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50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98"/>
  </p:handoutMasterIdLst>
  <p:sldIdLst>
    <p:sldId id="1245" r:id="rId3"/>
    <p:sldId id="1189" r:id="rId4"/>
    <p:sldId id="527" r:id="rId6"/>
    <p:sldId id="529" r:id="rId7"/>
    <p:sldId id="1190" r:id="rId8"/>
    <p:sldId id="1191" r:id="rId9"/>
    <p:sldId id="1119" r:id="rId10"/>
    <p:sldId id="1120" r:id="rId11"/>
    <p:sldId id="1372" r:id="rId12"/>
    <p:sldId id="1305" r:id="rId13"/>
    <p:sldId id="1310" r:id="rId14"/>
    <p:sldId id="1311" r:id="rId15"/>
    <p:sldId id="1375" r:id="rId16"/>
    <p:sldId id="1202" r:id="rId17"/>
    <p:sldId id="1203" r:id="rId18"/>
    <p:sldId id="1380" r:id="rId19"/>
    <p:sldId id="1455" r:id="rId20"/>
    <p:sldId id="1458" r:id="rId21"/>
    <p:sldId id="1459" r:id="rId22"/>
    <p:sldId id="1460" r:id="rId23"/>
    <p:sldId id="1461" r:id="rId24"/>
    <p:sldId id="1462" r:id="rId25"/>
    <p:sldId id="1497" r:id="rId26"/>
    <p:sldId id="530" r:id="rId27"/>
    <p:sldId id="1464" r:id="rId28"/>
    <p:sldId id="1465" r:id="rId29"/>
    <p:sldId id="1466" r:id="rId30"/>
    <p:sldId id="1467" r:id="rId31"/>
    <p:sldId id="1468" r:id="rId32"/>
    <p:sldId id="1212" r:id="rId33"/>
    <p:sldId id="1526" r:id="rId34"/>
    <p:sldId id="1213" r:id="rId35"/>
    <p:sldId id="1469" r:id="rId36"/>
    <p:sldId id="1217" r:id="rId37"/>
    <p:sldId id="1218" r:id="rId38"/>
    <p:sldId id="1435" r:id="rId39"/>
    <p:sldId id="1492" r:id="rId40"/>
    <p:sldId id="1494" r:id="rId41"/>
    <p:sldId id="1223" r:id="rId42"/>
    <p:sldId id="1495" r:id="rId43"/>
    <p:sldId id="1498" r:id="rId44"/>
    <p:sldId id="1501" r:id="rId45"/>
    <p:sldId id="1503" r:id="rId46"/>
    <p:sldId id="1504" r:id="rId47"/>
    <p:sldId id="1505" r:id="rId48"/>
    <p:sldId id="1506" r:id="rId49"/>
    <p:sldId id="1507" r:id="rId50"/>
    <p:sldId id="1508" r:id="rId51"/>
    <p:sldId id="1509" r:id="rId52"/>
    <p:sldId id="1510" r:id="rId53"/>
    <p:sldId id="1511" r:id="rId54"/>
    <p:sldId id="1512" r:id="rId55"/>
    <p:sldId id="1513" r:id="rId56"/>
    <p:sldId id="1514" r:id="rId57"/>
    <p:sldId id="1515" r:id="rId58"/>
    <p:sldId id="1516" r:id="rId59"/>
    <p:sldId id="1520" r:id="rId60"/>
    <p:sldId id="1521" r:id="rId61"/>
    <p:sldId id="1522" r:id="rId62"/>
    <p:sldId id="1523" r:id="rId63"/>
    <p:sldId id="1524" r:id="rId64"/>
    <p:sldId id="1525" r:id="rId65"/>
    <p:sldId id="1527" r:id="rId66"/>
    <p:sldId id="1528" r:id="rId67"/>
    <p:sldId id="1531" r:id="rId68"/>
    <p:sldId id="1529" r:id="rId69"/>
    <p:sldId id="1533" r:id="rId70"/>
    <p:sldId id="1534" r:id="rId71"/>
    <p:sldId id="1535" r:id="rId72"/>
    <p:sldId id="1536" r:id="rId73"/>
    <p:sldId id="1567" r:id="rId74"/>
    <p:sldId id="1568" r:id="rId75"/>
    <p:sldId id="1569" r:id="rId76"/>
    <p:sldId id="1570" r:id="rId77"/>
    <p:sldId id="1571" r:id="rId78"/>
    <p:sldId id="1573" r:id="rId79"/>
    <p:sldId id="1574" r:id="rId80"/>
    <p:sldId id="1575" r:id="rId81"/>
    <p:sldId id="1576" r:id="rId82"/>
    <p:sldId id="1577" r:id="rId83"/>
    <p:sldId id="1579" r:id="rId84"/>
    <p:sldId id="1580" r:id="rId85"/>
    <p:sldId id="1581" r:id="rId86"/>
    <p:sldId id="1582" r:id="rId87"/>
    <p:sldId id="1583" r:id="rId88"/>
    <p:sldId id="1584" r:id="rId89"/>
    <p:sldId id="1585" r:id="rId90"/>
    <p:sldId id="1586" r:id="rId91"/>
    <p:sldId id="1587" r:id="rId92"/>
    <p:sldId id="1588" r:id="rId93"/>
    <p:sldId id="1589" r:id="rId94"/>
    <p:sldId id="1590" r:id="rId95"/>
    <p:sldId id="1591" r:id="rId96"/>
    <p:sldId id="1246" r:id="rId97"/>
  </p:sldIdLst>
  <p:sldSz cx="12192000" cy="6858000"/>
  <p:notesSz cx="6858000" cy="9144000"/>
  <p:custDataLst>
    <p:tags r:id="rId10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2EEB82B-6CAD-41D7-9F06-8B876DFEE5D7}">
          <p14:sldIdLst>
            <p14:sldId id="1245"/>
            <p14:sldId id="1189"/>
            <p14:sldId id="527"/>
            <p14:sldId id="529"/>
            <p14:sldId id="1190"/>
            <p14:sldId id="1191"/>
            <p14:sldId id="1119"/>
            <p14:sldId id="1120"/>
            <p14:sldId id="1372"/>
            <p14:sldId id="1305"/>
            <p14:sldId id="1310"/>
            <p14:sldId id="1311"/>
            <p14:sldId id="1375"/>
            <p14:sldId id="1202"/>
            <p14:sldId id="1203"/>
            <p14:sldId id="1380"/>
            <p14:sldId id="1455"/>
            <p14:sldId id="1458"/>
            <p14:sldId id="1459"/>
            <p14:sldId id="1460"/>
            <p14:sldId id="1461"/>
            <p14:sldId id="1462"/>
            <p14:sldId id="1497"/>
            <p14:sldId id="530"/>
            <p14:sldId id="1464"/>
            <p14:sldId id="1465"/>
            <p14:sldId id="1466"/>
            <p14:sldId id="1467"/>
            <p14:sldId id="1468"/>
            <p14:sldId id="1212"/>
            <p14:sldId id="1526"/>
            <p14:sldId id="1213"/>
            <p14:sldId id="1469"/>
            <p14:sldId id="1217"/>
            <p14:sldId id="1218"/>
            <p14:sldId id="1435"/>
            <p14:sldId id="1492"/>
            <p14:sldId id="1494"/>
            <p14:sldId id="1223"/>
            <p14:sldId id="1495"/>
            <p14:sldId id="1498"/>
            <p14:sldId id="1501"/>
            <p14:sldId id="1503"/>
            <p14:sldId id="1504"/>
            <p14:sldId id="1505"/>
            <p14:sldId id="1506"/>
            <p14:sldId id="1507"/>
            <p14:sldId id="1508"/>
            <p14:sldId id="1509"/>
            <p14:sldId id="1510"/>
            <p14:sldId id="1511"/>
            <p14:sldId id="1512"/>
            <p14:sldId id="1513"/>
            <p14:sldId id="1514"/>
            <p14:sldId id="1515"/>
            <p14:sldId id="1516"/>
            <p14:sldId id="1520"/>
            <p14:sldId id="1521"/>
            <p14:sldId id="1522"/>
            <p14:sldId id="1523"/>
            <p14:sldId id="1524"/>
            <p14:sldId id="1525"/>
            <p14:sldId id="1527"/>
            <p14:sldId id="1528"/>
            <p14:sldId id="1531"/>
            <p14:sldId id="1529"/>
            <p14:sldId id="1533"/>
            <p14:sldId id="1534"/>
            <p14:sldId id="1535"/>
            <p14:sldId id="1536"/>
            <p14:sldId id="1567"/>
            <p14:sldId id="1568"/>
            <p14:sldId id="1569"/>
            <p14:sldId id="1570"/>
            <p14:sldId id="1571"/>
            <p14:sldId id="1573"/>
            <p14:sldId id="1574"/>
            <p14:sldId id="1575"/>
            <p14:sldId id="1576"/>
            <p14:sldId id="1577"/>
            <p14:sldId id="1579"/>
            <p14:sldId id="1580"/>
            <p14:sldId id="1581"/>
            <p14:sldId id="1582"/>
            <p14:sldId id="1583"/>
            <p14:sldId id="1584"/>
            <p14:sldId id="1585"/>
            <p14:sldId id="1586"/>
            <p14:sldId id="1587"/>
            <p14:sldId id="1588"/>
            <p14:sldId id="1589"/>
            <p14:sldId id="1590"/>
            <p14:sldId id="1591"/>
            <p14:sldId id="1246"/>
          </p14:sldIdLst>
        </p14:section>
        <p14:section name="无标题节" id="{6F2707CE-41FB-4C7B-A59C-55E7F3EFDDE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9921" initials="1"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A900"/>
    <a:srgbClr val="EAEFF7"/>
    <a:srgbClr val="D2DEEF"/>
    <a:srgbClr val="E7F1D6"/>
    <a:srgbClr val="C8CCD3"/>
    <a:srgbClr val="FB3223"/>
    <a:srgbClr val="FFC411"/>
    <a:srgbClr val="1F90D0"/>
    <a:srgbClr val="4CB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13" d="100"/>
          <a:sy n="113" d="100"/>
        </p:scale>
        <p:origin x="-450" y="-108"/>
      </p:cViewPr>
      <p:guideLst>
        <p:guide orient="horz" pos="23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presProps" Target="presProps.xml"/><Relationship Id="rId98" Type="http://schemas.openxmlformats.org/officeDocument/2006/relationships/handoutMaster" Target="handoutMasters/handoutMaster1.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5" Type="http://schemas.openxmlformats.org/officeDocument/2006/relationships/tags" Target="tags/tag509.xml"/><Relationship Id="rId104" Type="http://schemas.openxmlformats.org/officeDocument/2006/relationships/customXml" Target="../customXml/item1.xml"/><Relationship Id="rId103" Type="http://schemas.openxmlformats.org/officeDocument/2006/relationships/customXmlProps" Target="../customXml/itemProps508.xml"/><Relationship Id="rId102" Type="http://schemas.openxmlformats.org/officeDocument/2006/relationships/commentAuthors" Target="commentAuthors.xml"/><Relationship Id="rId101" Type="http://schemas.openxmlformats.org/officeDocument/2006/relationships/tableStyles" Target="tableStyles.xml"/><Relationship Id="rId100" Type="http://schemas.openxmlformats.org/officeDocument/2006/relationships/viewProps" Target="viewProps.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4BDFB-B569-4DDD-98CA-86E2FA3C8F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B8187-19C6-4A0A-A8A9-574C9E79D8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951D9-4B84-474A-BA7D-B301C89932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44E72-3E19-4C50-A330-03BEB3C89F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8" Type="http://schemas.openxmlformats.org/officeDocument/2006/relationships/slideLayout" Target="../slideLayouts/slideLayout4.xml"/><Relationship Id="rId27" Type="http://schemas.openxmlformats.org/officeDocument/2006/relationships/tags" Target="../tags/tag37.xml"/><Relationship Id="rId26" Type="http://schemas.openxmlformats.org/officeDocument/2006/relationships/tags" Target="../tags/tag36.xml"/><Relationship Id="rId25" Type="http://schemas.openxmlformats.org/officeDocument/2006/relationships/tags" Target="../tags/tag35.xml"/><Relationship Id="rId24" Type="http://schemas.openxmlformats.org/officeDocument/2006/relationships/tags" Target="../tags/tag34.xml"/><Relationship Id="rId23" Type="http://schemas.openxmlformats.org/officeDocument/2006/relationships/tags" Target="../tags/tag33.xml"/><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tags" Target="../tags/tag30.xml"/><Relationship Id="rId2" Type="http://schemas.openxmlformats.org/officeDocument/2006/relationships/image" Target="../media/image4.png"/><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9" Type="http://schemas.openxmlformats.org/officeDocument/2006/relationships/slideLayout" Target="../slideLayouts/slideLayout4.xml"/><Relationship Id="rId38" Type="http://schemas.openxmlformats.org/officeDocument/2006/relationships/tags" Target="../tags/tag73.xml"/><Relationship Id="rId37" Type="http://schemas.openxmlformats.org/officeDocument/2006/relationships/tags" Target="../tags/tag72.xml"/><Relationship Id="rId36" Type="http://schemas.openxmlformats.org/officeDocument/2006/relationships/tags" Target="../tags/tag71.xml"/><Relationship Id="rId35" Type="http://schemas.openxmlformats.org/officeDocument/2006/relationships/tags" Target="../tags/tag70.xml"/><Relationship Id="rId34" Type="http://schemas.openxmlformats.org/officeDocument/2006/relationships/tags" Target="../tags/tag69.xml"/><Relationship Id="rId33" Type="http://schemas.openxmlformats.org/officeDocument/2006/relationships/tags" Target="../tags/tag68.xml"/><Relationship Id="rId32" Type="http://schemas.openxmlformats.org/officeDocument/2006/relationships/tags" Target="../tags/tag67.xml"/><Relationship Id="rId31" Type="http://schemas.openxmlformats.org/officeDocument/2006/relationships/tags" Target="../tags/tag66.xml"/><Relationship Id="rId30" Type="http://schemas.openxmlformats.org/officeDocument/2006/relationships/tags" Target="../tags/tag65.xml"/><Relationship Id="rId3" Type="http://schemas.openxmlformats.org/officeDocument/2006/relationships/tags" Target="../tags/tag38.xml"/><Relationship Id="rId29" Type="http://schemas.openxmlformats.org/officeDocument/2006/relationships/tags" Target="../tags/tag64.xml"/><Relationship Id="rId28" Type="http://schemas.openxmlformats.org/officeDocument/2006/relationships/tags" Target="../tags/tag63.xml"/><Relationship Id="rId27" Type="http://schemas.openxmlformats.org/officeDocument/2006/relationships/tags" Target="../tags/tag62.xml"/><Relationship Id="rId26" Type="http://schemas.openxmlformats.org/officeDocument/2006/relationships/tags" Target="../tags/tag61.xml"/><Relationship Id="rId25" Type="http://schemas.openxmlformats.org/officeDocument/2006/relationships/tags" Target="../tags/tag60.xml"/><Relationship Id="rId24" Type="http://schemas.openxmlformats.org/officeDocument/2006/relationships/tags" Target="../tags/tag59.xml"/><Relationship Id="rId23" Type="http://schemas.openxmlformats.org/officeDocument/2006/relationships/tags" Target="../tags/tag58.xml"/><Relationship Id="rId22" Type="http://schemas.openxmlformats.org/officeDocument/2006/relationships/tags" Target="../tags/tag57.xml"/><Relationship Id="rId21" Type="http://schemas.openxmlformats.org/officeDocument/2006/relationships/tags" Target="../tags/tag56.xml"/><Relationship Id="rId20" Type="http://schemas.openxmlformats.org/officeDocument/2006/relationships/tags" Target="../tags/tag55.xml"/><Relationship Id="rId2" Type="http://schemas.openxmlformats.org/officeDocument/2006/relationships/image" Target="../media/image4.png"/><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74.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4" Type="http://schemas.openxmlformats.org/officeDocument/2006/relationships/slideLayout" Target="../slideLayouts/slideLayout4.xml"/><Relationship Id="rId23" Type="http://schemas.openxmlformats.org/officeDocument/2006/relationships/tags" Target="../tags/tag95.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image" Target="../media/image4.png"/><Relationship Id="rId19" Type="http://schemas.openxmlformats.org/officeDocument/2006/relationships/tags" Target="../tags/tag91.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96.xml"/><Relationship Id="rId2" Type="http://schemas.openxmlformats.org/officeDocument/2006/relationships/image" Target="../media/image4.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97.xml"/><Relationship Id="rId2" Type="http://schemas.openxmlformats.org/officeDocument/2006/relationships/image" Target="../media/image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98.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tags" Target="../tags/tag99.xml"/><Relationship Id="rId2" Type="http://schemas.openxmlformats.org/officeDocument/2006/relationships/image" Target="../media/image4.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tags" Target="../tags/tag100.xml"/><Relationship Id="rId2" Type="http://schemas.openxmlformats.org/officeDocument/2006/relationships/image" Target="../media/image4.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101.xml"/><Relationship Id="rId2" Type="http://schemas.openxmlformats.org/officeDocument/2006/relationships/image" Target="../media/image4.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tags" Target="../tags/tag102.xml"/><Relationship Id="rId2" Type="http://schemas.openxmlformats.org/officeDocument/2006/relationships/image" Target="../media/image4.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tags" Target="../tags/tag103.xml"/><Relationship Id="rId2" Type="http://schemas.openxmlformats.org/officeDocument/2006/relationships/image" Target="../media/image4.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tags" Target="../tags/tag104.xml"/><Relationship Id="rId2" Type="http://schemas.openxmlformats.org/officeDocument/2006/relationships/image" Target="../media/image4.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4.xml"/><Relationship Id="rId3" Type="http://schemas.openxmlformats.org/officeDocument/2006/relationships/tags" Target="../tags/tag105.xml"/><Relationship Id="rId2" Type="http://schemas.openxmlformats.org/officeDocument/2006/relationships/image" Target="../media/image4.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106.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openxmlformats.org/officeDocument/2006/relationships/slide" Target="slide30.xml"/><Relationship Id="rId4" Type="http://schemas.openxmlformats.org/officeDocument/2006/relationships/slide" Target="slide8.xml"/><Relationship Id="rId3" Type="http://schemas.openxmlformats.org/officeDocument/2006/relationships/slide" Target="slide61.xml"/><Relationship Id="rId2" Type="http://schemas.openxmlformats.org/officeDocument/2006/relationships/image" Target="../media/image2.png"/><Relationship Id="rId1" Type="http://schemas.openxmlformats.org/officeDocument/2006/relationships/slide" Target="slide4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6" Type="http://schemas.openxmlformats.org/officeDocument/2006/relationships/slideLayout" Target="../slideLayouts/slideLayout4.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image" Target="../media/image2.png"/><Relationship Id="rId1" Type="http://schemas.openxmlformats.org/officeDocument/2006/relationships/tags" Target="../tags/tag107.xml"/></Relationships>
</file>

<file path=ppt/slides/_rels/slide32.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image" Target="../media/image4.png"/><Relationship Id="rId16" Type="http://schemas.openxmlformats.org/officeDocument/2006/relationships/slideLayout" Target="../slideLayouts/slideLayout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1" Type="http://schemas.openxmlformats.org/officeDocument/2006/relationships/slideLayout" Target="../slideLayouts/slideLayout4.xml"/><Relationship Id="rId20" Type="http://schemas.openxmlformats.org/officeDocument/2006/relationships/tags" Target="../tags/tag152.xml"/><Relationship Id="rId2" Type="http://schemas.openxmlformats.org/officeDocument/2006/relationships/tags" Target="../tags/tag134.xml"/><Relationship Id="rId19" Type="http://schemas.openxmlformats.org/officeDocument/2006/relationships/tags" Target="../tags/tag151.xml"/><Relationship Id="rId18" Type="http://schemas.openxmlformats.org/officeDocument/2006/relationships/tags" Target="../tags/tag150.xml"/><Relationship Id="rId17" Type="http://schemas.openxmlformats.org/officeDocument/2006/relationships/tags" Target="../tags/tag149.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xml"/><Relationship Id="rId3" Type="http://schemas.openxmlformats.org/officeDocument/2006/relationships/tags" Target="../tags/tag153.xml"/><Relationship Id="rId2" Type="http://schemas.openxmlformats.org/officeDocument/2006/relationships/image" Target="../media/image4.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tags" Target="../tags/tag154.xml"/><Relationship Id="rId2" Type="http://schemas.openxmlformats.org/officeDocument/2006/relationships/image" Target="../media/image4.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55.xml"/><Relationship Id="rId2" Type="http://schemas.openxmlformats.org/officeDocument/2006/relationships/image" Target="../media/image4.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tags" Target="../tags/tag156.xml"/><Relationship Id="rId2" Type="http://schemas.openxmlformats.org/officeDocument/2006/relationships/image" Target="../media/image4.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4" Type="http://schemas.openxmlformats.org/officeDocument/2006/relationships/slideLayout" Target="../slideLayouts/slideLayout4.xml"/><Relationship Id="rId23" Type="http://schemas.openxmlformats.org/officeDocument/2006/relationships/tags" Target="../tags/tag177.xml"/><Relationship Id="rId22" Type="http://schemas.openxmlformats.org/officeDocument/2006/relationships/tags" Target="../tags/tag176.xml"/><Relationship Id="rId21" Type="http://schemas.openxmlformats.org/officeDocument/2006/relationships/tags" Target="../tags/tag175.xml"/><Relationship Id="rId20" Type="http://schemas.openxmlformats.org/officeDocument/2006/relationships/tags" Target="../tags/tag174.xml"/><Relationship Id="rId2" Type="http://schemas.openxmlformats.org/officeDocument/2006/relationships/image" Target="../media/image4.png"/><Relationship Id="rId19" Type="http://schemas.openxmlformats.org/officeDocument/2006/relationships/tags" Target="../tags/tag173.xml"/><Relationship Id="rId18" Type="http://schemas.openxmlformats.org/officeDocument/2006/relationships/tags" Target="../tags/tag172.xml"/><Relationship Id="rId17" Type="http://schemas.openxmlformats.org/officeDocument/2006/relationships/tags" Target="../tags/tag171.xml"/><Relationship Id="rId16" Type="http://schemas.openxmlformats.org/officeDocument/2006/relationships/tags" Target="../tags/tag170.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xml"/><Relationship Id="rId3" Type="http://schemas.openxmlformats.org/officeDocument/2006/relationships/tags" Target="../tags/tag178.xml"/><Relationship Id="rId2" Type="http://schemas.openxmlformats.org/officeDocument/2006/relationships/image" Target="../media/image4.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4.xml"/><Relationship Id="rId3" Type="http://schemas.openxmlformats.org/officeDocument/2006/relationships/tags" Target="../tags/tag179.xml"/><Relationship Id="rId2" Type="http://schemas.openxmlformats.org/officeDocument/2006/relationships/image" Target="../media/image4.pn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4" Type="http://schemas.openxmlformats.org/officeDocument/2006/relationships/slideLayout" Target="../slideLayouts/slideLayout4.xml"/><Relationship Id="rId23" Type="http://schemas.openxmlformats.org/officeDocument/2006/relationships/tags" Target="../tags/tag200.xml"/><Relationship Id="rId22" Type="http://schemas.openxmlformats.org/officeDocument/2006/relationships/tags" Target="../tags/tag199.xml"/><Relationship Id="rId21" Type="http://schemas.openxmlformats.org/officeDocument/2006/relationships/tags" Target="../tags/tag198.xml"/><Relationship Id="rId20" Type="http://schemas.openxmlformats.org/officeDocument/2006/relationships/tags" Target="../tags/tag197.xml"/><Relationship Id="rId2" Type="http://schemas.openxmlformats.org/officeDocument/2006/relationships/image" Target="../media/image4.png"/><Relationship Id="rId19" Type="http://schemas.openxmlformats.org/officeDocument/2006/relationships/tags" Target="../tags/tag196.xml"/><Relationship Id="rId18" Type="http://schemas.openxmlformats.org/officeDocument/2006/relationships/tags" Target="../tags/tag195.xml"/><Relationship Id="rId17" Type="http://schemas.openxmlformats.org/officeDocument/2006/relationships/tags" Target="../tags/tag194.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5" Type="http://schemas.openxmlformats.org/officeDocument/2006/relationships/slideLayout" Target="../slideLayouts/slideLayout4.xml"/><Relationship Id="rId24" Type="http://schemas.openxmlformats.org/officeDocument/2006/relationships/tags" Target="../tags/tag223.xml"/><Relationship Id="rId23" Type="http://schemas.openxmlformats.org/officeDocument/2006/relationships/tags" Target="../tags/tag222.xml"/><Relationship Id="rId22" Type="http://schemas.openxmlformats.org/officeDocument/2006/relationships/tags" Target="../tags/tag221.xml"/><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tags" Target="../tags/tag202.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image" Target="../media/image2.png"/><Relationship Id="rId1" Type="http://schemas.openxmlformats.org/officeDocument/2006/relationships/tags" Target="../tags/tag201.xml"/></Relationships>
</file>

<file path=ppt/slides/_rels/slide44.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4" Type="http://schemas.openxmlformats.org/officeDocument/2006/relationships/slideLayout" Target="../slideLayouts/slideLayout4.xml"/><Relationship Id="rId23" Type="http://schemas.openxmlformats.org/officeDocument/2006/relationships/tags" Target="../tags/tag244.xml"/><Relationship Id="rId22" Type="http://schemas.openxmlformats.org/officeDocument/2006/relationships/tags" Target="../tags/tag243.xml"/><Relationship Id="rId21" Type="http://schemas.openxmlformats.org/officeDocument/2006/relationships/tags" Target="../tags/tag242.xml"/><Relationship Id="rId20" Type="http://schemas.openxmlformats.org/officeDocument/2006/relationships/tags" Target="../tags/tag241.xml"/><Relationship Id="rId2" Type="http://schemas.openxmlformats.org/officeDocument/2006/relationships/image" Target="../media/image4.png"/><Relationship Id="rId19" Type="http://schemas.openxmlformats.org/officeDocument/2006/relationships/tags" Target="../tags/tag240.xml"/><Relationship Id="rId18" Type="http://schemas.openxmlformats.org/officeDocument/2006/relationships/tags" Target="../tags/tag239.xml"/><Relationship Id="rId17" Type="http://schemas.openxmlformats.org/officeDocument/2006/relationships/tags" Target="../tags/tag238.xml"/><Relationship Id="rId16" Type="http://schemas.openxmlformats.org/officeDocument/2006/relationships/tags" Target="../tags/tag237.xml"/><Relationship Id="rId15" Type="http://schemas.openxmlformats.org/officeDocument/2006/relationships/tags" Target="../tags/tag236.xml"/><Relationship Id="rId14" Type="http://schemas.openxmlformats.org/officeDocument/2006/relationships/tags" Target="../tags/tag235.xml"/><Relationship Id="rId13" Type="http://schemas.openxmlformats.org/officeDocument/2006/relationships/tags" Target="../tags/tag234.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0" Type="http://schemas.openxmlformats.org/officeDocument/2006/relationships/slideLayout" Target="../slideLayouts/slideLayout4.xml"/><Relationship Id="rId2" Type="http://schemas.openxmlformats.org/officeDocument/2006/relationships/image" Target="../media/image4.png"/><Relationship Id="rId19" Type="http://schemas.openxmlformats.org/officeDocument/2006/relationships/tags" Target="../tags/tag261.xml"/><Relationship Id="rId18" Type="http://schemas.openxmlformats.org/officeDocument/2006/relationships/tags" Target="../tags/tag260.xml"/><Relationship Id="rId17" Type="http://schemas.openxmlformats.org/officeDocument/2006/relationships/tags" Target="../tags/tag259.xml"/><Relationship Id="rId16" Type="http://schemas.openxmlformats.org/officeDocument/2006/relationships/tags" Target="../tags/tag258.xml"/><Relationship Id="rId15" Type="http://schemas.openxmlformats.org/officeDocument/2006/relationships/tags" Target="../tags/tag257.xml"/><Relationship Id="rId14" Type="http://schemas.openxmlformats.org/officeDocument/2006/relationships/tags" Target="../tags/tag256.xml"/><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4.xml"/><Relationship Id="rId3" Type="http://schemas.openxmlformats.org/officeDocument/2006/relationships/tags" Target="../tags/tag262.xml"/><Relationship Id="rId2" Type="http://schemas.openxmlformats.org/officeDocument/2006/relationships/image" Target="../media/image4.png"/><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8" Type="http://schemas.openxmlformats.org/officeDocument/2006/relationships/slideLayout" Target="../slideLayouts/slideLayout4.xml"/><Relationship Id="rId27" Type="http://schemas.openxmlformats.org/officeDocument/2006/relationships/tags" Target="../tags/tag287.xml"/><Relationship Id="rId26" Type="http://schemas.openxmlformats.org/officeDocument/2006/relationships/tags" Target="../tags/tag286.xml"/><Relationship Id="rId25" Type="http://schemas.openxmlformats.org/officeDocument/2006/relationships/tags" Target="../tags/tag285.xml"/><Relationship Id="rId24" Type="http://schemas.openxmlformats.org/officeDocument/2006/relationships/tags" Target="../tags/tag284.xml"/><Relationship Id="rId23" Type="http://schemas.openxmlformats.org/officeDocument/2006/relationships/tags" Target="../tags/tag283.xml"/><Relationship Id="rId22" Type="http://schemas.openxmlformats.org/officeDocument/2006/relationships/tags" Target="../tags/tag282.xml"/><Relationship Id="rId21" Type="http://schemas.openxmlformats.org/officeDocument/2006/relationships/tags" Target="../tags/tag281.xml"/><Relationship Id="rId20" Type="http://schemas.openxmlformats.org/officeDocument/2006/relationships/tags" Target="../tags/tag280.xml"/><Relationship Id="rId2" Type="http://schemas.openxmlformats.org/officeDocument/2006/relationships/image" Target="../media/image4.png"/><Relationship Id="rId19" Type="http://schemas.openxmlformats.org/officeDocument/2006/relationships/tags" Target="../tags/tag279.xml"/><Relationship Id="rId18" Type="http://schemas.openxmlformats.org/officeDocument/2006/relationships/tags" Target="../tags/tag278.xml"/><Relationship Id="rId17" Type="http://schemas.openxmlformats.org/officeDocument/2006/relationships/tags" Target="../tags/tag277.xml"/><Relationship Id="rId16" Type="http://schemas.openxmlformats.org/officeDocument/2006/relationships/tags" Target="../tags/tag276.xml"/><Relationship Id="rId15" Type="http://schemas.openxmlformats.org/officeDocument/2006/relationships/tags" Target="../tags/tag275.xml"/><Relationship Id="rId14" Type="http://schemas.openxmlformats.org/officeDocument/2006/relationships/tags" Target="../tags/tag274.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4.xml"/><Relationship Id="rId3" Type="http://schemas.openxmlformats.org/officeDocument/2006/relationships/tags" Target="../tags/tag288.xml"/><Relationship Id="rId2" Type="http://schemas.openxmlformats.org/officeDocument/2006/relationships/image" Target="../media/image4.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image" Target="../media/image4.png"/><Relationship Id="rId12" Type="http://schemas.openxmlformats.org/officeDocument/2006/relationships/slideLayout" Target="../slideLayouts/slideLayout4.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8" Type="http://schemas.openxmlformats.org/officeDocument/2006/relationships/slideLayout" Target="../slideLayouts/slideLayout4.xml"/><Relationship Id="rId27" Type="http://schemas.openxmlformats.org/officeDocument/2006/relationships/tags" Target="../tags/tag322.xml"/><Relationship Id="rId26" Type="http://schemas.openxmlformats.org/officeDocument/2006/relationships/tags" Target="../tags/tag321.xml"/><Relationship Id="rId25" Type="http://schemas.openxmlformats.org/officeDocument/2006/relationships/tags" Target="../tags/tag320.xml"/><Relationship Id="rId24" Type="http://schemas.openxmlformats.org/officeDocument/2006/relationships/tags" Target="../tags/tag319.xml"/><Relationship Id="rId23" Type="http://schemas.openxmlformats.org/officeDocument/2006/relationships/tags" Target="../tags/tag318.xml"/><Relationship Id="rId22" Type="http://schemas.openxmlformats.org/officeDocument/2006/relationships/tags" Target="../tags/tag317.xml"/><Relationship Id="rId21" Type="http://schemas.openxmlformats.org/officeDocument/2006/relationships/tags" Target="../tags/tag316.xml"/><Relationship Id="rId20" Type="http://schemas.openxmlformats.org/officeDocument/2006/relationships/tags" Target="../tags/tag315.xml"/><Relationship Id="rId2" Type="http://schemas.openxmlformats.org/officeDocument/2006/relationships/image" Target="../media/image4.png"/><Relationship Id="rId19" Type="http://schemas.openxmlformats.org/officeDocument/2006/relationships/tags" Target="../tags/tag314.xml"/><Relationship Id="rId18" Type="http://schemas.openxmlformats.org/officeDocument/2006/relationships/tags" Target="../tags/tag313.xml"/><Relationship Id="rId17" Type="http://schemas.openxmlformats.org/officeDocument/2006/relationships/tags" Target="../tags/tag312.xml"/><Relationship Id="rId16" Type="http://schemas.openxmlformats.org/officeDocument/2006/relationships/tags" Target="../tags/tag311.xml"/><Relationship Id="rId15" Type="http://schemas.openxmlformats.org/officeDocument/2006/relationships/tags" Target="../tags/tag310.xml"/><Relationship Id="rId14" Type="http://schemas.openxmlformats.org/officeDocument/2006/relationships/tags" Target="../tags/tag309.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9" Type="http://schemas.openxmlformats.org/officeDocument/2006/relationships/tags" Target="../tags/tag329.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0" Type="http://schemas.openxmlformats.org/officeDocument/2006/relationships/slideLayout" Target="../slideLayouts/slideLayout4.xml"/><Relationship Id="rId2" Type="http://schemas.openxmlformats.org/officeDocument/2006/relationships/image" Target="../media/image4.png"/><Relationship Id="rId19" Type="http://schemas.openxmlformats.org/officeDocument/2006/relationships/tags" Target="../tags/tag339.xml"/><Relationship Id="rId18" Type="http://schemas.openxmlformats.org/officeDocument/2006/relationships/tags" Target="../tags/tag338.xml"/><Relationship Id="rId17" Type="http://schemas.openxmlformats.org/officeDocument/2006/relationships/tags" Target="../tags/tag337.xml"/><Relationship Id="rId16" Type="http://schemas.openxmlformats.org/officeDocument/2006/relationships/tags" Target="../tags/tag336.xml"/><Relationship Id="rId15" Type="http://schemas.openxmlformats.org/officeDocument/2006/relationships/tags" Target="../tags/tag335.xml"/><Relationship Id="rId14" Type="http://schemas.openxmlformats.org/officeDocument/2006/relationships/tags" Target="../tags/tag334.xml"/><Relationship Id="rId13" Type="http://schemas.openxmlformats.org/officeDocument/2006/relationships/tags" Target="../tags/tag333.xml"/><Relationship Id="rId12" Type="http://schemas.openxmlformats.org/officeDocument/2006/relationships/tags" Target="../tags/tag332.xml"/><Relationship Id="rId11" Type="http://schemas.openxmlformats.org/officeDocument/2006/relationships/tags" Target="../tags/tag331.xml"/><Relationship Id="rId10" Type="http://schemas.openxmlformats.org/officeDocument/2006/relationships/tags" Target="../tags/tag330.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image" Target="../media/image4.png"/><Relationship Id="rId16" Type="http://schemas.openxmlformats.org/officeDocument/2006/relationships/slideLayout" Target="../slideLayouts/slideLayout4.xml"/><Relationship Id="rId15" Type="http://schemas.openxmlformats.org/officeDocument/2006/relationships/tags" Target="../tags/tag352.xml"/><Relationship Id="rId14" Type="http://schemas.openxmlformats.org/officeDocument/2006/relationships/tags" Target="../tags/tag351.xml"/><Relationship Id="rId13" Type="http://schemas.openxmlformats.org/officeDocument/2006/relationships/tags" Target="../tags/tag350.xml"/><Relationship Id="rId12" Type="http://schemas.openxmlformats.org/officeDocument/2006/relationships/tags" Target="../tags/tag349.xml"/><Relationship Id="rId11" Type="http://schemas.openxmlformats.org/officeDocument/2006/relationships/tags" Target="../tags/tag348.xml"/><Relationship Id="rId10" Type="http://schemas.openxmlformats.org/officeDocument/2006/relationships/tags" Target="../tags/tag347.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image" Target="../media/image2.png"/><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0" Type="http://schemas.openxmlformats.org/officeDocument/2006/relationships/slideLayout" Target="../slideLayouts/slideLayout4.xml"/><Relationship Id="rId1" Type="http://schemas.openxmlformats.org/officeDocument/2006/relationships/tags" Target="../tags/tag353.xml"/></Relationships>
</file>

<file path=ppt/slides/_rels/slide63.xml.rels><?xml version="1.0" encoding="UTF-8" standalone="yes"?>
<Relationships xmlns="http://schemas.openxmlformats.org/package/2006/relationships"><Relationship Id="rId9" Type="http://schemas.openxmlformats.org/officeDocument/2006/relationships/tags" Target="../tags/tag367.xml"/><Relationship Id="rId8" Type="http://schemas.openxmlformats.org/officeDocument/2006/relationships/tags" Target="../tags/tag366.xml"/><Relationship Id="rId7" Type="http://schemas.openxmlformats.org/officeDocument/2006/relationships/tags" Target="../tags/tag365.xml"/><Relationship Id="rId6" Type="http://schemas.openxmlformats.org/officeDocument/2006/relationships/tags" Target="../tags/tag364.xml"/><Relationship Id="rId5" Type="http://schemas.openxmlformats.org/officeDocument/2006/relationships/tags" Target="../tags/tag363.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image" Target="../media/image4.png"/><Relationship Id="rId19" Type="http://schemas.openxmlformats.org/officeDocument/2006/relationships/slideLayout" Target="../slideLayouts/slideLayout4.xml"/><Relationship Id="rId18" Type="http://schemas.openxmlformats.org/officeDocument/2006/relationships/tags" Target="../tags/tag376.xml"/><Relationship Id="rId17" Type="http://schemas.openxmlformats.org/officeDocument/2006/relationships/tags" Target="../tags/tag375.xml"/><Relationship Id="rId16" Type="http://schemas.openxmlformats.org/officeDocument/2006/relationships/tags" Target="../tags/tag374.xml"/><Relationship Id="rId15" Type="http://schemas.openxmlformats.org/officeDocument/2006/relationships/tags" Target="../tags/tag373.xml"/><Relationship Id="rId14" Type="http://schemas.openxmlformats.org/officeDocument/2006/relationships/tags" Target="../tags/tag372.xml"/><Relationship Id="rId13" Type="http://schemas.openxmlformats.org/officeDocument/2006/relationships/tags" Target="../tags/tag371.xml"/><Relationship Id="rId12" Type="http://schemas.openxmlformats.org/officeDocument/2006/relationships/tags" Target="../tags/tag370.xml"/><Relationship Id="rId11" Type="http://schemas.openxmlformats.org/officeDocument/2006/relationships/tags" Target="../tags/tag369.xml"/><Relationship Id="rId10" Type="http://schemas.openxmlformats.org/officeDocument/2006/relationships/tags" Target="../tags/tag368.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tags" Target="../tags/tag382.xml"/><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0" Type="http://schemas.openxmlformats.org/officeDocument/2006/relationships/slideLayout" Target="../slideLayouts/slideLayout4.xml"/><Relationship Id="rId2" Type="http://schemas.openxmlformats.org/officeDocument/2006/relationships/image" Target="../media/image4.png"/><Relationship Id="rId19" Type="http://schemas.openxmlformats.org/officeDocument/2006/relationships/tags" Target="../tags/tag393.xml"/><Relationship Id="rId18" Type="http://schemas.openxmlformats.org/officeDocument/2006/relationships/tags" Target="../tags/tag392.xml"/><Relationship Id="rId17" Type="http://schemas.openxmlformats.org/officeDocument/2006/relationships/tags" Target="../tags/tag391.xml"/><Relationship Id="rId16" Type="http://schemas.openxmlformats.org/officeDocument/2006/relationships/tags" Target="../tags/tag390.xml"/><Relationship Id="rId15" Type="http://schemas.openxmlformats.org/officeDocument/2006/relationships/tags" Target="../tags/tag389.xml"/><Relationship Id="rId14" Type="http://schemas.openxmlformats.org/officeDocument/2006/relationships/tags" Target="../tags/tag388.xml"/><Relationship Id="rId13" Type="http://schemas.openxmlformats.org/officeDocument/2006/relationships/tags" Target="../tags/tag387.xml"/><Relationship Id="rId12" Type="http://schemas.openxmlformats.org/officeDocument/2006/relationships/tags" Target="../tags/tag386.xml"/><Relationship Id="rId11" Type="http://schemas.openxmlformats.org/officeDocument/2006/relationships/tags" Target="../tags/tag385.xml"/><Relationship Id="rId10" Type="http://schemas.openxmlformats.org/officeDocument/2006/relationships/tags" Target="../tags/tag384.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9" Type="http://schemas.openxmlformats.org/officeDocument/2006/relationships/tags" Target="../tags/tag402.xml"/><Relationship Id="rId8" Type="http://schemas.openxmlformats.org/officeDocument/2006/relationships/tags" Target="../tags/tag401.xml"/><Relationship Id="rId7" Type="http://schemas.openxmlformats.org/officeDocument/2006/relationships/tags" Target="../tags/tag400.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tags" Target="../tags/tag397.xml"/><Relationship Id="rId3" Type="http://schemas.openxmlformats.org/officeDocument/2006/relationships/tags" Target="../tags/tag396.xml"/><Relationship Id="rId22" Type="http://schemas.openxmlformats.org/officeDocument/2006/relationships/slideLayout" Target="../slideLayouts/slideLayout4.xml"/><Relationship Id="rId21" Type="http://schemas.openxmlformats.org/officeDocument/2006/relationships/tags" Target="../tags/tag412.xml"/><Relationship Id="rId20" Type="http://schemas.openxmlformats.org/officeDocument/2006/relationships/image" Target="../media/image4.png"/><Relationship Id="rId2" Type="http://schemas.openxmlformats.org/officeDocument/2006/relationships/tags" Target="../tags/tag395.xml"/><Relationship Id="rId19" Type="http://schemas.openxmlformats.org/officeDocument/2006/relationships/image" Target="../media/image2.png"/><Relationship Id="rId18" Type="http://schemas.openxmlformats.org/officeDocument/2006/relationships/tags" Target="../tags/tag411.xml"/><Relationship Id="rId17" Type="http://schemas.openxmlformats.org/officeDocument/2006/relationships/tags" Target="../tags/tag410.xml"/><Relationship Id="rId16" Type="http://schemas.openxmlformats.org/officeDocument/2006/relationships/tags" Target="../tags/tag409.xml"/><Relationship Id="rId15" Type="http://schemas.openxmlformats.org/officeDocument/2006/relationships/tags" Target="../tags/tag408.xml"/><Relationship Id="rId14" Type="http://schemas.openxmlformats.org/officeDocument/2006/relationships/tags" Target="../tags/tag407.xml"/><Relationship Id="rId13" Type="http://schemas.openxmlformats.org/officeDocument/2006/relationships/tags" Target="../tags/tag406.xml"/><Relationship Id="rId12" Type="http://schemas.openxmlformats.org/officeDocument/2006/relationships/tags" Target="../tags/tag405.xml"/><Relationship Id="rId11" Type="http://schemas.openxmlformats.org/officeDocument/2006/relationships/tags" Target="../tags/tag404.xml"/><Relationship Id="rId10" Type="http://schemas.openxmlformats.org/officeDocument/2006/relationships/tags" Target="../tags/tag403.xml"/><Relationship Id="rId1" Type="http://schemas.openxmlformats.org/officeDocument/2006/relationships/tags" Target="../tags/tag394.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13.xml"/><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4.xml"/><Relationship Id="rId3" Type="http://schemas.openxmlformats.org/officeDocument/2006/relationships/tags" Target="../tags/tag414.xml"/><Relationship Id="rId2" Type="http://schemas.openxmlformats.org/officeDocument/2006/relationships/image" Target="../media/image4.png"/><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4.xml"/><Relationship Id="rId3" Type="http://schemas.openxmlformats.org/officeDocument/2006/relationships/tags" Target="../tags/tag415.xml"/><Relationship Id="rId2" Type="http://schemas.openxmlformats.org/officeDocument/2006/relationships/image" Target="../media/image4.png"/><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image" Target="../media/image4.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image" Target="../media/image4.png"/><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20.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4.xml"/><Relationship Id="rId3" Type="http://schemas.openxmlformats.org/officeDocument/2006/relationships/tags" Target="../tags/tag421.xml"/><Relationship Id="rId2" Type="http://schemas.openxmlformats.org/officeDocument/2006/relationships/image" Target="../media/image4.png"/><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4.xml"/><Relationship Id="rId3" Type="http://schemas.openxmlformats.org/officeDocument/2006/relationships/tags" Target="../tags/tag422.xml"/><Relationship Id="rId2" Type="http://schemas.openxmlformats.org/officeDocument/2006/relationships/image" Target="../media/image4.png"/><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4.xml"/><Relationship Id="rId3" Type="http://schemas.openxmlformats.org/officeDocument/2006/relationships/tags" Target="../tags/tag423.xml"/><Relationship Id="rId2" Type="http://schemas.openxmlformats.org/officeDocument/2006/relationships/image" Target="../media/image4.png"/><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4.xml"/><Relationship Id="rId3" Type="http://schemas.openxmlformats.org/officeDocument/2006/relationships/tags" Target="../tags/tag424.xml"/><Relationship Id="rId2" Type="http://schemas.openxmlformats.org/officeDocument/2006/relationships/image" Target="../media/image4.png"/><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image" Target="../media/image4.png"/><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image" Target="../media/image4.png"/><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29.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9" Type="http://schemas.openxmlformats.org/officeDocument/2006/relationships/tags" Target="../tags/tag436.xml"/><Relationship Id="rId8" Type="http://schemas.openxmlformats.org/officeDocument/2006/relationships/tags" Target="../tags/tag435.xml"/><Relationship Id="rId7" Type="http://schemas.openxmlformats.org/officeDocument/2006/relationships/tags" Target="../tags/tag434.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0" Type="http://schemas.openxmlformats.org/officeDocument/2006/relationships/slideLayout" Target="../slideLayouts/slideLayout4.xml"/><Relationship Id="rId2" Type="http://schemas.openxmlformats.org/officeDocument/2006/relationships/image" Target="../media/image4.png"/><Relationship Id="rId19" Type="http://schemas.openxmlformats.org/officeDocument/2006/relationships/tags" Target="../tags/tag446.xml"/><Relationship Id="rId18" Type="http://schemas.openxmlformats.org/officeDocument/2006/relationships/tags" Target="../tags/tag445.xml"/><Relationship Id="rId17" Type="http://schemas.openxmlformats.org/officeDocument/2006/relationships/tags" Target="../tags/tag444.xml"/><Relationship Id="rId16" Type="http://schemas.openxmlformats.org/officeDocument/2006/relationships/tags" Target="../tags/tag443.xml"/><Relationship Id="rId15" Type="http://schemas.openxmlformats.org/officeDocument/2006/relationships/tags" Target="../tags/tag442.xml"/><Relationship Id="rId14" Type="http://schemas.openxmlformats.org/officeDocument/2006/relationships/tags" Target="../tags/tag441.xml"/><Relationship Id="rId13" Type="http://schemas.openxmlformats.org/officeDocument/2006/relationships/tags" Target="../tags/tag440.xml"/><Relationship Id="rId12" Type="http://schemas.openxmlformats.org/officeDocument/2006/relationships/tags" Target="../tags/tag439.xml"/><Relationship Id="rId11" Type="http://schemas.openxmlformats.org/officeDocument/2006/relationships/tags" Target="../tags/tag438.xml"/><Relationship Id="rId10" Type="http://schemas.openxmlformats.org/officeDocument/2006/relationships/tags" Target="../tags/tag437.xml"/><Relationship Id="rId1" Type="http://schemas.openxmlformats.org/officeDocument/2006/relationships/image" Target="../media/image2.png"/></Relationships>
</file>

<file path=ppt/slides/_rels/slide8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4.xml"/><Relationship Id="rId3" Type="http://schemas.openxmlformats.org/officeDocument/2006/relationships/tags" Target="../tags/tag447.xml"/><Relationship Id="rId2" Type="http://schemas.openxmlformats.org/officeDocument/2006/relationships/image" Target="../media/image4.png"/><Relationship Id="rId1" Type="http://schemas.openxmlformats.org/officeDocument/2006/relationships/image" Target="../media/image2.pn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48.xml"/><Relationship Id="rId2" Type="http://schemas.openxmlformats.org/officeDocument/2006/relationships/image" Target="../media/image4.png"/><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9" Type="http://schemas.openxmlformats.org/officeDocument/2006/relationships/tags" Target="../tags/tag457.xml"/><Relationship Id="rId8" Type="http://schemas.openxmlformats.org/officeDocument/2006/relationships/tags" Target="../tags/tag456.xml"/><Relationship Id="rId7" Type="http://schemas.openxmlformats.org/officeDocument/2006/relationships/tags" Target="../tags/tag455.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 Id="rId39" Type="http://schemas.openxmlformats.org/officeDocument/2006/relationships/slideLayout" Target="../slideLayouts/slideLayout4.xml"/><Relationship Id="rId38" Type="http://schemas.openxmlformats.org/officeDocument/2006/relationships/tags" Target="../tags/tag484.xml"/><Relationship Id="rId37" Type="http://schemas.openxmlformats.org/officeDocument/2006/relationships/image" Target="../media/image4.png"/><Relationship Id="rId36" Type="http://schemas.openxmlformats.org/officeDocument/2006/relationships/image" Target="../media/image2.png"/><Relationship Id="rId35" Type="http://schemas.openxmlformats.org/officeDocument/2006/relationships/tags" Target="../tags/tag483.xml"/><Relationship Id="rId34" Type="http://schemas.openxmlformats.org/officeDocument/2006/relationships/tags" Target="../tags/tag482.xml"/><Relationship Id="rId33" Type="http://schemas.openxmlformats.org/officeDocument/2006/relationships/tags" Target="../tags/tag481.xml"/><Relationship Id="rId32" Type="http://schemas.openxmlformats.org/officeDocument/2006/relationships/tags" Target="../tags/tag480.xml"/><Relationship Id="rId31" Type="http://schemas.openxmlformats.org/officeDocument/2006/relationships/tags" Target="../tags/tag479.xml"/><Relationship Id="rId30" Type="http://schemas.openxmlformats.org/officeDocument/2006/relationships/tags" Target="../tags/tag478.xml"/><Relationship Id="rId3" Type="http://schemas.openxmlformats.org/officeDocument/2006/relationships/tags" Target="../tags/tag451.xml"/><Relationship Id="rId29" Type="http://schemas.openxmlformats.org/officeDocument/2006/relationships/tags" Target="../tags/tag477.xml"/><Relationship Id="rId28" Type="http://schemas.openxmlformats.org/officeDocument/2006/relationships/tags" Target="../tags/tag476.xml"/><Relationship Id="rId27" Type="http://schemas.openxmlformats.org/officeDocument/2006/relationships/tags" Target="../tags/tag475.xml"/><Relationship Id="rId26" Type="http://schemas.openxmlformats.org/officeDocument/2006/relationships/tags" Target="../tags/tag474.xml"/><Relationship Id="rId25" Type="http://schemas.openxmlformats.org/officeDocument/2006/relationships/tags" Target="../tags/tag473.xml"/><Relationship Id="rId24" Type="http://schemas.openxmlformats.org/officeDocument/2006/relationships/tags" Target="../tags/tag472.xml"/><Relationship Id="rId23" Type="http://schemas.openxmlformats.org/officeDocument/2006/relationships/tags" Target="../tags/tag471.xml"/><Relationship Id="rId22" Type="http://schemas.openxmlformats.org/officeDocument/2006/relationships/tags" Target="../tags/tag470.xml"/><Relationship Id="rId21" Type="http://schemas.openxmlformats.org/officeDocument/2006/relationships/tags" Target="../tags/tag469.xml"/><Relationship Id="rId20" Type="http://schemas.openxmlformats.org/officeDocument/2006/relationships/tags" Target="../tags/tag468.xml"/><Relationship Id="rId2" Type="http://schemas.openxmlformats.org/officeDocument/2006/relationships/tags" Target="../tags/tag450.xml"/><Relationship Id="rId19" Type="http://schemas.openxmlformats.org/officeDocument/2006/relationships/tags" Target="../tags/tag467.xml"/><Relationship Id="rId18" Type="http://schemas.openxmlformats.org/officeDocument/2006/relationships/tags" Target="../tags/tag466.xml"/><Relationship Id="rId17" Type="http://schemas.openxmlformats.org/officeDocument/2006/relationships/tags" Target="../tags/tag465.xml"/><Relationship Id="rId16" Type="http://schemas.openxmlformats.org/officeDocument/2006/relationships/tags" Target="../tags/tag464.xml"/><Relationship Id="rId15" Type="http://schemas.openxmlformats.org/officeDocument/2006/relationships/tags" Target="../tags/tag463.xml"/><Relationship Id="rId14" Type="http://schemas.openxmlformats.org/officeDocument/2006/relationships/tags" Target="../tags/tag462.xml"/><Relationship Id="rId13" Type="http://schemas.openxmlformats.org/officeDocument/2006/relationships/tags" Target="../tags/tag461.xml"/><Relationship Id="rId12" Type="http://schemas.openxmlformats.org/officeDocument/2006/relationships/tags" Target="../tags/tag460.xml"/><Relationship Id="rId11" Type="http://schemas.openxmlformats.org/officeDocument/2006/relationships/tags" Target="../tags/tag459.xml"/><Relationship Id="rId10" Type="http://schemas.openxmlformats.org/officeDocument/2006/relationships/tags" Target="../tags/tag458.xml"/><Relationship Id="rId1" Type="http://schemas.openxmlformats.org/officeDocument/2006/relationships/tags" Target="../tags/tag449.xml"/></Relationships>
</file>

<file path=ppt/slides/_rels/slide84.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4.xml"/><Relationship Id="rId3" Type="http://schemas.openxmlformats.org/officeDocument/2006/relationships/tags" Target="../tags/tag485.xml"/><Relationship Id="rId2" Type="http://schemas.openxmlformats.org/officeDocument/2006/relationships/image" Target="../media/image4.png"/><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86.xml"/><Relationship Id="rId2" Type="http://schemas.openxmlformats.org/officeDocument/2006/relationships/image" Target="../media/image4.png"/><Relationship Id="rId1" Type="http://schemas.openxmlformats.org/officeDocument/2006/relationships/image" Target="../media/image2.png"/></Relationships>
</file>

<file path=ppt/slides/_rels/slide86.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4.xml"/><Relationship Id="rId3" Type="http://schemas.openxmlformats.org/officeDocument/2006/relationships/tags" Target="../tags/tag487.xml"/><Relationship Id="rId2" Type="http://schemas.openxmlformats.org/officeDocument/2006/relationships/image" Target="../media/image4.png"/><Relationship Id="rId1" Type="http://schemas.openxmlformats.org/officeDocument/2006/relationships/image" Target="../media/image2.png"/></Relationships>
</file>

<file path=ppt/slides/_rels/slide87.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tags" Target="../tags/tag493.xml"/><Relationship Id="rId7" Type="http://schemas.openxmlformats.org/officeDocument/2006/relationships/tags" Target="../tags/tag492.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1" Type="http://schemas.openxmlformats.org/officeDocument/2006/relationships/slideLayout" Target="../slideLayouts/slideLayout4.xml"/><Relationship Id="rId20" Type="http://schemas.openxmlformats.org/officeDocument/2006/relationships/tags" Target="../tags/tag505.xml"/><Relationship Id="rId2" Type="http://schemas.openxmlformats.org/officeDocument/2006/relationships/image" Target="../media/image4.png"/><Relationship Id="rId19" Type="http://schemas.openxmlformats.org/officeDocument/2006/relationships/tags" Target="../tags/tag504.xml"/><Relationship Id="rId18" Type="http://schemas.openxmlformats.org/officeDocument/2006/relationships/tags" Target="../tags/tag503.xml"/><Relationship Id="rId17" Type="http://schemas.openxmlformats.org/officeDocument/2006/relationships/tags" Target="../tags/tag502.xml"/><Relationship Id="rId16" Type="http://schemas.openxmlformats.org/officeDocument/2006/relationships/tags" Target="../tags/tag501.xml"/><Relationship Id="rId15" Type="http://schemas.openxmlformats.org/officeDocument/2006/relationships/tags" Target="../tags/tag500.xml"/><Relationship Id="rId14" Type="http://schemas.openxmlformats.org/officeDocument/2006/relationships/tags" Target="../tags/tag499.xml"/><Relationship Id="rId13" Type="http://schemas.openxmlformats.org/officeDocument/2006/relationships/tags" Target="../tags/tag498.xml"/><Relationship Id="rId12" Type="http://schemas.openxmlformats.org/officeDocument/2006/relationships/tags" Target="../tags/tag497.xml"/><Relationship Id="rId11" Type="http://schemas.openxmlformats.org/officeDocument/2006/relationships/tags" Target="../tags/tag496.xml"/><Relationship Id="rId10" Type="http://schemas.openxmlformats.org/officeDocument/2006/relationships/tags" Target="../tags/tag495.xml"/><Relationship Id="rId1" Type="http://schemas.openxmlformats.org/officeDocument/2006/relationships/image" Target="../media/image2.png"/></Relationships>
</file>

<file path=ppt/slides/_rels/slide88.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4.xml"/><Relationship Id="rId3" Type="http://schemas.openxmlformats.org/officeDocument/2006/relationships/tags" Target="../tags/tag506.xml"/><Relationship Id="rId2" Type="http://schemas.openxmlformats.org/officeDocument/2006/relationships/image" Target="../media/image4.png"/><Relationship Id="rId1" Type="http://schemas.openxmlformats.org/officeDocument/2006/relationships/image" Target="../media/image2.png"/></Relationships>
</file>

<file path=ppt/slides/_rels/slide89.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3" Type="http://schemas.openxmlformats.org/officeDocument/2006/relationships/slideLayout" Target="../slideLayouts/slideLayout4.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image" Target="../media/image2.png"/><Relationship Id="rId1" Type="http://schemas.openxmlformats.org/officeDocument/2006/relationships/tags" Target="../tags/tag2.xml"/></Relationships>
</file>

<file path=ppt/slides/_rels/slide90.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92.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93.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jpeg"/><Relationship Id="rId1" Type="http://schemas.openxmlformats.org/officeDocument/2006/relationships/tags" Target="../tags/tag5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71105" y="822960"/>
            <a:ext cx="4611370" cy="5656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1105" y="3604260"/>
            <a:ext cx="4611370" cy="28752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bject 3"/>
          <p:cNvSpPr txBox="1"/>
          <p:nvPr/>
        </p:nvSpPr>
        <p:spPr>
          <a:xfrm>
            <a:off x="827405" y="1686560"/>
            <a:ext cx="5817235" cy="939165"/>
          </a:xfrm>
          <a:prstGeom prst="rect">
            <a:avLst/>
          </a:prstGeom>
          <a:noFill/>
          <a:ln w="25400">
            <a:noFill/>
          </a:ln>
        </p:spPr>
        <p:txBody>
          <a:bodyPr vert="horz" wrap="square" lIns="0" tIns="0" rIns="0" bIns="0" rtlCol="0">
            <a:spAutoFit/>
          </a:bodyPr>
          <a:lstStyle/>
          <a:p>
            <a:pPr marL="0" marR="0" algn="ctr">
              <a:lnSpc>
                <a:spcPts val="7325"/>
              </a:lnSpc>
              <a:spcBef>
                <a:spcPct val="0"/>
              </a:spcBef>
              <a:spcAft>
                <a:spcPct val="0"/>
              </a:spcAft>
            </a:pPr>
            <a:r>
              <a:rPr lang="zh-CN" sz="6000" b="1" spc="-12" dirty="0">
                <a:ln w="6600">
                  <a:solidFill>
                    <a:schemeClr val="accent2"/>
                  </a:solidFill>
                  <a:prstDash val="solid"/>
                </a:ln>
                <a:solidFill>
                  <a:schemeClr val="accent5"/>
                </a:solidFill>
                <a:effectLst>
                  <a:outerShdw dist="38100" dir="2700000" algn="tl" rotWithShape="0">
                    <a:schemeClr val="accent2"/>
                  </a:outerShdw>
                </a:effectLst>
                <a:latin typeface="Arial Black" panose="020B0A04020102020204" pitchFamily="34" charset="0"/>
                <a:ea typeface="字魂70号-灵悦黑体" panose="00000500000000000000" pitchFamily="2" charset="-122"/>
                <a:cs typeface="Times New Roman" panose="02020603050405020304" pitchFamily="18" charset="0"/>
              </a:rPr>
              <a:t>大学生创业实践</a:t>
            </a:r>
            <a:endParaRPr lang="zh-CN" sz="6000" b="1" spc="-12" dirty="0">
              <a:ln w="6600">
                <a:solidFill>
                  <a:schemeClr val="accent2"/>
                </a:solidFill>
                <a:prstDash val="solid"/>
              </a:ln>
              <a:solidFill>
                <a:schemeClr val="accent5"/>
              </a:solidFill>
              <a:effectLst>
                <a:outerShdw dist="38100" dir="2700000" algn="tl" rotWithShape="0">
                  <a:schemeClr val="accent2"/>
                </a:outerShdw>
              </a:effectLst>
              <a:latin typeface="Arial Black" panose="020B0A04020102020204" pitchFamily="34" charset="0"/>
              <a:ea typeface="字魂70号-灵悦黑体" panose="00000500000000000000" pitchFamily="2" charset="-122"/>
              <a:cs typeface="Times New Roman" panose="02020603050405020304" pitchFamily="18" charset="0"/>
            </a:endParaRPr>
          </a:p>
        </p:txBody>
      </p:sp>
      <p:sp>
        <p:nvSpPr>
          <p:cNvPr id="19" name="矩形 18"/>
          <p:cNvSpPr/>
          <p:nvPr/>
        </p:nvSpPr>
        <p:spPr>
          <a:xfrm>
            <a:off x="1599565" y="3877310"/>
            <a:ext cx="4019550" cy="433705"/>
          </a:xfrm>
          <a:prstGeom prst="rect">
            <a:avLst/>
          </a:prstGeom>
          <a:solidFill>
            <a:srgbClr val="146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fontAlgn="auto">
              <a:spcBef>
                <a:spcPts val="600"/>
              </a:spcBef>
            </a:pPr>
            <a:r>
              <a:rPr lang="en-US" altLang="zh-CN" sz="2400" b="1" dirty="0">
                <a:latin typeface="微软雅黑" panose="020B0503020204020204" charset="-122"/>
                <a:ea typeface="微软雅黑" panose="020B0503020204020204" charset="-122"/>
              </a:rPr>
              <a:t>   </a:t>
            </a:r>
            <a:r>
              <a:rPr lang="zh-CN" sz="2400" b="1" dirty="0">
                <a:latin typeface="微软雅黑" panose="020B0503020204020204" charset="-122"/>
                <a:ea typeface="微软雅黑" panose="020B0503020204020204" charset="-122"/>
              </a:rPr>
              <a:t>主　编</a:t>
            </a:r>
            <a:r>
              <a:rPr lang="zh-CN" sz="2400" dirty="0">
                <a:latin typeface="微软雅黑" panose="020B0503020204020204" charset="-122"/>
                <a:ea typeface="微软雅黑" panose="020B0503020204020204" charset="-122"/>
              </a:rPr>
              <a:t>　郭广勇　王　飞</a:t>
            </a:r>
            <a:endParaRPr lang="zh-CN" sz="2400" dirty="0">
              <a:latin typeface="微软雅黑" panose="020B0503020204020204" charset="-122"/>
              <a:ea typeface="微软雅黑" panose="020B0503020204020204" charset="-122"/>
            </a:endParaRPr>
          </a:p>
        </p:txBody>
      </p:sp>
      <p:pic>
        <p:nvPicPr>
          <p:cNvPr id="3" name="图片 2" descr="www.izhufu"/>
          <p:cNvPicPr>
            <a:picLocks noChangeAspect="1"/>
          </p:cNvPicPr>
          <p:nvPr>
            <p:custDataLst>
              <p:tags r:id="rId1"/>
            </p:custDataLst>
          </p:nvPr>
        </p:nvPicPr>
        <p:blipFill>
          <a:blip r:embed="rId2"/>
          <a:srcRect l="-11334" t="5679" r="10084" b="-2215"/>
          <a:stretch>
            <a:fillRect/>
          </a:stretch>
        </p:blipFill>
        <p:spPr>
          <a:xfrm>
            <a:off x="6993890" y="1209675"/>
            <a:ext cx="5188585" cy="5082540"/>
          </a:xfrm>
          <a:prstGeom prst="flowChartDelay">
            <a:avLst/>
          </a:prstGeom>
        </p:spPr>
      </p:pic>
      <p:sp>
        <p:nvSpPr>
          <p:cNvPr id="7" name="直角三角形 6"/>
          <p:cNvSpPr/>
          <p:nvPr/>
        </p:nvSpPr>
        <p:spPr>
          <a:xfrm>
            <a:off x="-36830" y="635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a:off x="-55245" y="12065"/>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 y="6479540"/>
            <a:ext cx="12192635" cy="4292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减号 15"/>
          <p:cNvSpPr/>
          <p:nvPr/>
        </p:nvSpPr>
        <p:spPr>
          <a:xfrm>
            <a:off x="390525" y="2707005"/>
            <a:ext cx="6654165" cy="76835"/>
          </a:xfrm>
          <a:prstGeom prst="mathMinus">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0" grpId="0" bldLvl="0" animBg="1"/>
      <p:bldP spid="10" grpId="1" animBg="1"/>
      <p:bldP spid="14" grpId="0"/>
      <p:bldP spid="14" grpId="1"/>
      <p:bldP spid="19" grpId="0" bldLvl="0" animBg="1"/>
      <p:bldP spid="19" grpId="1" animBg="1"/>
      <p:bldP spid="7" grpId="0" bldLvl="0" animBg="1"/>
      <p:bldP spid="7" grpId="1" animBg="1"/>
      <p:bldP spid="9" grpId="0" bldLvl="0" animBg="1"/>
      <p:bldP spid="9" grpId="1" animBg="1"/>
      <p:bldP spid="13" grpId="0" bldLvl="0" animBg="1"/>
      <p:bldP spid="13" grpId="1" animBg="1"/>
      <p:bldP spid="16" grpId="0" bldLvl="0" animBg="1"/>
      <p:bldP spid="1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59475" y="-595312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5" name="文本框 4"/>
          <p:cNvSpPr txBox="1"/>
          <p:nvPr/>
        </p:nvSpPr>
        <p:spPr>
          <a:xfrm>
            <a:off x="291465" y="278765"/>
            <a:ext cx="11609070" cy="1630045"/>
          </a:xfrm>
          <a:prstGeom prst="rect">
            <a:avLst/>
          </a:prstGeom>
          <a:noFill/>
        </p:spPr>
        <p:txBody>
          <a:bodyPr wrap="square" rtlCol="0">
            <a:spAutoFit/>
          </a:bodyPr>
          <a:p>
            <a:r>
              <a:rPr lang="zh-CN" altLang="en-US" sz="2800" b="1">
                <a:solidFill>
                  <a:srgbClr val="00B0F0"/>
                </a:solidFill>
                <a:latin typeface="Times New Roman" panose="02020603050405020304" pitchFamily="18" charset="0"/>
                <a:cs typeface="Times New Roman" panose="02020603050405020304" pitchFamily="18" charset="0"/>
              </a:rPr>
              <a:t>一、创业者的定义</a:t>
            </a:r>
            <a:endParaRPr lang="zh-CN" altLang="en-US" sz="2800" b="1">
              <a:solidFill>
                <a:srgbClr val="00B0F0"/>
              </a:solidFill>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创业者是指发现某种信息、资源、机会或掌握某种技术，利用或借用相应的平台或载体，把发现的信息、资源、机会或掌握的技术，以一定的方式转化，创造出更多的财富、价值，并实现某种追求或目标的人。</a:t>
            </a:r>
            <a:endParaRPr lang="en-US" altLang="zh-CN" sz="2400">
              <a:latin typeface="Times New Roman" panose="02020603050405020304" pitchFamily="18" charset="0"/>
              <a:cs typeface="Times New Roman" panose="02020603050405020304" pitchFamily="18" charset="0"/>
            </a:endParaRPr>
          </a:p>
        </p:txBody>
      </p:sp>
      <p:sp>
        <p:nvSpPr>
          <p:cNvPr id="4" name="文本框 3"/>
          <p:cNvSpPr txBox="1"/>
          <p:nvPr>
            <p:custDataLst>
              <p:tags r:id="rId3"/>
            </p:custDataLst>
          </p:nvPr>
        </p:nvSpPr>
        <p:spPr>
          <a:xfrm>
            <a:off x="1363753" y="2805003"/>
            <a:ext cx="3100354" cy="613180"/>
          </a:xfrm>
          <a:prstGeom prst="rect">
            <a:avLst/>
          </a:prstGeom>
          <a:noFill/>
        </p:spPr>
        <p:txBody>
          <a:bodyPr wrap="square" lIns="90000" tIns="46800" rIns="90000" bIns="46800" rtlCol="0" anchor="ctr">
            <a:normAutofit/>
          </a:bodyPr>
          <a:p>
            <a:pPr algn="r">
              <a:lnSpc>
                <a:spcPct val="120000"/>
              </a:lnSpc>
            </a:pPr>
            <a:r>
              <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rPr>
              <a:t>主导劳动方式的领导人</a:t>
            </a:r>
            <a:endPar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6" name="文本框 5"/>
          <p:cNvSpPr txBox="1"/>
          <p:nvPr>
            <p:custDataLst>
              <p:tags r:id="rId4"/>
            </p:custDataLst>
          </p:nvPr>
        </p:nvSpPr>
        <p:spPr>
          <a:xfrm>
            <a:off x="3638084" y="2003674"/>
            <a:ext cx="826023" cy="794064"/>
          </a:xfrm>
          <a:prstGeom prst="rect">
            <a:avLst/>
          </a:prstGeom>
          <a:noFill/>
        </p:spPr>
        <p:txBody>
          <a:bodyPr wrap="square" lIns="91440" tIns="45720" rIns="91440" bIns="45720" rtlCol="0" anchor="b" anchorCtr="0">
            <a:normAutofit/>
          </a:bodyPr>
          <a:p>
            <a:pPr algn="r">
              <a:lnSpc>
                <a:spcPct val="120000"/>
              </a:lnSpc>
            </a:pPr>
            <a:r>
              <a:rPr lang="en-US" altLang="zh-CN" sz="2400" b="1" spc="150" dirty="0">
                <a:solidFill>
                  <a:srgbClr val="1D6DC2"/>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01</a:t>
            </a:r>
            <a:endParaRPr lang="en-US" altLang="zh-CN" sz="2400" b="1" spc="150" dirty="0">
              <a:solidFill>
                <a:srgbClr val="1D6DC2"/>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8" name="文本框 7"/>
          <p:cNvSpPr txBox="1"/>
          <p:nvPr>
            <p:custDataLst>
              <p:tags r:id="rId5"/>
            </p:custDataLst>
          </p:nvPr>
        </p:nvSpPr>
        <p:spPr>
          <a:xfrm>
            <a:off x="7736391" y="2003674"/>
            <a:ext cx="826023" cy="794064"/>
          </a:xfrm>
          <a:prstGeom prst="rect">
            <a:avLst/>
          </a:prstGeom>
          <a:noFill/>
        </p:spPr>
        <p:txBody>
          <a:bodyPr wrap="square" lIns="91440" tIns="45720" rIns="91440" bIns="45720" rtlCol="0" anchor="b" anchorCtr="0">
            <a:normAutofit/>
          </a:bodyPr>
          <a:p>
            <a:pPr algn="r">
              <a:lnSpc>
                <a:spcPct val="120000"/>
              </a:lnSpc>
            </a:pPr>
            <a:r>
              <a:rPr lang="en-US" altLang="zh-CN" sz="2600" b="1" spc="150" dirty="0">
                <a:solidFill>
                  <a:srgbClr val="0088D5"/>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02</a:t>
            </a:r>
            <a:endParaRPr lang="en-US" altLang="zh-CN" sz="2600" b="1" spc="150" dirty="0">
              <a:solidFill>
                <a:srgbClr val="0088D5"/>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9" name="文本框 8"/>
          <p:cNvSpPr txBox="1"/>
          <p:nvPr>
            <p:custDataLst>
              <p:tags r:id="rId6"/>
            </p:custDataLst>
          </p:nvPr>
        </p:nvSpPr>
        <p:spPr>
          <a:xfrm>
            <a:off x="7811666" y="2805003"/>
            <a:ext cx="3100354" cy="613180"/>
          </a:xfrm>
          <a:prstGeom prst="rect">
            <a:avLst/>
          </a:prstGeom>
          <a:noFill/>
        </p:spPr>
        <p:txBody>
          <a:bodyPr wrap="square" lIns="90000" tIns="46800" rIns="90000" bIns="46800" rtlCol="0" anchor="ctr">
            <a:normAutofit/>
          </a:bodyPr>
          <a:p>
            <a:pPr lvl="0" algn="l">
              <a:lnSpc>
                <a:spcPct val="120000"/>
              </a:lnSpc>
              <a:buClrTx/>
              <a:buSzTx/>
              <a:buFontTx/>
            </a:pPr>
            <a:r>
              <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rPr>
              <a:t>具有使命感、荣誉感、责任感的人</a:t>
            </a:r>
            <a:endPar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43" name="文本框 42"/>
          <p:cNvSpPr txBox="1"/>
          <p:nvPr>
            <p:custDataLst>
              <p:tags r:id="rId7"/>
            </p:custDataLst>
          </p:nvPr>
        </p:nvSpPr>
        <p:spPr>
          <a:xfrm>
            <a:off x="581091" y="4261125"/>
            <a:ext cx="3100354" cy="613180"/>
          </a:xfrm>
          <a:prstGeom prst="rect">
            <a:avLst/>
          </a:prstGeom>
          <a:noFill/>
        </p:spPr>
        <p:txBody>
          <a:bodyPr wrap="square" lIns="90000" tIns="46800" rIns="90000" bIns="46800" rtlCol="0" anchor="ctr">
            <a:normAutofit/>
          </a:bodyPr>
          <a:p>
            <a:pPr lvl="0" algn="l">
              <a:lnSpc>
                <a:spcPct val="120000"/>
              </a:lnSpc>
              <a:buClrTx/>
              <a:buSzTx/>
              <a:buFontTx/>
            </a:pPr>
            <a:r>
              <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rPr>
              <a:t>具有完全权利能力和行为能力的人</a:t>
            </a:r>
            <a:endPar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44" name="文本框 43"/>
          <p:cNvSpPr txBox="1"/>
          <p:nvPr>
            <p:custDataLst>
              <p:tags r:id="rId8"/>
            </p:custDataLst>
          </p:nvPr>
        </p:nvSpPr>
        <p:spPr>
          <a:xfrm>
            <a:off x="2855422" y="3459796"/>
            <a:ext cx="826023" cy="794064"/>
          </a:xfrm>
          <a:prstGeom prst="rect">
            <a:avLst/>
          </a:prstGeom>
          <a:noFill/>
        </p:spPr>
        <p:txBody>
          <a:bodyPr wrap="square" lIns="91440" tIns="45720" rIns="91440" bIns="45720" rtlCol="0" anchor="b" anchorCtr="0">
            <a:normAutofit/>
          </a:bodyPr>
          <a:p>
            <a:pPr algn="r">
              <a:lnSpc>
                <a:spcPct val="120000"/>
              </a:lnSpc>
            </a:pPr>
            <a:r>
              <a:rPr lang="en-US" altLang="zh-CN" sz="2600" b="1" spc="150" dirty="0">
                <a:solidFill>
                  <a:srgbClr val="6DC21D"/>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06</a:t>
            </a:r>
            <a:endParaRPr lang="en-US" altLang="zh-CN" sz="2600" b="1" spc="150" dirty="0">
              <a:solidFill>
                <a:srgbClr val="6DC21D"/>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6" name="文本框 45"/>
          <p:cNvSpPr txBox="1"/>
          <p:nvPr>
            <p:custDataLst>
              <p:tags r:id="rId9"/>
            </p:custDataLst>
          </p:nvPr>
        </p:nvSpPr>
        <p:spPr>
          <a:xfrm>
            <a:off x="8483810" y="3459796"/>
            <a:ext cx="826023" cy="794064"/>
          </a:xfrm>
          <a:prstGeom prst="rect">
            <a:avLst/>
          </a:prstGeom>
          <a:noFill/>
        </p:spPr>
        <p:txBody>
          <a:bodyPr wrap="square" lIns="91440" tIns="45720" rIns="91440" bIns="45720" rtlCol="0">
            <a:normAutofit/>
          </a:bodyPr>
          <a:p>
            <a:pPr algn="r">
              <a:lnSpc>
                <a:spcPct val="120000"/>
              </a:lnSpc>
            </a:pPr>
            <a:r>
              <a:rPr lang="en-US" altLang="zh-CN" sz="2600" b="1" spc="150" dirty="0">
                <a:solidFill>
                  <a:srgbClr val="009ECA"/>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03</a:t>
            </a:r>
            <a:endParaRPr lang="en-US" altLang="zh-CN" sz="2600" b="1" spc="150" dirty="0">
              <a:solidFill>
                <a:srgbClr val="009ECA"/>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8" name="文本框 17"/>
          <p:cNvSpPr txBox="1"/>
          <p:nvPr>
            <p:custDataLst>
              <p:tags r:id="rId10"/>
            </p:custDataLst>
          </p:nvPr>
        </p:nvSpPr>
        <p:spPr>
          <a:xfrm>
            <a:off x="8559086" y="4261125"/>
            <a:ext cx="3100354" cy="613180"/>
          </a:xfrm>
          <a:prstGeom prst="rect">
            <a:avLst/>
          </a:prstGeom>
          <a:noFill/>
        </p:spPr>
        <p:txBody>
          <a:bodyPr wrap="square" lIns="90000" tIns="46800" rIns="90000" bIns="46800" rtlCol="0" anchor="ctr">
            <a:normAutofit/>
          </a:bodyPr>
          <a:p>
            <a:pPr lvl="0" algn="l">
              <a:lnSpc>
                <a:spcPct val="120000"/>
              </a:lnSpc>
              <a:buClrTx/>
              <a:buSzTx/>
              <a:buFontTx/>
            </a:pPr>
            <a:r>
              <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rPr>
              <a:t>组织和运用服务、技术、器物作业的人</a:t>
            </a:r>
            <a:endPar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19" name="文本框 18"/>
          <p:cNvSpPr txBox="1"/>
          <p:nvPr>
            <p:custDataLst>
              <p:tags r:id="rId11"/>
            </p:custDataLst>
          </p:nvPr>
        </p:nvSpPr>
        <p:spPr>
          <a:xfrm>
            <a:off x="1363753" y="5644421"/>
            <a:ext cx="3100354" cy="613180"/>
          </a:xfrm>
          <a:prstGeom prst="rect">
            <a:avLst/>
          </a:prstGeom>
          <a:noFill/>
        </p:spPr>
        <p:txBody>
          <a:bodyPr wrap="square" lIns="90000" tIns="46800" rIns="90000" bIns="46800" rtlCol="0" anchor="ctr">
            <a:normAutofit/>
          </a:bodyPr>
          <a:p>
            <a:pPr lvl="0" algn="l">
              <a:lnSpc>
                <a:spcPct val="120000"/>
              </a:lnSpc>
              <a:buClrTx/>
              <a:buSzTx/>
              <a:buFontTx/>
            </a:pPr>
            <a:r>
              <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rPr>
              <a:t>能使人追随并在追随过程中获得利益的人</a:t>
            </a:r>
            <a:endPar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20" name="文本框 19"/>
          <p:cNvSpPr txBox="1"/>
          <p:nvPr>
            <p:custDataLst>
              <p:tags r:id="rId12"/>
            </p:custDataLst>
          </p:nvPr>
        </p:nvSpPr>
        <p:spPr>
          <a:xfrm>
            <a:off x="3638084" y="4843092"/>
            <a:ext cx="826023" cy="794064"/>
          </a:xfrm>
          <a:prstGeom prst="rect">
            <a:avLst/>
          </a:prstGeom>
          <a:noFill/>
        </p:spPr>
        <p:txBody>
          <a:bodyPr wrap="square" lIns="91440" tIns="45720" rIns="91440" bIns="45720" rtlCol="0" anchor="b" anchorCtr="0">
            <a:normAutofit/>
          </a:bodyPr>
          <a:p>
            <a:pPr algn="r">
              <a:lnSpc>
                <a:spcPct val="120000"/>
              </a:lnSpc>
            </a:pPr>
            <a:r>
              <a:rPr lang="en-US" altLang="zh-CN" sz="2600" b="1" spc="150" dirty="0">
                <a:solidFill>
                  <a:srgbClr val="00BC68"/>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05</a:t>
            </a:r>
            <a:endParaRPr lang="en-US" altLang="zh-CN" sz="2600" b="1" spc="150" dirty="0">
              <a:solidFill>
                <a:srgbClr val="00BC68"/>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2" name="文本框 51"/>
          <p:cNvSpPr txBox="1"/>
          <p:nvPr>
            <p:custDataLst>
              <p:tags r:id="rId13"/>
            </p:custDataLst>
          </p:nvPr>
        </p:nvSpPr>
        <p:spPr>
          <a:xfrm>
            <a:off x="7736391" y="4843092"/>
            <a:ext cx="826023" cy="794064"/>
          </a:xfrm>
          <a:prstGeom prst="rect">
            <a:avLst/>
          </a:prstGeom>
          <a:noFill/>
        </p:spPr>
        <p:txBody>
          <a:bodyPr wrap="square" lIns="91440" tIns="45720" rIns="91440" bIns="45720" rtlCol="0" anchor="b" anchorCtr="0">
            <a:normAutofit/>
          </a:bodyPr>
          <a:p>
            <a:pPr algn="r">
              <a:lnSpc>
                <a:spcPct val="120000"/>
              </a:lnSpc>
            </a:pPr>
            <a:r>
              <a:rPr lang="en-US" altLang="zh-CN" sz="2600" b="1" spc="150" dirty="0">
                <a:solidFill>
                  <a:srgbClr val="00AFA2"/>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04</a:t>
            </a:r>
            <a:endParaRPr lang="en-US" altLang="zh-CN" sz="2600" b="1" spc="150" dirty="0">
              <a:solidFill>
                <a:srgbClr val="00AFA2"/>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3" name="文本框 52"/>
          <p:cNvSpPr txBox="1"/>
          <p:nvPr>
            <p:custDataLst>
              <p:tags r:id="rId14"/>
            </p:custDataLst>
          </p:nvPr>
        </p:nvSpPr>
        <p:spPr>
          <a:xfrm>
            <a:off x="7811666" y="5644421"/>
            <a:ext cx="3100354" cy="613180"/>
          </a:xfrm>
          <a:prstGeom prst="rect">
            <a:avLst/>
          </a:prstGeom>
          <a:noFill/>
        </p:spPr>
        <p:txBody>
          <a:bodyPr wrap="square" lIns="90000" tIns="46800" rIns="90000" bIns="46800" rtlCol="0" anchor="ctr">
            <a:normAutofit/>
          </a:bodyPr>
          <a:p>
            <a:pPr lvl="0" algn="l">
              <a:lnSpc>
                <a:spcPct val="120000"/>
              </a:lnSpc>
              <a:buClrTx/>
              <a:buSzTx/>
              <a:buFontTx/>
            </a:pPr>
            <a:r>
              <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rPr>
              <a:t>具有思考、推理、判断能力的人</a:t>
            </a:r>
            <a:endParaRPr lang="zh-CN" altLang="en-US" sz="1400" b="1" spc="150">
              <a:solidFill>
                <a:srgbClr val="000000">
                  <a:lumMod val="65000"/>
                  <a:lumOff val="3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19464" name="Freeform 8"/>
          <p:cNvSpPr/>
          <p:nvPr>
            <p:custDataLst>
              <p:tags r:id="rId15"/>
            </p:custDataLst>
          </p:nvPr>
        </p:nvSpPr>
        <p:spPr bwMode="auto">
          <a:xfrm>
            <a:off x="6115862" y="2289440"/>
            <a:ext cx="1405097" cy="161718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0088D5"/>
          </a:solidFill>
          <a:ln w="6350">
            <a:noFill/>
          </a:ln>
        </p:spPr>
        <p:txBody>
          <a:bodyPr lIns="121912" tIns="60956" rIns="121912" bIns="60956"/>
          <a:p>
            <a:pPr>
              <a:lnSpc>
                <a:spcPct val="120000"/>
              </a:lnSpc>
            </a:pPr>
            <a:endParaRPr lang="zh-CN" altLang="en-US" sz="169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485" name="Freeform 29"/>
          <p:cNvSpPr>
            <a:spLocks noEditPoints="1"/>
          </p:cNvSpPr>
          <p:nvPr>
            <p:custDataLst>
              <p:tags r:id="rId16"/>
            </p:custDataLst>
          </p:nvPr>
        </p:nvSpPr>
        <p:spPr bwMode="auto">
          <a:xfrm>
            <a:off x="6637816" y="2862286"/>
            <a:ext cx="398625" cy="471496"/>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w="6350">
            <a:noFill/>
          </a:ln>
        </p:spPr>
        <p:txBody>
          <a:bodyPr vert="horz" wrap="square" lIns="121912" tIns="60956" rIns="121912" bIns="60956" numCol="1" anchor="t" anchorCtr="0" compatLnSpc="1"/>
          <a:p>
            <a:pPr>
              <a:lnSpc>
                <a:spcPct val="120000"/>
              </a:lnSpc>
            </a:pPr>
            <a:endParaRPr lang="zh-CN" altLang="en-US" sz="169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469" name="Freeform 13"/>
          <p:cNvSpPr/>
          <p:nvPr>
            <p:custDataLst>
              <p:tags r:id="rId17"/>
            </p:custDataLst>
          </p:nvPr>
        </p:nvSpPr>
        <p:spPr bwMode="auto">
          <a:xfrm>
            <a:off x="6819509" y="3506745"/>
            <a:ext cx="1405097" cy="161718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009ECA"/>
          </a:solidFill>
          <a:ln w="6350">
            <a:noFill/>
          </a:ln>
        </p:spPr>
        <p:txBody>
          <a:bodyPr lIns="121912" tIns="60956" rIns="121912" bIns="60956"/>
          <a:p>
            <a:pPr>
              <a:lnSpc>
                <a:spcPct val="120000"/>
              </a:lnSpc>
            </a:pPr>
            <a:endParaRPr lang="zh-CN" altLang="en-US" sz="169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2" name="Freeform 27"/>
          <p:cNvSpPr>
            <a:spLocks noEditPoints="1"/>
          </p:cNvSpPr>
          <p:nvPr>
            <p:custDataLst>
              <p:tags r:id="rId18"/>
            </p:custDataLst>
          </p:nvPr>
        </p:nvSpPr>
        <p:spPr bwMode="auto">
          <a:xfrm>
            <a:off x="7330453" y="4070777"/>
            <a:ext cx="383208" cy="489121"/>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w="6350">
            <a:noFill/>
          </a:ln>
        </p:spPr>
        <p:txBody>
          <a:bodyPr vert="horz" wrap="square" lIns="121912" tIns="60956" rIns="121912" bIns="60956" numCol="1" anchor="t" anchorCtr="0" compatLnSpc="1"/>
          <a:p>
            <a:pPr>
              <a:lnSpc>
                <a:spcPct val="120000"/>
              </a:lnSpc>
            </a:pPr>
            <a:endParaRPr lang="zh-CN" altLang="en-US" sz="169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466" name="Freeform 10"/>
          <p:cNvSpPr/>
          <p:nvPr>
            <p:custDataLst>
              <p:tags r:id="rId19"/>
            </p:custDataLst>
          </p:nvPr>
        </p:nvSpPr>
        <p:spPr bwMode="auto">
          <a:xfrm>
            <a:off x="6115862" y="4720746"/>
            <a:ext cx="1405097" cy="1617187"/>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00AFA2"/>
          </a:solidFill>
          <a:ln w="6350">
            <a:noFill/>
          </a:ln>
        </p:spPr>
        <p:txBody>
          <a:bodyPr lIns="121912" tIns="60956" rIns="121912" bIns="60956"/>
          <a:p>
            <a:pPr>
              <a:lnSpc>
                <a:spcPct val="120000"/>
              </a:lnSpc>
            </a:pPr>
            <a:endParaRPr lang="zh-CN" altLang="en-US" sz="169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8" name="Freeform 31"/>
          <p:cNvSpPr>
            <a:spLocks noEditPoints="1"/>
          </p:cNvSpPr>
          <p:nvPr>
            <p:custDataLst>
              <p:tags r:id="rId20"/>
            </p:custDataLst>
          </p:nvPr>
        </p:nvSpPr>
        <p:spPr bwMode="auto">
          <a:xfrm>
            <a:off x="6669750" y="5284094"/>
            <a:ext cx="332555" cy="480309"/>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w="6350">
            <a:noFill/>
          </a:ln>
        </p:spPr>
        <p:txBody>
          <a:bodyPr vert="horz" wrap="square" lIns="121912" tIns="60956" rIns="121912" bIns="60956" numCol="1" anchor="t" anchorCtr="0" compatLnSpc="1"/>
          <a:p>
            <a:pPr>
              <a:lnSpc>
                <a:spcPct val="120000"/>
              </a:lnSpc>
            </a:pPr>
            <a:endParaRPr lang="zh-CN" altLang="en-US" sz="169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465" name="Freeform 9"/>
          <p:cNvSpPr/>
          <p:nvPr>
            <p:custDataLst>
              <p:tags r:id="rId21"/>
            </p:custDataLst>
          </p:nvPr>
        </p:nvSpPr>
        <p:spPr bwMode="auto">
          <a:xfrm>
            <a:off x="4708567" y="2289440"/>
            <a:ext cx="1405097" cy="161718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1D6DC2"/>
          </a:solidFill>
          <a:ln w="6350">
            <a:noFill/>
          </a:ln>
        </p:spPr>
        <p:txBody>
          <a:bodyPr lIns="121912" tIns="60956" rIns="121912" bIns="60956"/>
          <a:p>
            <a:pPr>
              <a:lnSpc>
                <a:spcPct val="120000"/>
              </a:lnSpc>
            </a:pPr>
            <a:endParaRPr lang="zh-CN" altLang="en-US" sz="169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482" name="Freeform 26"/>
          <p:cNvSpPr>
            <a:spLocks noEditPoints="1"/>
          </p:cNvSpPr>
          <p:nvPr>
            <p:custDataLst>
              <p:tags r:id="rId22"/>
            </p:custDataLst>
          </p:nvPr>
        </p:nvSpPr>
        <p:spPr bwMode="auto">
          <a:xfrm>
            <a:off x="5171057" y="2853473"/>
            <a:ext cx="484516" cy="489121"/>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w="6350">
            <a:noFill/>
          </a:ln>
        </p:spPr>
        <p:txBody>
          <a:bodyPr vert="horz" wrap="square" lIns="121912" tIns="60956" rIns="121912" bIns="60956" numCol="1" anchor="t" anchorCtr="0" compatLnSpc="1"/>
          <a:p>
            <a:pPr>
              <a:lnSpc>
                <a:spcPct val="120000"/>
              </a:lnSpc>
            </a:pPr>
            <a:endParaRPr lang="zh-CN" altLang="en-US" sz="169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468" name="Freeform 12"/>
          <p:cNvSpPr/>
          <p:nvPr>
            <p:custDataLst>
              <p:tags r:id="rId23"/>
            </p:custDataLst>
          </p:nvPr>
        </p:nvSpPr>
        <p:spPr bwMode="auto">
          <a:xfrm>
            <a:off x="4008220" y="3506745"/>
            <a:ext cx="1402895" cy="1617187"/>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6DC21D"/>
          </a:solidFill>
          <a:ln w="6350">
            <a:noFill/>
          </a:ln>
        </p:spPr>
        <p:txBody>
          <a:bodyPr lIns="121912" tIns="60956" rIns="121912" bIns="60956"/>
          <a:p>
            <a:pPr>
              <a:lnSpc>
                <a:spcPct val="120000"/>
              </a:lnSpc>
            </a:pPr>
            <a:endParaRPr lang="zh-CN" altLang="en-US" sz="169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9" name="Freeform 28"/>
          <p:cNvSpPr>
            <a:spLocks noEditPoints="1"/>
          </p:cNvSpPr>
          <p:nvPr>
            <p:custDataLst>
              <p:tags r:id="rId24"/>
            </p:custDataLst>
          </p:nvPr>
        </p:nvSpPr>
        <p:spPr bwMode="auto">
          <a:xfrm>
            <a:off x="4509257" y="4057335"/>
            <a:ext cx="438266" cy="471496"/>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w="6350">
            <a:noFill/>
          </a:ln>
        </p:spPr>
        <p:txBody>
          <a:bodyPr vert="horz" wrap="square" lIns="121912" tIns="60956" rIns="121912" bIns="60956" numCol="1" anchor="t" anchorCtr="0" compatLnSpc="1"/>
          <a:p>
            <a:pPr>
              <a:lnSpc>
                <a:spcPct val="120000"/>
              </a:lnSpc>
            </a:pPr>
            <a:endParaRPr lang="zh-CN" altLang="en-US" sz="169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467" name="Freeform 11"/>
          <p:cNvSpPr/>
          <p:nvPr>
            <p:custDataLst>
              <p:tags r:id="rId25"/>
            </p:custDataLst>
          </p:nvPr>
        </p:nvSpPr>
        <p:spPr bwMode="auto">
          <a:xfrm>
            <a:off x="4708567" y="4724049"/>
            <a:ext cx="1405097" cy="1617187"/>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00BC68"/>
          </a:solidFill>
          <a:ln w="6350">
            <a:noFill/>
          </a:ln>
        </p:spPr>
        <p:txBody>
          <a:bodyPr lIns="121912" tIns="60956" rIns="121912" bIns="60956"/>
          <a:p>
            <a:pPr>
              <a:lnSpc>
                <a:spcPct val="120000"/>
              </a:lnSpc>
            </a:pPr>
            <a:endParaRPr lang="zh-CN" altLang="en-US" sz="169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3" name="Freeform 30"/>
          <p:cNvSpPr>
            <a:spLocks noEditPoints="1"/>
          </p:cNvSpPr>
          <p:nvPr>
            <p:custDataLst>
              <p:tags r:id="rId26"/>
            </p:custDataLst>
          </p:nvPr>
        </p:nvSpPr>
        <p:spPr bwMode="auto">
          <a:xfrm>
            <a:off x="5196383" y="5301525"/>
            <a:ext cx="389816" cy="489121"/>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w="6350">
            <a:noFill/>
          </a:ln>
        </p:spPr>
        <p:txBody>
          <a:bodyPr vert="horz" wrap="square" lIns="121912" tIns="60956" rIns="121912" bIns="60956" numCol="1" anchor="t" anchorCtr="0" compatLnSpc="1"/>
          <a:p>
            <a:pPr>
              <a:lnSpc>
                <a:spcPct val="120000"/>
              </a:lnSpc>
            </a:pPr>
            <a:endParaRPr lang="zh-CN" altLang="en-US" sz="1690" dirty="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4" name="文本框 23"/>
          <p:cNvSpPr txBox="1"/>
          <p:nvPr/>
        </p:nvSpPr>
        <p:spPr>
          <a:xfrm>
            <a:off x="586105" y="2098040"/>
            <a:ext cx="2269490" cy="491490"/>
          </a:xfrm>
          <a:prstGeom prst="rect">
            <a:avLst/>
          </a:prstGeom>
          <a:noFill/>
        </p:spPr>
        <p:txBody>
          <a:bodyPr wrap="square" rtlCol="0">
            <a:spAutoFit/>
          </a:bodyPr>
          <a:p>
            <a:r>
              <a:rPr lang="zh-CN" altLang="en-US" sz="2600">
                <a:latin typeface="黑体" panose="02010609060101010101" charset="-122"/>
                <a:ea typeface="黑体" panose="02010609060101010101" charset="-122"/>
              </a:rPr>
              <a:t>共同特征：</a:t>
            </a:r>
            <a:endParaRPr lang="zh-CN" altLang="en-US" sz="2600">
              <a:latin typeface="黑体" panose="02010609060101010101" charset="-122"/>
              <a:ea typeface="黑体" panose="02010609060101010101" charset="-122"/>
            </a:endParaRPr>
          </a:p>
        </p:txBody>
      </p:sp>
    </p:spTree>
    <p:custDataLst>
      <p:tags r:id="rId27"/>
    </p:custDataLst>
  </p:cSld>
  <p:clrMapOvr>
    <a:masterClrMapping/>
  </p:clrMapOvr>
  <p:transition/>
  <p:timing>
    <p:tnLst>
      <p:par>
        <p:cTn id="1" dur="indefinite" restart="never" nodeType="tmRoot"/>
      </p:par>
    </p:tnLst>
    <p:bldLst>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2" name="文本框 1"/>
          <p:cNvSpPr txBox="1"/>
          <p:nvPr/>
        </p:nvSpPr>
        <p:spPr>
          <a:xfrm>
            <a:off x="688975" y="620395"/>
            <a:ext cx="3565525" cy="460375"/>
          </a:xfrm>
          <a:prstGeom prst="rect">
            <a:avLst/>
          </a:prstGeom>
          <a:noFill/>
        </p:spPr>
        <p:txBody>
          <a:bodyPr wrap="square" rtlCol="0">
            <a:spAutoFit/>
          </a:bodyPr>
          <a:p>
            <a:r>
              <a:rPr lang="zh-CN" altLang="en-US" sz="2400" b="1">
                <a:solidFill>
                  <a:srgbClr val="00B0F0"/>
                </a:solidFill>
                <a:latin typeface="Times New Roman" panose="02020603050405020304" pitchFamily="18" charset="0"/>
                <a:sym typeface="+mn-ea"/>
              </a:rPr>
              <a:t>二、创业者的职能</a:t>
            </a:r>
            <a:endParaRPr lang="zh-CN" altLang="en-US" sz="2400" b="1">
              <a:solidFill>
                <a:srgbClr val="00B0F0"/>
              </a:solidFill>
              <a:latin typeface="Times New Roman" panose="02020603050405020304" pitchFamily="18" charset="0"/>
              <a:sym typeface="+mn-ea"/>
            </a:endParaRPr>
          </a:p>
        </p:txBody>
      </p:sp>
      <p:sp>
        <p:nvSpPr>
          <p:cNvPr id="29" name="文本框 28"/>
          <p:cNvSpPr txBox="1"/>
          <p:nvPr>
            <p:custDataLst>
              <p:tags r:id="rId3"/>
            </p:custDataLst>
          </p:nvPr>
        </p:nvSpPr>
        <p:spPr>
          <a:xfrm>
            <a:off x="1012613" y="5528329"/>
            <a:ext cx="5187776" cy="406211"/>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5. 发展与进步</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0" name="文本框 29"/>
          <p:cNvSpPr txBox="1"/>
          <p:nvPr>
            <p:custDataLst>
              <p:tags r:id="rId4"/>
            </p:custDataLst>
          </p:nvPr>
        </p:nvSpPr>
        <p:spPr>
          <a:xfrm>
            <a:off x="1012613" y="5942985"/>
            <a:ext cx="5187776" cy="406211"/>
          </a:xfrm>
          <a:prstGeom prst="rect">
            <a:avLst/>
          </a:prstGeom>
        </p:spPr>
        <p:txBody>
          <a:bodyPr wrap="square" lIns="90000" tIns="46800" rIns="90000" bIns="46800">
            <a:normAutofit/>
          </a:bodyPr>
          <a:lstStyle>
            <a:defPPr>
              <a:defRPr lang="zh-CN"/>
            </a:defPPr>
            <a:lvl1pPr>
              <a:defRPr sz="1400">
                <a:solidFill>
                  <a:srgbClr val="000000">
                    <a:lumMod val="50000"/>
                    <a:lumOff val="50000"/>
                  </a:srgbClr>
                </a:solidFill>
              </a:defRPr>
            </a:lvl1pPr>
          </a:lstStyle>
          <a:p>
            <a:pPr>
              <a:lnSpc>
                <a:spcPct val="120000"/>
              </a:lnSpc>
              <a:spcAft>
                <a:spcPts val="800"/>
              </a:spcAft>
            </a:pPr>
            <a:r>
              <a:rPr lang="zh-CN" altLang="en-US" spc="150">
                <a:solidFill>
                  <a:srgbClr val="000000">
                    <a:lumMod val="75000"/>
                    <a:lumOff val="25000"/>
                  </a:srgbClr>
                </a:solidFill>
                <a:latin typeface="Times New Roman" panose="02020603050405020304" pitchFamily="18" charset="0"/>
                <a:ea typeface="微软雅黑" panose="020B0503020204020204" charset="-122"/>
                <a:sym typeface="Arial" panose="020B0604020202020204" pitchFamily="34" charset="0"/>
              </a:rPr>
              <a:t>一个成功的创业者需要具备三个因素：眼光、胸怀和实力。</a:t>
            </a:r>
            <a:endParaRPr lang="zh-CN" altLang="en-US" spc="150">
              <a:solidFill>
                <a:srgbClr val="000000">
                  <a:lumMod val="75000"/>
                  <a:lumOff val="2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32" name="文本框 31"/>
          <p:cNvSpPr txBox="1"/>
          <p:nvPr>
            <p:custDataLst>
              <p:tags r:id="rId5"/>
            </p:custDataLst>
          </p:nvPr>
        </p:nvSpPr>
        <p:spPr>
          <a:xfrm>
            <a:off x="1012613" y="4560199"/>
            <a:ext cx="5187776" cy="406211"/>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4. 改进与提高</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3" name="文本框 32"/>
          <p:cNvSpPr txBox="1"/>
          <p:nvPr>
            <p:custDataLst>
              <p:tags r:id="rId6"/>
            </p:custDataLst>
          </p:nvPr>
        </p:nvSpPr>
        <p:spPr>
          <a:xfrm>
            <a:off x="1012613" y="4974855"/>
            <a:ext cx="5187776" cy="406211"/>
          </a:xfrm>
          <a:prstGeom prst="rect">
            <a:avLst/>
          </a:prstGeom>
        </p:spPr>
        <p:txBody>
          <a:bodyPr wrap="square" lIns="90000" tIns="46800" rIns="90000" bIns="46800">
            <a:normAutofit/>
          </a:bodyPr>
          <a:lstStyle>
            <a:defPPr>
              <a:defRPr lang="zh-CN"/>
            </a:defPPr>
            <a:lvl1pPr>
              <a:defRPr sz="1400">
                <a:solidFill>
                  <a:srgbClr val="000000">
                    <a:lumMod val="50000"/>
                    <a:lumOff val="50000"/>
                  </a:srgbClr>
                </a:solidFill>
              </a:defRPr>
            </a:lvl1pPr>
          </a:lstStyle>
          <a:p>
            <a:pPr>
              <a:lnSpc>
                <a:spcPct val="120000"/>
              </a:lnSpc>
              <a:spcAft>
                <a:spcPts val="800"/>
              </a:spcAft>
            </a:pPr>
            <a:r>
              <a:rPr lang="zh-CN" altLang="en-US" spc="150">
                <a:solidFill>
                  <a:srgbClr val="000000">
                    <a:lumMod val="75000"/>
                    <a:lumOff val="25000"/>
                  </a:srgbClr>
                </a:solidFill>
                <a:latin typeface="Times New Roman" panose="02020603050405020304" pitchFamily="18" charset="0"/>
                <a:ea typeface="微软雅黑" panose="020B0503020204020204" charset="-122"/>
                <a:sym typeface="Arial" panose="020B0604020202020204" pitchFamily="34" charset="0"/>
              </a:rPr>
              <a:t>创业虽难，守业更难。</a:t>
            </a:r>
            <a:endParaRPr lang="zh-CN" altLang="en-US" spc="150">
              <a:solidFill>
                <a:srgbClr val="000000">
                  <a:lumMod val="75000"/>
                  <a:lumOff val="2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34" name="文本框 33"/>
          <p:cNvSpPr txBox="1"/>
          <p:nvPr>
            <p:custDataLst>
              <p:tags r:id="rId7"/>
            </p:custDataLst>
          </p:nvPr>
        </p:nvSpPr>
        <p:spPr>
          <a:xfrm>
            <a:off x="1012613" y="3592069"/>
            <a:ext cx="5187776" cy="406211"/>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 实践与管理</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5" name="文本框 34"/>
          <p:cNvSpPr txBox="1"/>
          <p:nvPr>
            <p:custDataLst>
              <p:tags r:id="rId8"/>
            </p:custDataLst>
          </p:nvPr>
        </p:nvSpPr>
        <p:spPr>
          <a:xfrm>
            <a:off x="1012613" y="4006725"/>
            <a:ext cx="5187776" cy="406211"/>
          </a:xfrm>
          <a:prstGeom prst="rect">
            <a:avLst/>
          </a:prstGeom>
        </p:spPr>
        <p:txBody>
          <a:bodyPr wrap="square" lIns="90000" tIns="46800" rIns="90000" bIns="46800">
            <a:normAutofit/>
          </a:bodyPr>
          <a:lstStyle>
            <a:defPPr>
              <a:defRPr lang="zh-CN"/>
            </a:defPPr>
            <a:lvl1pPr>
              <a:defRPr sz="1400">
                <a:solidFill>
                  <a:srgbClr val="000000">
                    <a:lumMod val="50000"/>
                    <a:lumOff val="50000"/>
                  </a:srgbClr>
                </a:solidFill>
              </a:defRPr>
            </a:lvl1pPr>
          </a:lstStyle>
          <a:p>
            <a:pPr>
              <a:lnSpc>
                <a:spcPct val="120000"/>
              </a:lnSpc>
              <a:spcAft>
                <a:spcPts val="800"/>
              </a:spcAft>
            </a:pPr>
            <a:r>
              <a:rPr lang="zh-CN" altLang="en-US" spc="150">
                <a:solidFill>
                  <a:srgbClr val="000000">
                    <a:lumMod val="75000"/>
                    <a:lumOff val="25000"/>
                  </a:srgbClr>
                </a:solidFill>
                <a:latin typeface="Times New Roman" panose="02020603050405020304" pitchFamily="18" charset="0"/>
                <a:ea typeface="微软雅黑" panose="020B0503020204020204" charset="-122"/>
                <a:sym typeface="Arial" panose="020B0604020202020204" pitchFamily="34" charset="0"/>
              </a:rPr>
              <a:t>实践家或践行者</a:t>
            </a:r>
            <a:endParaRPr lang="zh-CN" altLang="en-US" spc="150">
              <a:solidFill>
                <a:srgbClr val="000000">
                  <a:lumMod val="75000"/>
                  <a:lumOff val="2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36" name="文本框 35"/>
          <p:cNvSpPr txBox="1"/>
          <p:nvPr>
            <p:custDataLst>
              <p:tags r:id="rId9"/>
            </p:custDataLst>
          </p:nvPr>
        </p:nvSpPr>
        <p:spPr>
          <a:xfrm>
            <a:off x="1012613" y="2623939"/>
            <a:ext cx="5187776" cy="406211"/>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 创新与创造</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7" name="文本框 36"/>
          <p:cNvSpPr txBox="1"/>
          <p:nvPr>
            <p:custDataLst>
              <p:tags r:id="rId10"/>
            </p:custDataLst>
          </p:nvPr>
        </p:nvSpPr>
        <p:spPr>
          <a:xfrm>
            <a:off x="1012613" y="3038595"/>
            <a:ext cx="5187776" cy="406211"/>
          </a:xfrm>
          <a:prstGeom prst="rect">
            <a:avLst/>
          </a:prstGeom>
        </p:spPr>
        <p:txBody>
          <a:bodyPr wrap="square" lIns="90000" tIns="46800" rIns="90000" bIns="46800">
            <a:normAutofit/>
          </a:bodyPr>
          <a:lstStyle>
            <a:defPPr>
              <a:defRPr lang="zh-CN"/>
            </a:defPPr>
            <a:lvl1pPr>
              <a:defRPr sz="1400">
                <a:solidFill>
                  <a:srgbClr val="000000">
                    <a:lumMod val="50000"/>
                    <a:lumOff val="50000"/>
                  </a:srgbClr>
                </a:solidFill>
              </a:defRPr>
            </a:lvl1pPr>
          </a:lstStyle>
          <a:p>
            <a:pPr>
              <a:lnSpc>
                <a:spcPct val="120000"/>
              </a:lnSpc>
              <a:spcAft>
                <a:spcPts val="800"/>
              </a:spcAft>
            </a:pPr>
            <a:r>
              <a:rPr lang="zh-CN" altLang="en-US" spc="150">
                <a:solidFill>
                  <a:srgbClr val="000000">
                    <a:lumMod val="75000"/>
                    <a:lumOff val="25000"/>
                  </a:srgbClr>
                </a:solidFill>
                <a:latin typeface="Times New Roman" panose="02020603050405020304" pitchFamily="18" charset="0"/>
                <a:ea typeface="微软雅黑" panose="020B0503020204020204" charset="-122"/>
                <a:sym typeface="Arial" panose="020B0604020202020204" pitchFamily="34" charset="0"/>
              </a:rPr>
              <a:t>好奇心和进取精神</a:t>
            </a:r>
            <a:endParaRPr lang="zh-CN" altLang="en-US" spc="150">
              <a:solidFill>
                <a:srgbClr val="000000">
                  <a:lumMod val="75000"/>
                  <a:lumOff val="2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38" name="文本框 37"/>
          <p:cNvSpPr txBox="1"/>
          <p:nvPr>
            <p:custDataLst>
              <p:tags r:id="rId11"/>
            </p:custDataLst>
          </p:nvPr>
        </p:nvSpPr>
        <p:spPr>
          <a:xfrm>
            <a:off x="1012613" y="1655809"/>
            <a:ext cx="5187776" cy="406211"/>
          </a:xfrm>
          <a:prstGeom prst="rect">
            <a:avLst/>
          </a:prstGeom>
        </p:spPr>
        <p:txBody>
          <a:bodyPr wrap="square" anchor="b" anchorCtr="0">
            <a:normAutofit fontScale="90000"/>
          </a:bodyPr>
          <a:lstStyle>
            <a:defPPr>
              <a:defRPr lang="zh-CN"/>
            </a:defPPr>
            <a:lvl1pPr>
              <a:defRPr sz="1600">
                <a:solidFill>
                  <a:srgbClr val="000000">
                    <a:lumMod val="50000"/>
                    <a:lumOff val="50000"/>
                  </a:srgbClr>
                </a:solidFill>
                <a:latin typeface="Calibri Light" panose="020F0302020204030204"/>
              </a:defRPr>
            </a:lvl1pPr>
          </a:lstStyle>
          <a:p>
            <a:pPr marL="0" indent="0" algn="l">
              <a:lnSpc>
                <a:spcPct val="100000"/>
              </a:lnSpc>
              <a:spcBef>
                <a:spcPts val="0"/>
              </a:spcBef>
              <a:spcAft>
                <a:spcPts val="0"/>
              </a:spcAft>
              <a:buSzPct val="100000"/>
            </a:pPr>
            <a:r>
              <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 探索与发现</a:t>
            </a:r>
            <a:endParaRPr lang="zh-CN" altLang="en-US" sz="2000" b="1" spc="200">
              <a:solidFill>
                <a:srgbClr val="000000"/>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9" name="文本框 38"/>
          <p:cNvSpPr txBox="1"/>
          <p:nvPr>
            <p:custDataLst>
              <p:tags r:id="rId12"/>
            </p:custDataLst>
          </p:nvPr>
        </p:nvSpPr>
        <p:spPr>
          <a:xfrm>
            <a:off x="1012613" y="2070465"/>
            <a:ext cx="5187776" cy="406211"/>
          </a:xfrm>
          <a:prstGeom prst="rect">
            <a:avLst/>
          </a:prstGeom>
        </p:spPr>
        <p:txBody>
          <a:bodyPr wrap="square" lIns="90000" tIns="46800" rIns="90000" bIns="46800">
            <a:normAutofit/>
          </a:bodyPr>
          <a:lstStyle>
            <a:defPPr>
              <a:defRPr lang="zh-CN"/>
            </a:defPPr>
            <a:lvl1pPr>
              <a:defRPr sz="1400">
                <a:solidFill>
                  <a:srgbClr val="000000">
                    <a:lumMod val="50000"/>
                    <a:lumOff val="50000"/>
                  </a:srgbClr>
                </a:solidFill>
              </a:defRPr>
            </a:lvl1pPr>
          </a:lstStyle>
          <a:p>
            <a:pPr>
              <a:lnSpc>
                <a:spcPct val="120000"/>
              </a:lnSpc>
              <a:spcAft>
                <a:spcPts val="800"/>
              </a:spcAft>
            </a:pPr>
            <a:r>
              <a:rPr lang="zh-CN" altLang="en-US" spc="150">
                <a:solidFill>
                  <a:srgbClr val="000000">
                    <a:lumMod val="75000"/>
                    <a:lumOff val="25000"/>
                  </a:srgbClr>
                </a:solidFill>
                <a:latin typeface="Times New Roman" panose="02020603050405020304" pitchFamily="18" charset="0"/>
                <a:ea typeface="微软雅黑" panose="020B0503020204020204" charset="-122"/>
                <a:sym typeface="Arial" panose="020B0604020202020204" pitchFamily="34" charset="0"/>
              </a:rPr>
              <a:t>进取性和冒险性</a:t>
            </a:r>
            <a:endParaRPr lang="zh-CN" altLang="en-US" spc="150">
              <a:solidFill>
                <a:srgbClr val="000000">
                  <a:lumMod val="75000"/>
                  <a:lumOff val="25000"/>
                </a:srgbClr>
              </a:solidFill>
              <a:latin typeface="Times New Roman" panose="02020603050405020304" pitchFamily="18" charset="0"/>
              <a:ea typeface="微软雅黑" panose="020B0503020204020204" charset="-122"/>
              <a:sym typeface="Arial" panose="020B0604020202020204" pitchFamily="34" charset="0"/>
            </a:endParaRPr>
          </a:p>
        </p:txBody>
      </p:sp>
      <p:sp>
        <p:nvSpPr>
          <p:cNvPr id="40" name="Freeform 5"/>
          <p:cNvSpPr/>
          <p:nvPr>
            <p:custDataLst>
              <p:tags r:id="rId13"/>
            </p:custDataLst>
          </p:nvPr>
        </p:nvSpPr>
        <p:spPr bwMode="auto">
          <a:xfrm>
            <a:off x="8417420" y="4971679"/>
            <a:ext cx="1466850" cy="997585"/>
          </a:xfrm>
          <a:custGeom>
            <a:avLst/>
            <a:gdLst>
              <a:gd name="T0" fmla="*/ 749 w 851"/>
              <a:gd name="T1" fmla="*/ 88 h 579"/>
              <a:gd name="T2" fmla="*/ 536 w 851"/>
              <a:gd name="T3" fmla="*/ 0 h 579"/>
              <a:gd name="T4" fmla="*/ 411 w 851"/>
              <a:gd name="T5" fmla="*/ 132 h 579"/>
              <a:gd name="T6" fmla="*/ 301 w 851"/>
              <a:gd name="T7" fmla="*/ 22 h 579"/>
              <a:gd name="T8" fmla="*/ 110 w 851"/>
              <a:gd name="T9" fmla="*/ 110 h 579"/>
              <a:gd name="T10" fmla="*/ 22 w 851"/>
              <a:gd name="T11" fmla="*/ 579 h 579"/>
              <a:gd name="T12" fmla="*/ 851 w 851"/>
              <a:gd name="T13" fmla="*/ 579 h 579"/>
              <a:gd name="T14" fmla="*/ 749 w 851"/>
              <a:gd name="T15" fmla="*/ 88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1" h="579">
                <a:moveTo>
                  <a:pt x="749" y="88"/>
                </a:moveTo>
                <a:cubicBezTo>
                  <a:pt x="697" y="26"/>
                  <a:pt x="608" y="48"/>
                  <a:pt x="536" y="0"/>
                </a:cubicBezTo>
                <a:cubicBezTo>
                  <a:pt x="491" y="41"/>
                  <a:pt x="462" y="97"/>
                  <a:pt x="411" y="132"/>
                </a:cubicBezTo>
                <a:cubicBezTo>
                  <a:pt x="369" y="101"/>
                  <a:pt x="339" y="57"/>
                  <a:pt x="301" y="22"/>
                </a:cubicBezTo>
                <a:cubicBezTo>
                  <a:pt x="244" y="81"/>
                  <a:pt x="167" y="64"/>
                  <a:pt x="110" y="110"/>
                </a:cubicBezTo>
                <a:cubicBezTo>
                  <a:pt x="0" y="198"/>
                  <a:pt x="77" y="425"/>
                  <a:pt x="22" y="579"/>
                </a:cubicBezTo>
                <a:cubicBezTo>
                  <a:pt x="299" y="579"/>
                  <a:pt x="575" y="579"/>
                  <a:pt x="851" y="579"/>
                </a:cubicBezTo>
                <a:cubicBezTo>
                  <a:pt x="820" y="434"/>
                  <a:pt x="826" y="181"/>
                  <a:pt x="749" y="88"/>
                </a:cubicBezTo>
                <a:close/>
              </a:path>
            </a:pathLst>
          </a:custGeom>
          <a:solidFill>
            <a:srgbClr val="000000">
              <a:lumMod val="75000"/>
              <a:lumOff val="25000"/>
            </a:srgbClr>
          </a:solidFill>
          <a:ln>
            <a:noFill/>
          </a:ln>
        </p:spPr>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1" name="Freeform 6"/>
          <p:cNvSpPr/>
          <p:nvPr>
            <p:custDataLst>
              <p:tags r:id="rId14"/>
            </p:custDataLst>
          </p:nvPr>
        </p:nvSpPr>
        <p:spPr bwMode="auto">
          <a:xfrm>
            <a:off x="8842870" y="4028069"/>
            <a:ext cx="560705" cy="689610"/>
          </a:xfrm>
          <a:custGeom>
            <a:avLst/>
            <a:gdLst>
              <a:gd name="T0" fmla="*/ 303 w 325"/>
              <a:gd name="T1" fmla="*/ 191 h 400"/>
              <a:gd name="T2" fmla="*/ 285 w 325"/>
              <a:gd name="T3" fmla="*/ 100 h 400"/>
              <a:gd name="T4" fmla="*/ 229 w 325"/>
              <a:gd name="T5" fmla="*/ 101 h 400"/>
              <a:gd name="T6" fmla="*/ 196 w 325"/>
              <a:gd name="T7" fmla="*/ 68 h 400"/>
              <a:gd name="T8" fmla="*/ 128 w 325"/>
              <a:gd name="T9" fmla="*/ 21 h 400"/>
              <a:gd name="T10" fmla="*/ 131 w 325"/>
              <a:gd name="T11" fmla="*/ 77 h 400"/>
              <a:gd name="T12" fmla="*/ 103 w 325"/>
              <a:gd name="T13" fmla="*/ 77 h 400"/>
              <a:gd name="T14" fmla="*/ 116 w 325"/>
              <a:gd name="T15" fmla="*/ 104 h 400"/>
              <a:gd name="T16" fmla="*/ 116 w 325"/>
              <a:gd name="T17" fmla="*/ 104 h 400"/>
              <a:gd name="T18" fmla="*/ 21 w 325"/>
              <a:gd name="T19" fmla="*/ 205 h 400"/>
              <a:gd name="T20" fmla="*/ 21 w 325"/>
              <a:gd name="T21" fmla="*/ 205 h 400"/>
              <a:gd name="T22" fmla="*/ 20 w 325"/>
              <a:gd name="T23" fmla="*/ 207 h 400"/>
              <a:gd name="T24" fmla="*/ 25 w 325"/>
              <a:gd name="T25" fmla="*/ 363 h 400"/>
              <a:gd name="T26" fmla="*/ 91 w 325"/>
              <a:gd name="T27" fmla="*/ 209 h 400"/>
              <a:gd name="T28" fmla="*/ 276 w 325"/>
              <a:gd name="T29" fmla="*/ 253 h 400"/>
              <a:gd name="T30" fmla="*/ 296 w 325"/>
              <a:gd name="T31" fmla="*/ 400 h 400"/>
              <a:gd name="T32" fmla="*/ 314 w 325"/>
              <a:gd name="T33" fmla="*/ 294 h 400"/>
              <a:gd name="T34" fmla="*/ 303 w 325"/>
              <a:gd name="T35" fmla="*/ 19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400">
                <a:moveTo>
                  <a:pt x="303" y="191"/>
                </a:moveTo>
                <a:cubicBezTo>
                  <a:pt x="285" y="100"/>
                  <a:pt x="285" y="100"/>
                  <a:pt x="285" y="100"/>
                </a:cubicBezTo>
                <a:cubicBezTo>
                  <a:pt x="285" y="100"/>
                  <a:pt x="252" y="84"/>
                  <a:pt x="229" y="101"/>
                </a:cubicBezTo>
                <a:cubicBezTo>
                  <a:pt x="224" y="105"/>
                  <a:pt x="214" y="73"/>
                  <a:pt x="196" y="68"/>
                </a:cubicBezTo>
                <a:cubicBezTo>
                  <a:pt x="196" y="68"/>
                  <a:pt x="136" y="42"/>
                  <a:pt x="128" y="21"/>
                </a:cubicBezTo>
                <a:cubicBezTo>
                  <a:pt x="121" y="0"/>
                  <a:pt x="115" y="67"/>
                  <a:pt x="131" y="77"/>
                </a:cubicBezTo>
                <a:cubicBezTo>
                  <a:pt x="147" y="88"/>
                  <a:pt x="111" y="87"/>
                  <a:pt x="103" y="77"/>
                </a:cubicBezTo>
                <a:cubicBezTo>
                  <a:pt x="94" y="67"/>
                  <a:pt x="119" y="101"/>
                  <a:pt x="116" y="104"/>
                </a:cubicBezTo>
                <a:cubicBezTo>
                  <a:pt x="116" y="104"/>
                  <a:pt x="116" y="104"/>
                  <a:pt x="116" y="104"/>
                </a:cubicBezTo>
                <a:cubicBezTo>
                  <a:pt x="75" y="129"/>
                  <a:pt x="40" y="162"/>
                  <a:pt x="21" y="205"/>
                </a:cubicBezTo>
                <a:cubicBezTo>
                  <a:pt x="21" y="205"/>
                  <a:pt x="21" y="205"/>
                  <a:pt x="21" y="205"/>
                </a:cubicBezTo>
                <a:cubicBezTo>
                  <a:pt x="20" y="206"/>
                  <a:pt x="20" y="206"/>
                  <a:pt x="20" y="207"/>
                </a:cubicBezTo>
                <a:cubicBezTo>
                  <a:pt x="2" y="249"/>
                  <a:pt x="0" y="300"/>
                  <a:pt x="25" y="363"/>
                </a:cubicBezTo>
                <a:cubicBezTo>
                  <a:pt x="39" y="290"/>
                  <a:pt x="20" y="231"/>
                  <a:pt x="91" y="209"/>
                </a:cubicBezTo>
                <a:cubicBezTo>
                  <a:pt x="127" y="198"/>
                  <a:pt x="285" y="190"/>
                  <a:pt x="276" y="253"/>
                </a:cubicBezTo>
                <a:cubicBezTo>
                  <a:pt x="267" y="316"/>
                  <a:pt x="253" y="348"/>
                  <a:pt x="296" y="400"/>
                </a:cubicBezTo>
                <a:cubicBezTo>
                  <a:pt x="316" y="360"/>
                  <a:pt x="289" y="379"/>
                  <a:pt x="314" y="294"/>
                </a:cubicBezTo>
                <a:cubicBezTo>
                  <a:pt x="325" y="258"/>
                  <a:pt x="319" y="223"/>
                  <a:pt x="303" y="191"/>
                </a:cubicBezTo>
                <a:close/>
              </a:path>
            </a:pathLst>
          </a:custGeom>
          <a:solidFill>
            <a:srgbClr val="000000">
              <a:lumMod val="75000"/>
              <a:lumOff val="25000"/>
            </a:srgbClr>
          </a:solidFill>
          <a:ln>
            <a:noFill/>
          </a:ln>
        </p:spPr>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2" name="Oval 21"/>
          <p:cNvSpPr>
            <a:spLocks noChangeArrowheads="1"/>
          </p:cNvSpPr>
          <p:nvPr>
            <p:custDataLst>
              <p:tags r:id="rId15"/>
            </p:custDataLst>
          </p:nvPr>
        </p:nvSpPr>
        <p:spPr bwMode="auto">
          <a:xfrm>
            <a:off x="7380465" y="2663454"/>
            <a:ext cx="600710" cy="6000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46" h="945">
                <a:moveTo>
                  <a:pt x="0" y="473"/>
                </a:moveTo>
                <a:cubicBezTo>
                  <a:pt x="-8" y="207"/>
                  <a:pt x="235" y="-6"/>
                  <a:pt x="473" y="0"/>
                </a:cubicBezTo>
                <a:cubicBezTo>
                  <a:pt x="738" y="-8"/>
                  <a:pt x="952" y="235"/>
                  <a:pt x="946" y="473"/>
                </a:cubicBezTo>
                <a:cubicBezTo>
                  <a:pt x="954" y="738"/>
                  <a:pt x="711" y="951"/>
                  <a:pt x="473" y="945"/>
                </a:cubicBezTo>
                <a:cubicBezTo>
                  <a:pt x="208" y="953"/>
                  <a:pt x="-6" y="710"/>
                  <a:pt x="0" y="473"/>
                </a:cubicBezTo>
                <a:close/>
                <a:moveTo>
                  <a:pt x="758" y="440"/>
                </a:moveTo>
                <a:cubicBezTo>
                  <a:pt x="760" y="336"/>
                  <a:pt x="676" y="284"/>
                  <a:pt x="618" y="288"/>
                </a:cubicBezTo>
                <a:cubicBezTo>
                  <a:pt x="554" y="296"/>
                  <a:pt x="494" y="323"/>
                  <a:pt x="476" y="438"/>
                </a:cubicBezTo>
                <a:cubicBezTo>
                  <a:pt x="452" y="304"/>
                  <a:pt x="381" y="301"/>
                  <a:pt x="329" y="292"/>
                </a:cubicBezTo>
                <a:cubicBezTo>
                  <a:pt x="258" y="287"/>
                  <a:pt x="189" y="362"/>
                  <a:pt x="193" y="448"/>
                </a:cubicBezTo>
                <a:cubicBezTo>
                  <a:pt x="191" y="564"/>
                  <a:pt x="321" y="660"/>
                  <a:pt x="405" y="725"/>
                </a:cubicBezTo>
                <a:cubicBezTo>
                  <a:pt x="433" y="745"/>
                  <a:pt x="468" y="773"/>
                  <a:pt x="481" y="785"/>
                </a:cubicBezTo>
                <a:cubicBezTo>
                  <a:pt x="501" y="765"/>
                  <a:pt x="540" y="733"/>
                  <a:pt x="559" y="718"/>
                </a:cubicBezTo>
                <a:cubicBezTo>
                  <a:pt x="653" y="646"/>
                  <a:pt x="762" y="541"/>
                  <a:pt x="758" y="440"/>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3" name="Oval 23"/>
          <p:cNvSpPr>
            <a:spLocks noChangeArrowheads="1"/>
          </p:cNvSpPr>
          <p:nvPr>
            <p:custDataLst>
              <p:tags r:id="rId16"/>
            </p:custDataLst>
          </p:nvPr>
        </p:nvSpPr>
        <p:spPr bwMode="auto">
          <a:xfrm>
            <a:off x="7732622" y="2051046"/>
            <a:ext cx="607022" cy="6070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6" h="956">
                <a:moveTo>
                  <a:pt x="0" y="478"/>
                </a:moveTo>
                <a:lnTo>
                  <a:pt x="0" y="465"/>
                </a:lnTo>
                <a:lnTo>
                  <a:pt x="0" y="453"/>
                </a:lnTo>
                <a:lnTo>
                  <a:pt x="0" y="441"/>
                </a:lnTo>
                <a:cubicBezTo>
                  <a:pt x="-3" y="190"/>
                  <a:pt x="287" y="-5"/>
                  <a:pt x="448" y="0"/>
                </a:cubicBezTo>
                <a:lnTo>
                  <a:pt x="456" y="0"/>
                </a:lnTo>
                <a:lnTo>
                  <a:pt x="467" y="0"/>
                </a:lnTo>
                <a:lnTo>
                  <a:pt x="478" y="0"/>
                </a:lnTo>
                <a:lnTo>
                  <a:pt x="491" y="0"/>
                </a:lnTo>
                <a:lnTo>
                  <a:pt x="503" y="0"/>
                </a:lnTo>
                <a:lnTo>
                  <a:pt x="515" y="0"/>
                </a:lnTo>
                <a:cubicBezTo>
                  <a:pt x="766" y="-3"/>
                  <a:pt x="961" y="287"/>
                  <a:pt x="956" y="448"/>
                </a:cubicBezTo>
                <a:lnTo>
                  <a:pt x="956" y="456"/>
                </a:lnTo>
                <a:lnTo>
                  <a:pt x="956" y="467"/>
                </a:lnTo>
                <a:lnTo>
                  <a:pt x="956" y="478"/>
                </a:lnTo>
                <a:lnTo>
                  <a:pt x="956" y="491"/>
                </a:lnTo>
                <a:lnTo>
                  <a:pt x="956" y="503"/>
                </a:lnTo>
                <a:lnTo>
                  <a:pt x="956" y="515"/>
                </a:lnTo>
                <a:cubicBezTo>
                  <a:pt x="959" y="766"/>
                  <a:pt x="668" y="961"/>
                  <a:pt x="508" y="956"/>
                </a:cubicBezTo>
                <a:lnTo>
                  <a:pt x="499" y="956"/>
                </a:lnTo>
                <a:lnTo>
                  <a:pt x="489" y="956"/>
                </a:lnTo>
                <a:lnTo>
                  <a:pt x="478" y="956"/>
                </a:lnTo>
                <a:lnTo>
                  <a:pt x="465" y="956"/>
                </a:lnTo>
                <a:lnTo>
                  <a:pt x="453" y="956"/>
                </a:lnTo>
                <a:lnTo>
                  <a:pt x="441" y="956"/>
                </a:lnTo>
                <a:cubicBezTo>
                  <a:pt x="190" y="959"/>
                  <a:pt x="-5" y="668"/>
                  <a:pt x="0" y="508"/>
                </a:cubicBezTo>
                <a:lnTo>
                  <a:pt x="0" y="499"/>
                </a:lnTo>
                <a:lnTo>
                  <a:pt x="0" y="489"/>
                </a:lnTo>
                <a:lnTo>
                  <a:pt x="0" y="478"/>
                </a:lnTo>
                <a:close/>
                <a:moveTo>
                  <a:pt x="554" y="478"/>
                </a:moveTo>
                <a:lnTo>
                  <a:pt x="492" y="532"/>
                </a:lnTo>
                <a:lnTo>
                  <a:pt x="490" y="533"/>
                </a:lnTo>
                <a:lnTo>
                  <a:pt x="489" y="535"/>
                </a:lnTo>
                <a:cubicBezTo>
                  <a:pt x="486" y="538"/>
                  <a:pt x="479" y="538"/>
                  <a:pt x="480" y="538"/>
                </a:cubicBezTo>
                <a:lnTo>
                  <a:pt x="478" y="538"/>
                </a:lnTo>
                <a:lnTo>
                  <a:pt x="478" y="538"/>
                </a:lnTo>
                <a:lnTo>
                  <a:pt x="477" y="538"/>
                </a:lnTo>
                <a:lnTo>
                  <a:pt x="476" y="538"/>
                </a:lnTo>
                <a:cubicBezTo>
                  <a:pt x="471" y="538"/>
                  <a:pt x="464" y="532"/>
                  <a:pt x="465" y="532"/>
                </a:cubicBezTo>
                <a:lnTo>
                  <a:pt x="464" y="532"/>
                </a:lnTo>
                <a:lnTo>
                  <a:pt x="402" y="478"/>
                </a:lnTo>
                <a:lnTo>
                  <a:pt x="201" y="703"/>
                </a:lnTo>
                <a:cubicBezTo>
                  <a:pt x="210" y="711"/>
                  <a:pt x="233" y="714"/>
                  <a:pt x="240" y="714"/>
                </a:cubicBezTo>
                <a:lnTo>
                  <a:pt x="240" y="714"/>
                </a:lnTo>
                <a:lnTo>
                  <a:pt x="241" y="714"/>
                </a:lnTo>
                <a:lnTo>
                  <a:pt x="242" y="714"/>
                </a:lnTo>
                <a:lnTo>
                  <a:pt x="714" y="714"/>
                </a:lnTo>
                <a:lnTo>
                  <a:pt x="715" y="714"/>
                </a:lnTo>
                <a:lnTo>
                  <a:pt x="716" y="714"/>
                </a:lnTo>
                <a:lnTo>
                  <a:pt x="717" y="714"/>
                </a:lnTo>
                <a:lnTo>
                  <a:pt x="718" y="714"/>
                </a:lnTo>
                <a:cubicBezTo>
                  <a:pt x="731" y="714"/>
                  <a:pt x="751" y="707"/>
                  <a:pt x="755" y="703"/>
                </a:cubicBezTo>
                <a:lnTo>
                  <a:pt x="554" y="478"/>
                </a:lnTo>
                <a:close/>
                <a:moveTo>
                  <a:pt x="177" y="280"/>
                </a:moveTo>
                <a:cubicBezTo>
                  <a:pt x="169" y="292"/>
                  <a:pt x="163" y="312"/>
                  <a:pt x="163" y="322"/>
                </a:cubicBezTo>
                <a:lnTo>
                  <a:pt x="163" y="323"/>
                </a:lnTo>
                <a:lnTo>
                  <a:pt x="163" y="324"/>
                </a:lnTo>
                <a:lnTo>
                  <a:pt x="163" y="636"/>
                </a:lnTo>
                <a:lnTo>
                  <a:pt x="163" y="637"/>
                </a:lnTo>
                <a:cubicBezTo>
                  <a:pt x="163" y="650"/>
                  <a:pt x="171" y="669"/>
                  <a:pt x="174" y="674"/>
                </a:cubicBezTo>
                <a:lnTo>
                  <a:pt x="372" y="451"/>
                </a:lnTo>
                <a:lnTo>
                  <a:pt x="177" y="280"/>
                </a:lnTo>
                <a:close/>
                <a:moveTo>
                  <a:pt x="478" y="492"/>
                </a:moveTo>
                <a:lnTo>
                  <a:pt x="752" y="253"/>
                </a:lnTo>
                <a:cubicBezTo>
                  <a:pt x="740" y="247"/>
                  <a:pt x="725" y="244"/>
                  <a:pt x="715" y="244"/>
                </a:cubicBezTo>
                <a:lnTo>
                  <a:pt x="714" y="244"/>
                </a:lnTo>
                <a:lnTo>
                  <a:pt x="241" y="244"/>
                </a:lnTo>
                <a:lnTo>
                  <a:pt x="240" y="244"/>
                </a:lnTo>
                <a:cubicBezTo>
                  <a:pt x="227" y="244"/>
                  <a:pt x="210" y="249"/>
                  <a:pt x="203" y="253"/>
                </a:cubicBezTo>
                <a:lnTo>
                  <a:pt x="478" y="492"/>
                </a:lnTo>
                <a:close/>
                <a:moveTo>
                  <a:pt x="780" y="633"/>
                </a:moveTo>
                <a:cubicBezTo>
                  <a:pt x="781" y="647"/>
                  <a:pt x="774" y="662"/>
                  <a:pt x="770" y="671"/>
                </a:cubicBezTo>
                <a:lnTo>
                  <a:pt x="573" y="454"/>
                </a:lnTo>
                <a:lnTo>
                  <a:pt x="767" y="285"/>
                </a:lnTo>
                <a:cubicBezTo>
                  <a:pt x="775" y="296"/>
                  <a:pt x="781" y="312"/>
                  <a:pt x="780" y="326"/>
                </a:cubicBezTo>
                <a:lnTo>
                  <a:pt x="780" y="633"/>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4" name="Oval 28"/>
          <p:cNvSpPr>
            <a:spLocks noChangeArrowheads="1"/>
          </p:cNvSpPr>
          <p:nvPr>
            <p:custDataLst>
              <p:tags r:id="rId17"/>
            </p:custDataLst>
          </p:nvPr>
        </p:nvSpPr>
        <p:spPr bwMode="auto">
          <a:xfrm>
            <a:off x="7984350" y="3271784"/>
            <a:ext cx="494665" cy="4927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79" h="776">
                <a:moveTo>
                  <a:pt x="0" y="388"/>
                </a:moveTo>
                <a:cubicBezTo>
                  <a:pt x="-7" y="170"/>
                  <a:pt x="193" y="-5"/>
                  <a:pt x="390" y="0"/>
                </a:cubicBezTo>
                <a:cubicBezTo>
                  <a:pt x="608" y="-7"/>
                  <a:pt x="784" y="193"/>
                  <a:pt x="779" y="388"/>
                </a:cubicBezTo>
                <a:cubicBezTo>
                  <a:pt x="786" y="606"/>
                  <a:pt x="586" y="781"/>
                  <a:pt x="390" y="776"/>
                </a:cubicBezTo>
                <a:cubicBezTo>
                  <a:pt x="171" y="783"/>
                  <a:pt x="-5" y="583"/>
                  <a:pt x="0" y="388"/>
                </a:cubicBezTo>
                <a:close/>
                <a:moveTo>
                  <a:pt x="507" y="122"/>
                </a:moveTo>
                <a:lnTo>
                  <a:pt x="274" y="122"/>
                </a:lnTo>
                <a:cubicBezTo>
                  <a:pt x="252" y="121"/>
                  <a:pt x="235" y="144"/>
                  <a:pt x="236" y="163"/>
                </a:cubicBezTo>
                <a:lnTo>
                  <a:pt x="236" y="636"/>
                </a:lnTo>
                <a:cubicBezTo>
                  <a:pt x="235" y="658"/>
                  <a:pt x="255" y="675"/>
                  <a:pt x="274" y="674"/>
                </a:cubicBezTo>
                <a:lnTo>
                  <a:pt x="507" y="674"/>
                </a:lnTo>
                <a:cubicBezTo>
                  <a:pt x="530" y="675"/>
                  <a:pt x="549" y="655"/>
                  <a:pt x="548" y="636"/>
                </a:cubicBezTo>
                <a:lnTo>
                  <a:pt x="548" y="163"/>
                </a:lnTo>
                <a:cubicBezTo>
                  <a:pt x="549" y="140"/>
                  <a:pt x="526" y="121"/>
                  <a:pt x="507" y="122"/>
                </a:cubicBezTo>
                <a:close/>
                <a:moveTo>
                  <a:pt x="480" y="149"/>
                </a:moveTo>
                <a:lnTo>
                  <a:pt x="482" y="149"/>
                </a:lnTo>
                <a:lnTo>
                  <a:pt x="483" y="150"/>
                </a:lnTo>
                <a:lnTo>
                  <a:pt x="485" y="150"/>
                </a:lnTo>
                <a:lnTo>
                  <a:pt x="486" y="151"/>
                </a:lnTo>
                <a:lnTo>
                  <a:pt x="488" y="152"/>
                </a:lnTo>
                <a:lnTo>
                  <a:pt x="489" y="153"/>
                </a:lnTo>
                <a:lnTo>
                  <a:pt x="490" y="154"/>
                </a:lnTo>
                <a:lnTo>
                  <a:pt x="490" y="156"/>
                </a:lnTo>
                <a:lnTo>
                  <a:pt x="491" y="158"/>
                </a:lnTo>
                <a:lnTo>
                  <a:pt x="491" y="160"/>
                </a:lnTo>
                <a:lnTo>
                  <a:pt x="491" y="162"/>
                </a:lnTo>
                <a:lnTo>
                  <a:pt x="490" y="163"/>
                </a:lnTo>
                <a:lnTo>
                  <a:pt x="490" y="164"/>
                </a:lnTo>
                <a:lnTo>
                  <a:pt x="489" y="165"/>
                </a:lnTo>
                <a:lnTo>
                  <a:pt x="488" y="166"/>
                </a:lnTo>
                <a:lnTo>
                  <a:pt x="486" y="167"/>
                </a:lnTo>
                <a:lnTo>
                  <a:pt x="485" y="167"/>
                </a:lnTo>
                <a:lnTo>
                  <a:pt x="483" y="168"/>
                </a:lnTo>
                <a:lnTo>
                  <a:pt x="482" y="168"/>
                </a:lnTo>
                <a:lnTo>
                  <a:pt x="480" y="168"/>
                </a:lnTo>
                <a:lnTo>
                  <a:pt x="479" y="168"/>
                </a:lnTo>
                <a:lnTo>
                  <a:pt x="477" y="168"/>
                </a:lnTo>
                <a:lnTo>
                  <a:pt x="475" y="167"/>
                </a:lnTo>
                <a:lnTo>
                  <a:pt x="474" y="167"/>
                </a:lnTo>
                <a:lnTo>
                  <a:pt x="473" y="166"/>
                </a:lnTo>
                <a:lnTo>
                  <a:pt x="472" y="165"/>
                </a:lnTo>
                <a:lnTo>
                  <a:pt x="471" y="164"/>
                </a:lnTo>
                <a:lnTo>
                  <a:pt x="470" y="163"/>
                </a:lnTo>
                <a:lnTo>
                  <a:pt x="469" y="162"/>
                </a:lnTo>
                <a:lnTo>
                  <a:pt x="469" y="160"/>
                </a:lnTo>
                <a:lnTo>
                  <a:pt x="469" y="158"/>
                </a:lnTo>
                <a:lnTo>
                  <a:pt x="470" y="156"/>
                </a:lnTo>
                <a:lnTo>
                  <a:pt x="471" y="154"/>
                </a:lnTo>
                <a:lnTo>
                  <a:pt x="472" y="153"/>
                </a:lnTo>
                <a:lnTo>
                  <a:pt x="473" y="152"/>
                </a:lnTo>
                <a:lnTo>
                  <a:pt x="474" y="151"/>
                </a:lnTo>
                <a:lnTo>
                  <a:pt x="475" y="150"/>
                </a:lnTo>
                <a:lnTo>
                  <a:pt x="477" y="150"/>
                </a:lnTo>
                <a:lnTo>
                  <a:pt x="479" y="149"/>
                </a:lnTo>
                <a:lnTo>
                  <a:pt x="480" y="149"/>
                </a:lnTo>
                <a:close/>
                <a:moveTo>
                  <a:pt x="336" y="152"/>
                </a:moveTo>
                <a:lnTo>
                  <a:pt x="445" y="152"/>
                </a:lnTo>
                <a:lnTo>
                  <a:pt x="445" y="166"/>
                </a:lnTo>
                <a:lnTo>
                  <a:pt x="336" y="166"/>
                </a:lnTo>
                <a:lnTo>
                  <a:pt x="336" y="152"/>
                </a:lnTo>
                <a:close/>
                <a:moveTo>
                  <a:pt x="391" y="650"/>
                </a:moveTo>
                <a:cubicBezTo>
                  <a:pt x="377" y="651"/>
                  <a:pt x="363" y="636"/>
                  <a:pt x="364" y="622"/>
                </a:cubicBezTo>
                <a:cubicBezTo>
                  <a:pt x="363" y="608"/>
                  <a:pt x="380" y="597"/>
                  <a:pt x="391" y="598"/>
                </a:cubicBezTo>
                <a:cubicBezTo>
                  <a:pt x="408" y="597"/>
                  <a:pt x="419" y="611"/>
                  <a:pt x="418" y="622"/>
                </a:cubicBezTo>
                <a:cubicBezTo>
                  <a:pt x="419" y="639"/>
                  <a:pt x="404" y="650"/>
                  <a:pt x="391" y="650"/>
                </a:cubicBezTo>
                <a:close/>
                <a:moveTo>
                  <a:pt x="515" y="571"/>
                </a:moveTo>
                <a:lnTo>
                  <a:pt x="266" y="571"/>
                </a:lnTo>
                <a:lnTo>
                  <a:pt x="266" y="190"/>
                </a:lnTo>
                <a:lnTo>
                  <a:pt x="515" y="190"/>
                </a:lnTo>
                <a:lnTo>
                  <a:pt x="515" y="571"/>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5" name="Oval 30"/>
          <p:cNvSpPr>
            <a:spLocks noChangeArrowheads="1"/>
          </p:cNvSpPr>
          <p:nvPr>
            <p:custDataLst>
              <p:tags r:id="rId18"/>
            </p:custDataLst>
          </p:nvPr>
        </p:nvSpPr>
        <p:spPr bwMode="auto">
          <a:xfrm>
            <a:off x="7250290" y="3346079"/>
            <a:ext cx="613410" cy="6134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6" h="966">
                <a:moveTo>
                  <a:pt x="0" y="483"/>
                </a:moveTo>
                <a:cubicBezTo>
                  <a:pt x="-8" y="212"/>
                  <a:pt x="240" y="-7"/>
                  <a:pt x="483" y="0"/>
                </a:cubicBezTo>
                <a:cubicBezTo>
                  <a:pt x="754" y="-8"/>
                  <a:pt x="973" y="240"/>
                  <a:pt x="966" y="483"/>
                </a:cubicBezTo>
                <a:cubicBezTo>
                  <a:pt x="974" y="754"/>
                  <a:pt x="726" y="973"/>
                  <a:pt x="483" y="966"/>
                </a:cubicBezTo>
                <a:cubicBezTo>
                  <a:pt x="212" y="974"/>
                  <a:pt x="-7" y="726"/>
                  <a:pt x="0" y="483"/>
                </a:cubicBezTo>
                <a:close/>
                <a:moveTo>
                  <a:pt x="505" y="215"/>
                </a:moveTo>
                <a:lnTo>
                  <a:pt x="461" y="215"/>
                </a:lnTo>
                <a:lnTo>
                  <a:pt x="461" y="608"/>
                </a:lnTo>
                <a:cubicBezTo>
                  <a:pt x="440" y="594"/>
                  <a:pt x="410" y="586"/>
                  <a:pt x="380" y="587"/>
                </a:cubicBezTo>
                <a:cubicBezTo>
                  <a:pt x="311" y="585"/>
                  <a:pt x="253" y="629"/>
                  <a:pt x="255" y="671"/>
                </a:cubicBezTo>
                <a:cubicBezTo>
                  <a:pt x="253" y="715"/>
                  <a:pt x="318" y="753"/>
                  <a:pt x="380" y="752"/>
                </a:cubicBezTo>
                <a:cubicBezTo>
                  <a:pt x="449" y="753"/>
                  <a:pt x="506" y="710"/>
                  <a:pt x="505" y="671"/>
                </a:cubicBezTo>
                <a:lnTo>
                  <a:pt x="505" y="340"/>
                </a:lnTo>
                <a:lnTo>
                  <a:pt x="510" y="339"/>
                </a:lnTo>
                <a:lnTo>
                  <a:pt x="514" y="339"/>
                </a:lnTo>
                <a:lnTo>
                  <a:pt x="519" y="338"/>
                </a:lnTo>
                <a:lnTo>
                  <a:pt x="524" y="338"/>
                </a:lnTo>
                <a:cubicBezTo>
                  <a:pt x="603" y="336"/>
                  <a:pt x="660" y="427"/>
                  <a:pt x="694" y="479"/>
                </a:cubicBezTo>
                <a:cubicBezTo>
                  <a:pt x="700" y="489"/>
                  <a:pt x="709" y="502"/>
                  <a:pt x="711" y="505"/>
                </a:cubicBezTo>
                <a:cubicBezTo>
                  <a:pt x="683" y="210"/>
                  <a:pt x="499" y="215"/>
                  <a:pt x="505" y="215"/>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6" name="Oval 32"/>
          <p:cNvSpPr>
            <a:spLocks noChangeArrowheads="1"/>
          </p:cNvSpPr>
          <p:nvPr>
            <p:custDataLst>
              <p:tags r:id="rId19"/>
            </p:custDataLst>
          </p:nvPr>
        </p:nvSpPr>
        <p:spPr bwMode="auto">
          <a:xfrm>
            <a:off x="7944746" y="4538375"/>
            <a:ext cx="615312" cy="6159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9" h="970">
                <a:moveTo>
                  <a:pt x="0" y="485"/>
                </a:moveTo>
                <a:lnTo>
                  <a:pt x="0" y="472"/>
                </a:lnTo>
                <a:lnTo>
                  <a:pt x="0" y="459"/>
                </a:lnTo>
                <a:cubicBezTo>
                  <a:pt x="-6" y="199"/>
                  <a:pt x="277" y="-6"/>
                  <a:pt x="463" y="0"/>
                </a:cubicBezTo>
                <a:lnTo>
                  <a:pt x="473" y="0"/>
                </a:lnTo>
                <a:lnTo>
                  <a:pt x="484" y="0"/>
                </a:lnTo>
                <a:lnTo>
                  <a:pt x="497" y="0"/>
                </a:lnTo>
                <a:lnTo>
                  <a:pt x="510" y="0"/>
                </a:lnTo>
                <a:cubicBezTo>
                  <a:pt x="770" y="-6"/>
                  <a:pt x="975" y="277"/>
                  <a:pt x="969" y="463"/>
                </a:cubicBezTo>
                <a:lnTo>
                  <a:pt x="969" y="473"/>
                </a:lnTo>
                <a:lnTo>
                  <a:pt x="969" y="485"/>
                </a:lnTo>
                <a:lnTo>
                  <a:pt x="969" y="498"/>
                </a:lnTo>
                <a:lnTo>
                  <a:pt x="969" y="511"/>
                </a:lnTo>
                <a:cubicBezTo>
                  <a:pt x="975" y="771"/>
                  <a:pt x="692" y="976"/>
                  <a:pt x="506" y="970"/>
                </a:cubicBezTo>
                <a:lnTo>
                  <a:pt x="496" y="970"/>
                </a:lnTo>
                <a:lnTo>
                  <a:pt x="484" y="970"/>
                </a:lnTo>
                <a:lnTo>
                  <a:pt x="472" y="970"/>
                </a:lnTo>
                <a:lnTo>
                  <a:pt x="459" y="970"/>
                </a:lnTo>
                <a:cubicBezTo>
                  <a:pt x="199" y="976"/>
                  <a:pt x="-6" y="693"/>
                  <a:pt x="0" y="507"/>
                </a:cubicBezTo>
                <a:lnTo>
                  <a:pt x="0" y="497"/>
                </a:lnTo>
                <a:lnTo>
                  <a:pt x="0" y="485"/>
                </a:lnTo>
                <a:close/>
                <a:moveTo>
                  <a:pt x="589" y="329"/>
                </a:moveTo>
                <a:lnTo>
                  <a:pt x="588" y="329"/>
                </a:lnTo>
                <a:lnTo>
                  <a:pt x="588" y="226"/>
                </a:lnTo>
                <a:lnTo>
                  <a:pt x="377" y="226"/>
                </a:lnTo>
                <a:lnTo>
                  <a:pt x="377" y="329"/>
                </a:lnTo>
                <a:lnTo>
                  <a:pt x="217" y="329"/>
                </a:lnTo>
                <a:lnTo>
                  <a:pt x="217" y="478"/>
                </a:lnTo>
                <a:lnTo>
                  <a:pt x="440" y="478"/>
                </a:lnTo>
                <a:lnTo>
                  <a:pt x="440" y="570"/>
                </a:lnTo>
                <a:lnTo>
                  <a:pt x="527" y="570"/>
                </a:lnTo>
                <a:lnTo>
                  <a:pt x="527" y="478"/>
                </a:lnTo>
                <a:lnTo>
                  <a:pt x="750" y="478"/>
                </a:lnTo>
                <a:lnTo>
                  <a:pt x="750" y="329"/>
                </a:lnTo>
                <a:lnTo>
                  <a:pt x="589" y="329"/>
                </a:lnTo>
                <a:close/>
                <a:moveTo>
                  <a:pt x="532" y="329"/>
                </a:moveTo>
                <a:lnTo>
                  <a:pt x="433" y="329"/>
                </a:lnTo>
                <a:lnTo>
                  <a:pt x="433" y="290"/>
                </a:lnTo>
                <a:lnTo>
                  <a:pt x="532" y="290"/>
                </a:lnTo>
                <a:lnTo>
                  <a:pt x="532" y="329"/>
                </a:lnTo>
                <a:close/>
                <a:moveTo>
                  <a:pt x="565" y="513"/>
                </a:moveTo>
                <a:lnTo>
                  <a:pt x="565" y="608"/>
                </a:lnTo>
                <a:lnTo>
                  <a:pt x="402" y="608"/>
                </a:lnTo>
                <a:lnTo>
                  <a:pt x="402" y="513"/>
                </a:lnTo>
                <a:lnTo>
                  <a:pt x="217" y="513"/>
                </a:lnTo>
                <a:lnTo>
                  <a:pt x="217" y="727"/>
                </a:lnTo>
                <a:lnTo>
                  <a:pt x="750" y="727"/>
                </a:lnTo>
                <a:lnTo>
                  <a:pt x="750" y="513"/>
                </a:lnTo>
                <a:lnTo>
                  <a:pt x="565" y="513"/>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7" name="Oval 36"/>
          <p:cNvSpPr>
            <a:spLocks noChangeArrowheads="1"/>
          </p:cNvSpPr>
          <p:nvPr>
            <p:custDataLst>
              <p:tags r:id="rId20"/>
            </p:custDataLst>
          </p:nvPr>
        </p:nvSpPr>
        <p:spPr bwMode="auto">
          <a:xfrm>
            <a:off x="8886050" y="2939679"/>
            <a:ext cx="483235" cy="48260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61" h="760">
                <a:moveTo>
                  <a:pt x="0" y="380"/>
                </a:moveTo>
                <a:cubicBezTo>
                  <a:pt x="-7" y="167"/>
                  <a:pt x="189" y="-5"/>
                  <a:pt x="381" y="0"/>
                </a:cubicBezTo>
                <a:cubicBezTo>
                  <a:pt x="594" y="-7"/>
                  <a:pt x="766" y="189"/>
                  <a:pt x="761" y="380"/>
                </a:cubicBezTo>
                <a:cubicBezTo>
                  <a:pt x="768" y="593"/>
                  <a:pt x="572" y="765"/>
                  <a:pt x="381" y="760"/>
                </a:cubicBezTo>
                <a:cubicBezTo>
                  <a:pt x="167" y="767"/>
                  <a:pt x="-5" y="571"/>
                  <a:pt x="0" y="380"/>
                </a:cubicBezTo>
                <a:close/>
                <a:moveTo>
                  <a:pt x="429" y="260"/>
                </a:moveTo>
                <a:cubicBezTo>
                  <a:pt x="454" y="273"/>
                  <a:pt x="470" y="300"/>
                  <a:pt x="472" y="325"/>
                </a:cubicBezTo>
                <a:cubicBezTo>
                  <a:pt x="480" y="330"/>
                  <a:pt x="493" y="333"/>
                  <a:pt x="502" y="333"/>
                </a:cubicBezTo>
                <a:cubicBezTo>
                  <a:pt x="541" y="334"/>
                  <a:pt x="573" y="297"/>
                  <a:pt x="572" y="260"/>
                </a:cubicBezTo>
                <a:cubicBezTo>
                  <a:pt x="574" y="221"/>
                  <a:pt x="537" y="188"/>
                  <a:pt x="502" y="189"/>
                </a:cubicBezTo>
                <a:cubicBezTo>
                  <a:pt x="461" y="188"/>
                  <a:pt x="430" y="222"/>
                  <a:pt x="429" y="260"/>
                </a:cubicBezTo>
                <a:close/>
                <a:moveTo>
                  <a:pt x="383" y="406"/>
                </a:moveTo>
                <a:cubicBezTo>
                  <a:pt x="424" y="407"/>
                  <a:pt x="457" y="370"/>
                  <a:pt x="456" y="333"/>
                </a:cubicBezTo>
                <a:cubicBezTo>
                  <a:pt x="457" y="294"/>
                  <a:pt x="420" y="261"/>
                  <a:pt x="383" y="262"/>
                </a:cubicBezTo>
                <a:cubicBezTo>
                  <a:pt x="344" y="261"/>
                  <a:pt x="311" y="298"/>
                  <a:pt x="312" y="333"/>
                </a:cubicBezTo>
                <a:cubicBezTo>
                  <a:pt x="311" y="374"/>
                  <a:pt x="348" y="407"/>
                  <a:pt x="383" y="406"/>
                </a:cubicBezTo>
                <a:close/>
                <a:moveTo>
                  <a:pt x="413" y="412"/>
                </a:moveTo>
                <a:lnTo>
                  <a:pt x="353" y="412"/>
                </a:lnTo>
                <a:cubicBezTo>
                  <a:pt x="301" y="410"/>
                  <a:pt x="259" y="457"/>
                  <a:pt x="261" y="501"/>
                </a:cubicBezTo>
                <a:lnTo>
                  <a:pt x="261" y="577"/>
                </a:lnTo>
                <a:cubicBezTo>
                  <a:pt x="317" y="596"/>
                  <a:pt x="356" y="598"/>
                  <a:pt x="391" y="599"/>
                </a:cubicBezTo>
                <a:cubicBezTo>
                  <a:pt x="449" y="599"/>
                  <a:pt x="486" y="585"/>
                  <a:pt x="495" y="581"/>
                </a:cubicBezTo>
                <a:cubicBezTo>
                  <a:pt x="498" y="580"/>
                  <a:pt x="499" y="580"/>
                  <a:pt x="499" y="580"/>
                </a:cubicBezTo>
                <a:lnTo>
                  <a:pt x="505" y="577"/>
                </a:lnTo>
                <a:lnTo>
                  <a:pt x="505" y="501"/>
                </a:lnTo>
                <a:cubicBezTo>
                  <a:pt x="506" y="452"/>
                  <a:pt x="460" y="410"/>
                  <a:pt x="413" y="412"/>
                </a:cubicBezTo>
                <a:close/>
                <a:moveTo>
                  <a:pt x="532" y="336"/>
                </a:moveTo>
                <a:lnTo>
                  <a:pt x="472" y="336"/>
                </a:lnTo>
                <a:cubicBezTo>
                  <a:pt x="473" y="360"/>
                  <a:pt x="460" y="383"/>
                  <a:pt x="445" y="398"/>
                </a:cubicBezTo>
                <a:cubicBezTo>
                  <a:pt x="489" y="410"/>
                  <a:pt x="522" y="457"/>
                  <a:pt x="521" y="501"/>
                </a:cubicBezTo>
                <a:lnTo>
                  <a:pt x="521" y="526"/>
                </a:lnTo>
                <a:cubicBezTo>
                  <a:pt x="582" y="523"/>
                  <a:pt x="617" y="506"/>
                  <a:pt x="619" y="504"/>
                </a:cubicBezTo>
                <a:lnTo>
                  <a:pt x="624" y="504"/>
                </a:lnTo>
                <a:lnTo>
                  <a:pt x="624" y="428"/>
                </a:lnTo>
                <a:cubicBezTo>
                  <a:pt x="626" y="378"/>
                  <a:pt x="579" y="334"/>
                  <a:pt x="532" y="336"/>
                </a:cubicBezTo>
                <a:close/>
                <a:moveTo>
                  <a:pt x="258" y="333"/>
                </a:moveTo>
                <a:cubicBezTo>
                  <a:pt x="271" y="333"/>
                  <a:pt x="287" y="326"/>
                  <a:pt x="296" y="319"/>
                </a:cubicBezTo>
                <a:cubicBezTo>
                  <a:pt x="298" y="298"/>
                  <a:pt x="314" y="277"/>
                  <a:pt x="328" y="265"/>
                </a:cubicBezTo>
                <a:lnTo>
                  <a:pt x="328" y="260"/>
                </a:lnTo>
                <a:cubicBezTo>
                  <a:pt x="330" y="221"/>
                  <a:pt x="293" y="188"/>
                  <a:pt x="258" y="189"/>
                </a:cubicBezTo>
                <a:cubicBezTo>
                  <a:pt x="217" y="188"/>
                  <a:pt x="187" y="225"/>
                  <a:pt x="188" y="260"/>
                </a:cubicBezTo>
                <a:cubicBezTo>
                  <a:pt x="186" y="301"/>
                  <a:pt x="221" y="334"/>
                  <a:pt x="258" y="333"/>
                </a:cubicBezTo>
                <a:close/>
                <a:moveTo>
                  <a:pt x="323" y="398"/>
                </a:moveTo>
                <a:cubicBezTo>
                  <a:pt x="307" y="382"/>
                  <a:pt x="296" y="358"/>
                  <a:pt x="296" y="336"/>
                </a:cubicBezTo>
                <a:lnTo>
                  <a:pt x="228" y="336"/>
                </a:lnTo>
                <a:cubicBezTo>
                  <a:pt x="176" y="334"/>
                  <a:pt x="135" y="384"/>
                  <a:pt x="136" y="428"/>
                </a:cubicBezTo>
                <a:lnTo>
                  <a:pt x="136" y="504"/>
                </a:lnTo>
                <a:cubicBezTo>
                  <a:pt x="183" y="520"/>
                  <a:pt x="215" y="522"/>
                  <a:pt x="244" y="526"/>
                </a:cubicBezTo>
                <a:lnTo>
                  <a:pt x="244" y="501"/>
                </a:lnTo>
                <a:cubicBezTo>
                  <a:pt x="243" y="452"/>
                  <a:pt x="281" y="410"/>
                  <a:pt x="323" y="398"/>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8" name="Oval 38"/>
          <p:cNvSpPr>
            <a:spLocks noChangeArrowheads="1"/>
          </p:cNvSpPr>
          <p:nvPr>
            <p:custDataLst>
              <p:tags r:id="rId21"/>
            </p:custDataLst>
          </p:nvPr>
        </p:nvSpPr>
        <p:spPr bwMode="auto">
          <a:xfrm>
            <a:off x="9253080" y="1732544"/>
            <a:ext cx="598170" cy="5962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42" h="939">
                <a:moveTo>
                  <a:pt x="0" y="470"/>
                </a:moveTo>
                <a:cubicBezTo>
                  <a:pt x="-8" y="206"/>
                  <a:pt x="234" y="-6"/>
                  <a:pt x="471" y="0"/>
                </a:cubicBezTo>
                <a:cubicBezTo>
                  <a:pt x="735" y="-8"/>
                  <a:pt x="948" y="233"/>
                  <a:pt x="942" y="470"/>
                </a:cubicBezTo>
                <a:cubicBezTo>
                  <a:pt x="950" y="733"/>
                  <a:pt x="708" y="945"/>
                  <a:pt x="471" y="939"/>
                </a:cubicBezTo>
                <a:cubicBezTo>
                  <a:pt x="207" y="947"/>
                  <a:pt x="-6" y="706"/>
                  <a:pt x="0" y="470"/>
                </a:cubicBezTo>
                <a:close/>
                <a:moveTo>
                  <a:pt x="470" y="784"/>
                </a:moveTo>
                <a:cubicBezTo>
                  <a:pt x="647" y="789"/>
                  <a:pt x="789" y="628"/>
                  <a:pt x="785" y="470"/>
                </a:cubicBezTo>
                <a:cubicBezTo>
                  <a:pt x="790" y="293"/>
                  <a:pt x="628" y="151"/>
                  <a:pt x="470" y="155"/>
                </a:cubicBezTo>
                <a:cubicBezTo>
                  <a:pt x="293" y="150"/>
                  <a:pt x="151" y="311"/>
                  <a:pt x="155" y="470"/>
                </a:cubicBezTo>
                <a:cubicBezTo>
                  <a:pt x="150" y="646"/>
                  <a:pt x="312" y="788"/>
                  <a:pt x="470" y="784"/>
                </a:cubicBezTo>
                <a:close/>
                <a:moveTo>
                  <a:pt x="470" y="215"/>
                </a:moveTo>
                <a:cubicBezTo>
                  <a:pt x="614" y="210"/>
                  <a:pt x="729" y="341"/>
                  <a:pt x="725" y="470"/>
                </a:cubicBezTo>
                <a:cubicBezTo>
                  <a:pt x="730" y="613"/>
                  <a:pt x="599" y="728"/>
                  <a:pt x="470" y="724"/>
                </a:cubicBezTo>
                <a:cubicBezTo>
                  <a:pt x="326" y="729"/>
                  <a:pt x="211" y="598"/>
                  <a:pt x="215" y="470"/>
                </a:cubicBezTo>
                <a:cubicBezTo>
                  <a:pt x="210" y="326"/>
                  <a:pt x="341" y="211"/>
                  <a:pt x="470" y="215"/>
                </a:cubicBezTo>
                <a:close/>
                <a:moveTo>
                  <a:pt x="470" y="524"/>
                </a:moveTo>
                <a:cubicBezTo>
                  <a:pt x="543" y="525"/>
                  <a:pt x="617" y="502"/>
                  <a:pt x="668" y="470"/>
                </a:cubicBezTo>
                <a:cubicBezTo>
                  <a:pt x="660" y="582"/>
                  <a:pt x="564" y="667"/>
                  <a:pt x="470" y="665"/>
                </a:cubicBezTo>
                <a:cubicBezTo>
                  <a:pt x="368" y="668"/>
                  <a:pt x="279" y="571"/>
                  <a:pt x="274" y="470"/>
                </a:cubicBezTo>
                <a:cubicBezTo>
                  <a:pt x="330" y="505"/>
                  <a:pt x="406" y="524"/>
                  <a:pt x="470" y="524"/>
                </a:cubicBezTo>
                <a:close/>
                <a:moveTo>
                  <a:pt x="313" y="372"/>
                </a:moveTo>
                <a:cubicBezTo>
                  <a:pt x="312" y="405"/>
                  <a:pt x="334" y="430"/>
                  <a:pt x="353" y="429"/>
                </a:cubicBezTo>
                <a:cubicBezTo>
                  <a:pt x="375" y="430"/>
                  <a:pt x="392" y="401"/>
                  <a:pt x="391" y="372"/>
                </a:cubicBezTo>
                <a:cubicBezTo>
                  <a:pt x="392" y="339"/>
                  <a:pt x="373" y="311"/>
                  <a:pt x="353" y="312"/>
                </a:cubicBezTo>
                <a:cubicBezTo>
                  <a:pt x="331" y="311"/>
                  <a:pt x="312" y="342"/>
                  <a:pt x="313" y="372"/>
                </a:cubicBezTo>
                <a:close/>
                <a:moveTo>
                  <a:pt x="549" y="372"/>
                </a:moveTo>
                <a:cubicBezTo>
                  <a:pt x="548" y="405"/>
                  <a:pt x="570" y="430"/>
                  <a:pt x="589" y="429"/>
                </a:cubicBezTo>
                <a:cubicBezTo>
                  <a:pt x="612" y="430"/>
                  <a:pt x="628" y="401"/>
                  <a:pt x="628" y="372"/>
                </a:cubicBezTo>
                <a:cubicBezTo>
                  <a:pt x="628" y="339"/>
                  <a:pt x="609" y="311"/>
                  <a:pt x="589" y="312"/>
                </a:cubicBezTo>
                <a:cubicBezTo>
                  <a:pt x="567" y="311"/>
                  <a:pt x="548" y="342"/>
                  <a:pt x="549" y="372"/>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9" name="Freeform 40"/>
          <p:cNvSpPr/>
          <p:nvPr>
            <p:custDataLst>
              <p:tags r:id="rId22"/>
            </p:custDataLst>
          </p:nvPr>
        </p:nvSpPr>
        <p:spPr bwMode="auto">
          <a:xfrm>
            <a:off x="7776070" y="2322459"/>
            <a:ext cx="2632074" cy="2425010"/>
          </a:xfrm>
          <a:custGeom>
            <a:avLst/>
            <a:gdLst>
              <a:gd name="T0" fmla="*/ 12 w 35"/>
              <a:gd name="T1" fmla="*/ 2 h 35"/>
              <a:gd name="T2" fmla="*/ 32 w 35"/>
              <a:gd name="T3" fmla="*/ 12 h 35"/>
              <a:gd name="T4" fmla="*/ 22 w 35"/>
              <a:gd name="T5" fmla="*/ 32 h 35"/>
              <a:gd name="T6" fmla="*/ 3 w 35"/>
              <a:gd name="T7" fmla="*/ 22 h 35"/>
              <a:gd name="T8" fmla="*/ 12 w 35"/>
              <a:gd name="T9" fmla="*/ 2 h 35"/>
            </a:gdLst>
            <a:ahLst/>
            <a:cxnLst>
              <a:cxn ang="0">
                <a:pos x="T0" y="T1"/>
              </a:cxn>
              <a:cxn ang="0">
                <a:pos x="T2" y="T3"/>
              </a:cxn>
              <a:cxn ang="0">
                <a:pos x="T4" y="T5"/>
              </a:cxn>
              <a:cxn ang="0">
                <a:pos x="T6" y="T7"/>
              </a:cxn>
              <a:cxn ang="0">
                <a:pos x="T8" y="T9"/>
              </a:cxn>
            </a:cxnLst>
            <a:rect l="0" t="0" r="r" b="b"/>
            <a:pathLst>
              <a:path w="4145" h="3819">
                <a:moveTo>
                  <a:pt x="3755" y="2687"/>
                </a:moveTo>
                <a:cubicBezTo>
                  <a:pt x="3758" y="2686"/>
                  <a:pt x="3764" y="2686"/>
                  <a:pt x="3765" y="2686"/>
                </a:cubicBezTo>
                <a:cubicBezTo>
                  <a:pt x="3789" y="2684"/>
                  <a:pt x="3812" y="2706"/>
                  <a:pt x="3812" y="2728"/>
                </a:cubicBezTo>
                <a:cubicBezTo>
                  <a:pt x="3812" y="2746"/>
                  <a:pt x="3799" y="2763"/>
                  <a:pt x="3782" y="2768"/>
                </a:cubicBezTo>
                <a:cubicBezTo>
                  <a:pt x="3778" y="2770"/>
                  <a:pt x="3771" y="2770"/>
                  <a:pt x="3769" y="2770"/>
                </a:cubicBezTo>
                <a:cubicBezTo>
                  <a:pt x="3751" y="2771"/>
                  <a:pt x="3733" y="2756"/>
                  <a:pt x="3730" y="2741"/>
                </a:cubicBezTo>
                <a:cubicBezTo>
                  <a:pt x="3728" y="2737"/>
                  <a:pt x="3727" y="2730"/>
                  <a:pt x="3727" y="2727"/>
                </a:cubicBezTo>
                <a:cubicBezTo>
                  <a:pt x="3726" y="2710"/>
                  <a:pt x="3740" y="2692"/>
                  <a:pt x="3755" y="2687"/>
                </a:cubicBezTo>
                <a:close/>
                <a:moveTo>
                  <a:pt x="3882" y="2524"/>
                </a:moveTo>
                <a:lnTo>
                  <a:pt x="3871" y="2519"/>
                </a:lnTo>
                <a:lnTo>
                  <a:pt x="3863" y="2516"/>
                </a:lnTo>
                <a:lnTo>
                  <a:pt x="3861" y="2516"/>
                </a:lnTo>
                <a:lnTo>
                  <a:pt x="3859" y="2515"/>
                </a:lnTo>
                <a:lnTo>
                  <a:pt x="3858" y="2514"/>
                </a:lnTo>
                <a:lnTo>
                  <a:pt x="3857" y="2513"/>
                </a:lnTo>
                <a:cubicBezTo>
                  <a:pt x="3830" y="2502"/>
                  <a:pt x="3790" y="2497"/>
                  <a:pt x="3771" y="2497"/>
                </a:cubicBezTo>
                <a:cubicBezTo>
                  <a:pt x="3686" y="2494"/>
                  <a:pt x="3598" y="2552"/>
                  <a:pt x="3564" y="2622"/>
                </a:cubicBezTo>
                <a:lnTo>
                  <a:pt x="3564" y="2625"/>
                </a:lnTo>
                <a:cubicBezTo>
                  <a:pt x="3538" y="2670"/>
                  <a:pt x="3558" y="2641"/>
                  <a:pt x="3551" y="2655"/>
                </a:cubicBezTo>
                <a:cubicBezTo>
                  <a:pt x="3550" y="2668"/>
                  <a:pt x="3563" y="2680"/>
                  <a:pt x="3575" y="2679"/>
                </a:cubicBezTo>
                <a:cubicBezTo>
                  <a:pt x="3585" y="2679"/>
                  <a:pt x="3594" y="2672"/>
                  <a:pt x="3597" y="2666"/>
                </a:cubicBezTo>
                <a:lnTo>
                  <a:pt x="3608" y="2647"/>
                </a:lnTo>
                <a:lnTo>
                  <a:pt x="3608" y="2644"/>
                </a:lnTo>
                <a:cubicBezTo>
                  <a:pt x="3637" y="2580"/>
                  <a:pt x="3710" y="2544"/>
                  <a:pt x="3767" y="2546"/>
                </a:cubicBezTo>
                <a:cubicBezTo>
                  <a:pt x="3792" y="2544"/>
                  <a:pt x="3827" y="2554"/>
                  <a:pt x="3844" y="2562"/>
                </a:cubicBezTo>
                <a:lnTo>
                  <a:pt x="3860" y="2568"/>
                </a:lnTo>
                <a:cubicBezTo>
                  <a:pt x="3864" y="2571"/>
                  <a:pt x="3871" y="2572"/>
                  <a:pt x="3873" y="2572"/>
                </a:cubicBezTo>
                <a:cubicBezTo>
                  <a:pt x="3882" y="2572"/>
                  <a:pt x="3890" y="2564"/>
                  <a:pt x="3893" y="2557"/>
                </a:cubicBezTo>
                <a:cubicBezTo>
                  <a:pt x="3894" y="2554"/>
                  <a:pt x="3895" y="2549"/>
                  <a:pt x="3895" y="2548"/>
                </a:cubicBezTo>
                <a:cubicBezTo>
                  <a:pt x="3895" y="2539"/>
                  <a:pt x="3888" y="2529"/>
                  <a:pt x="3882" y="2524"/>
                </a:cubicBezTo>
                <a:close/>
                <a:moveTo>
                  <a:pt x="1596" y="852"/>
                </a:moveTo>
                <a:cubicBezTo>
                  <a:pt x="1612" y="836"/>
                  <a:pt x="1639" y="828"/>
                  <a:pt x="1656" y="828"/>
                </a:cubicBezTo>
                <a:lnTo>
                  <a:pt x="1657" y="828"/>
                </a:lnTo>
                <a:lnTo>
                  <a:pt x="1658" y="828"/>
                </a:lnTo>
                <a:lnTo>
                  <a:pt x="1659" y="828"/>
                </a:lnTo>
                <a:lnTo>
                  <a:pt x="1660" y="828"/>
                </a:lnTo>
                <a:cubicBezTo>
                  <a:pt x="1675" y="828"/>
                  <a:pt x="1695" y="835"/>
                  <a:pt x="1705" y="841"/>
                </a:cubicBezTo>
                <a:cubicBezTo>
                  <a:pt x="1690" y="853"/>
                  <a:pt x="1679" y="867"/>
                  <a:pt x="1680" y="866"/>
                </a:cubicBezTo>
                <a:lnTo>
                  <a:pt x="1680" y="866"/>
                </a:lnTo>
                <a:lnTo>
                  <a:pt x="1678" y="868"/>
                </a:lnTo>
                <a:lnTo>
                  <a:pt x="1677" y="870"/>
                </a:lnTo>
                <a:lnTo>
                  <a:pt x="1676" y="871"/>
                </a:lnTo>
                <a:lnTo>
                  <a:pt x="1676" y="873"/>
                </a:lnTo>
                <a:lnTo>
                  <a:pt x="1675" y="874"/>
                </a:lnTo>
                <a:lnTo>
                  <a:pt x="1676" y="876"/>
                </a:lnTo>
                <a:lnTo>
                  <a:pt x="1676" y="877"/>
                </a:lnTo>
                <a:lnTo>
                  <a:pt x="1677" y="878"/>
                </a:lnTo>
                <a:lnTo>
                  <a:pt x="1678" y="879"/>
                </a:lnTo>
                <a:cubicBezTo>
                  <a:pt x="1680" y="881"/>
                  <a:pt x="1685" y="882"/>
                  <a:pt x="1685" y="882"/>
                </a:cubicBezTo>
                <a:lnTo>
                  <a:pt x="1685" y="882"/>
                </a:lnTo>
                <a:lnTo>
                  <a:pt x="1770" y="882"/>
                </a:lnTo>
                <a:lnTo>
                  <a:pt x="1772" y="882"/>
                </a:lnTo>
                <a:lnTo>
                  <a:pt x="1774" y="880"/>
                </a:lnTo>
                <a:lnTo>
                  <a:pt x="1775" y="879"/>
                </a:lnTo>
                <a:lnTo>
                  <a:pt x="1775" y="877"/>
                </a:lnTo>
                <a:lnTo>
                  <a:pt x="1775" y="793"/>
                </a:lnTo>
                <a:lnTo>
                  <a:pt x="1776" y="791"/>
                </a:lnTo>
                <a:lnTo>
                  <a:pt x="1776" y="790"/>
                </a:lnTo>
                <a:lnTo>
                  <a:pt x="1776" y="789"/>
                </a:lnTo>
                <a:lnTo>
                  <a:pt x="1775" y="787"/>
                </a:lnTo>
                <a:lnTo>
                  <a:pt x="1775" y="786"/>
                </a:lnTo>
                <a:lnTo>
                  <a:pt x="1774" y="785"/>
                </a:lnTo>
                <a:lnTo>
                  <a:pt x="1773" y="784"/>
                </a:lnTo>
                <a:lnTo>
                  <a:pt x="1772" y="783"/>
                </a:lnTo>
                <a:lnTo>
                  <a:pt x="1771" y="783"/>
                </a:lnTo>
                <a:lnTo>
                  <a:pt x="1770" y="782"/>
                </a:lnTo>
                <a:lnTo>
                  <a:pt x="1769" y="781"/>
                </a:lnTo>
                <a:lnTo>
                  <a:pt x="1767" y="781"/>
                </a:lnTo>
                <a:lnTo>
                  <a:pt x="1766" y="781"/>
                </a:lnTo>
                <a:lnTo>
                  <a:pt x="1765" y="781"/>
                </a:lnTo>
                <a:lnTo>
                  <a:pt x="1763" y="782"/>
                </a:lnTo>
                <a:lnTo>
                  <a:pt x="1762" y="782"/>
                </a:lnTo>
                <a:lnTo>
                  <a:pt x="1760" y="783"/>
                </a:lnTo>
                <a:lnTo>
                  <a:pt x="1759" y="785"/>
                </a:lnTo>
                <a:lnTo>
                  <a:pt x="1759" y="785"/>
                </a:lnTo>
                <a:lnTo>
                  <a:pt x="1759" y="785"/>
                </a:lnTo>
                <a:cubicBezTo>
                  <a:pt x="1758" y="787"/>
                  <a:pt x="1739" y="806"/>
                  <a:pt x="1734" y="809"/>
                </a:cubicBezTo>
                <a:cubicBezTo>
                  <a:pt x="1713" y="792"/>
                  <a:pt x="1679" y="784"/>
                  <a:pt x="1660" y="784"/>
                </a:cubicBezTo>
                <a:cubicBezTo>
                  <a:pt x="1564" y="789"/>
                  <a:pt x="1521" y="873"/>
                  <a:pt x="1527" y="910"/>
                </a:cubicBezTo>
                <a:cubicBezTo>
                  <a:pt x="1527" y="914"/>
                  <a:pt x="1528" y="919"/>
                  <a:pt x="1528" y="920"/>
                </a:cubicBezTo>
                <a:lnTo>
                  <a:pt x="1571" y="920"/>
                </a:lnTo>
                <a:cubicBezTo>
                  <a:pt x="1571" y="917"/>
                  <a:pt x="1571" y="911"/>
                  <a:pt x="1571" y="911"/>
                </a:cubicBezTo>
                <a:lnTo>
                  <a:pt x="1571" y="911"/>
                </a:lnTo>
                <a:lnTo>
                  <a:pt x="1571" y="910"/>
                </a:lnTo>
                <a:lnTo>
                  <a:pt x="1571" y="909"/>
                </a:lnTo>
                <a:cubicBezTo>
                  <a:pt x="1570" y="888"/>
                  <a:pt x="1582" y="865"/>
                  <a:pt x="1596" y="852"/>
                </a:cubicBezTo>
                <a:close/>
                <a:moveTo>
                  <a:pt x="1743" y="906"/>
                </a:moveTo>
                <a:lnTo>
                  <a:pt x="1743" y="907"/>
                </a:lnTo>
                <a:lnTo>
                  <a:pt x="1743" y="908"/>
                </a:lnTo>
                <a:cubicBezTo>
                  <a:pt x="1743" y="932"/>
                  <a:pt x="1731" y="959"/>
                  <a:pt x="1715" y="971"/>
                </a:cubicBezTo>
                <a:cubicBezTo>
                  <a:pt x="1701" y="989"/>
                  <a:pt x="1672" y="998"/>
                  <a:pt x="1655" y="998"/>
                </a:cubicBezTo>
                <a:lnTo>
                  <a:pt x="1654" y="998"/>
                </a:lnTo>
                <a:lnTo>
                  <a:pt x="1653" y="998"/>
                </a:lnTo>
                <a:lnTo>
                  <a:pt x="1652" y="998"/>
                </a:lnTo>
                <a:cubicBezTo>
                  <a:pt x="1637" y="998"/>
                  <a:pt x="1618" y="990"/>
                  <a:pt x="1609" y="984"/>
                </a:cubicBezTo>
                <a:lnTo>
                  <a:pt x="1634" y="960"/>
                </a:lnTo>
                <a:lnTo>
                  <a:pt x="1635" y="958"/>
                </a:lnTo>
                <a:lnTo>
                  <a:pt x="1636" y="956"/>
                </a:lnTo>
                <a:lnTo>
                  <a:pt x="1637" y="954"/>
                </a:lnTo>
                <a:lnTo>
                  <a:pt x="1637" y="953"/>
                </a:lnTo>
                <a:lnTo>
                  <a:pt x="1637" y="951"/>
                </a:lnTo>
                <a:lnTo>
                  <a:pt x="1637" y="950"/>
                </a:lnTo>
                <a:lnTo>
                  <a:pt x="1637" y="948"/>
                </a:lnTo>
                <a:lnTo>
                  <a:pt x="1636" y="947"/>
                </a:lnTo>
                <a:lnTo>
                  <a:pt x="1635" y="946"/>
                </a:lnTo>
                <a:lnTo>
                  <a:pt x="1633" y="945"/>
                </a:lnTo>
                <a:lnTo>
                  <a:pt x="1632" y="944"/>
                </a:lnTo>
                <a:lnTo>
                  <a:pt x="1630" y="944"/>
                </a:lnTo>
                <a:lnTo>
                  <a:pt x="1629" y="944"/>
                </a:lnTo>
                <a:lnTo>
                  <a:pt x="1628" y="944"/>
                </a:lnTo>
                <a:lnTo>
                  <a:pt x="1541" y="944"/>
                </a:lnTo>
                <a:lnTo>
                  <a:pt x="1539" y="944"/>
                </a:lnTo>
                <a:lnTo>
                  <a:pt x="1538" y="946"/>
                </a:lnTo>
                <a:lnTo>
                  <a:pt x="1536" y="947"/>
                </a:lnTo>
                <a:lnTo>
                  <a:pt x="1536" y="949"/>
                </a:lnTo>
                <a:lnTo>
                  <a:pt x="1536" y="1033"/>
                </a:lnTo>
                <a:cubicBezTo>
                  <a:pt x="1536" y="1036"/>
                  <a:pt x="1539" y="1041"/>
                  <a:pt x="1539" y="1041"/>
                </a:cubicBezTo>
                <a:lnTo>
                  <a:pt x="1540" y="1042"/>
                </a:lnTo>
                <a:lnTo>
                  <a:pt x="1541" y="1043"/>
                </a:lnTo>
                <a:lnTo>
                  <a:pt x="1542" y="1043"/>
                </a:lnTo>
                <a:lnTo>
                  <a:pt x="1544" y="1044"/>
                </a:lnTo>
                <a:lnTo>
                  <a:pt x="1545" y="1044"/>
                </a:lnTo>
                <a:lnTo>
                  <a:pt x="1546" y="1043"/>
                </a:lnTo>
                <a:lnTo>
                  <a:pt x="1548" y="1043"/>
                </a:lnTo>
                <a:lnTo>
                  <a:pt x="1549" y="1042"/>
                </a:lnTo>
                <a:lnTo>
                  <a:pt x="1551" y="1040"/>
                </a:lnTo>
                <a:lnTo>
                  <a:pt x="1552" y="1038"/>
                </a:lnTo>
                <a:cubicBezTo>
                  <a:pt x="1551" y="1039"/>
                  <a:pt x="1574" y="1020"/>
                  <a:pt x="1577" y="1017"/>
                </a:cubicBezTo>
                <a:cubicBezTo>
                  <a:pt x="1598" y="1033"/>
                  <a:pt x="1634" y="1041"/>
                  <a:pt x="1653" y="1041"/>
                </a:cubicBezTo>
                <a:cubicBezTo>
                  <a:pt x="1766" y="1032"/>
                  <a:pt x="1790" y="945"/>
                  <a:pt x="1786" y="906"/>
                </a:cubicBezTo>
                <a:lnTo>
                  <a:pt x="1743" y="906"/>
                </a:lnTo>
                <a:close/>
                <a:moveTo>
                  <a:pt x="3056" y="1411"/>
                </a:moveTo>
                <a:lnTo>
                  <a:pt x="2674" y="1411"/>
                </a:lnTo>
                <a:lnTo>
                  <a:pt x="2672" y="1411"/>
                </a:lnTo>
                <a:cubicBezTo>
                  <a:pt x="2640" y="1410"/>
                  <a:pt x="2613" y="1443"/>
                  <a:pt x="2614" y="1469"/>
                </a:cubicBezTo>
                <a:lnTo>
                  <a:pt x="2614" y="1471"/>
                </a:lnTo>
                <a:lnTo>
                  <a:pt x="2614" y="1677"/>
                </a:lnTo>
                <a:lnTo>
                  <a:pt x="2614" y="1678"/>
                </a:lnTo>
                <a:cubicBezTo>
                  <a:pt x="2613" y="1711"/>
                  <a:pt x="2646" y="1734"/>
                  <a:pt x="2672" y="1734"/>
                </a:cubicBezTo>
                <a:lnTo>
                  <a:pt x="2674" y="1734"/>
                </a:lnTo>
                <a:lnTo>
                  <a:pt x="2703" y="1734"/>
                </a:lnTo>
                <a:lnTo>
                  <a:pt x="2703" y="1837"/>
                </a:lnTo>
                <a:lnTo>
                  <a:pt x="2703" y="1839"/>
                </a:lnTo>
                <a:lnTo>
                  <a:pt x="2703" y="1841"/>
                </a:lnTo>
                <a:lnTo>
                  <a:pt x="2703" y="1843"/>
                </a:lnTo>
                <a:lnTo>
                  <a:pt x="2704" y="1844"/>
                </a:lnTo>
                <a:lnTo>
                  <a:pt x="2705" y="1846"/>
                </a:lnTo>
                <a:cubicBezTo>
                  <a:pt x="2707" y="1850"/>
                  <a:pt x="2715" y="1852"/>
                  <a:pt x="2716" y="1852"/>
                </a:cubicBezTo>
                <a:lnTo>
                  <a:pt x="2718" y="1852"/>
                </a:lnTo>
                <a:cubicBezTo>
                  <a:pt x="2727" y="1843"/>
                  <a:pt x="2731" y="1841"/>
                  <a:pt x="2731" y="1841"/>
                </a:cubicBezTo>
                <a:lnTo>
                  <a:pt x="2731" y="1841"/>
                </a:lnTo>
                <a:cubicBezTo>
                  <a:pt x="2732" y="1841"/>
                  <a:pt x="2722" y="1851"/>
                  <a:pt x="2719" y="1855"/>
                </a:cubicBezTo>
                <a:cubicBezTo>
                  <a:pt x="2715" y="1858"/>
                  <a:pt x="2712" y="1862"/>
                  <a:pt x="2712" y="1862"/>
                </a:cubicBezTo>
                <a:lnTo>
                  <a:pt x="2712" y="1862"/>
                </a:lnTo>
                <a:cubicBezTo>
                  <a:pt x="2705" y="1869"/>
                  <a:pt x="2756" y="1821"/>
                  <a:pt x="2850" y="1734"/>
                </a:cubicBezTo>
                <a:lnTo>
                  <a:pt x="3056" y="1734"/>
                </a:lnTo>
                <a:lnTo>
                  <a:pt x="3058" y="1734"/>
                </a:lnTo>
                <a:cubicBezTo>
                  <a:pt x="3090" y="1735"/>
                  <a:pt x="3114" y="1704"/>
                  <a:pt x="3113" y="1678"/>
                </a:cubicBezTo>
                <a:lnTo>
                  <a:pt x="3113" y="1677"/>
                </a:lnTo>
                <a:lnTo>
                  <a:pt x="3113" y="1471"/>
                </a:lnTo>
                <a:lnTo>
                  <a:pt x="3113" y="1469"/>
                </a:lnTo>
                <a:cubicBezTo>
                  <a:pt x="3114" y="1437"/>
                  <a:pt x="3083" y="1410"/>
                  <a:pt x="3057" y="1411"/>
                </a:cubicBezTo>
                <a:lnTo>
                  <a:pt x="3056" y="1411"/>
                </a:lnTo>
                <a:close/>
                <a:moveTo>
                  <a:pt x="2717" y="1500"/>
                </a:moveTo>
                <a:lnTo>
                  <a:pt x="2953" y="1500"/>
                </a:lnTo>
                <a:lnTo>
                  <a:pt x="2955" y="1500"/>
                </a:lnTo>
                <a:lnTo>
                  <a:pt x="2957" y="1501"/>
                </a:lnTo>
                <a:cubicBezTo>
                  <a:pt x="2963" y="1502"/>
                  <a:pt x="2967" y="1511"/>
                  <a:pt x="2967" y="1513"/>
                </a:cubicBezTo>
                <a:lnTo>
                  <a:pt x="2967" y="1514"/>
                </a:lnTo>
                <a:lnTo>
                  <a:pt x="2967" y="1516"/>
                </a:lnTo>
                <a:lnTo>
                  <a:pt x="2966" y="1518"/>
                </a:lnTo>
                <a:cubicBezTo>
                  <a:pt x="2965" y="1524"/>
                  <a:pt x="2956" y="1528"/>
                  <a:pt x="2954" y="1528"/>
                </a:cubicBezTo>
                <a:lnTo>
                  <a:pt x="2953" y="1528"/>
                </a:lnTo>
                <a:lnTo>
                  <a:pt x="2717" y="1528"/>
                </a:lnTo>
                <a:lnTo>
                  <a:pt x="2715" y="1528"/>
                </a:lnTo>
                <a:lnTo>
                  <a:pt x="2713" y="1527"/>
                </a:lnTo>
                <a:cubicBezTo>
                  <a:pt x="2707" y="1526"/>
                  <a:pt x="2703" y="1517"/>
                  <a:pt x="2703" y="1515"/>
                </a:cubicBezTo>
                <a:lnTo>
                  <a:pt x="2703" y="1514"/>
                </a:lnTo>
                <a:lnTo>
                  <a:pt x="2703" y="1512"/>
                </a:lnTo>
                <a:lnTo>
                  <a:pt x="2704" y="1510"/>
                </a:lnTo>
                <a:cubicBezTo>
                  <a:pt x="2705" y="1504"/>
                  <a:pt x="2714" y="1500"/>
                  <a:pt x="2716" y="1500"/>
                </a:cubicBezTo>
                <a:lnTo>
                  <a:pt x="2717" y="1500"/>
                </a:lnTo>
                <a:close/>
                <a:moveTo>
                  <a:pt x="2834" y="1647"/>
                </a:moveTo>
                <a:lnTo>
                  <a:pt x="2717" y="1647"/>
                </a:lnTo>
                <a:lnTo>
                  <a:pt x="2715" y="1647"/>
                </a:lnTo>
                <a:lnTo>
                  <a:pt x="2714" y="1647"/>
                </a:lnTo>
                <a:lnTo>
                  <a:pt x="2713" y="1646"/>
                </a:lnTo>
                <a:cubicBezTo>
                  <a:pt x="2706" y="1644"/>
                  <a:pt x="2703" y="1634"/>
                  <a:pt x="2703" y="1632"/>
                </a:cubicBezTo>
                <a:lnTo>
                  <a:pt x="2703" y="1631"/>
                </a:lnTo>
                <a:lnTo>
                  <a:pt x="2703" y="1629"/>
                </a:lnTo>
                <a:lnTo>
                  <a:pt x="2704" y="1627"/>
                </a:lnTo>
                <a:cubicBezTo>
                  <a:pt x="2705" y="1620"/>
                  <a:pt x="2714" y="1617"/>
                  <a:pt x="2716" y="1617"/>
                </a:cubicBezTo>
                <a:lnTo>
                  <a:pt x="2717" y="1617"/>
                </a:lnTo>
                <a:lnTo>
                  <a:pt x="2834" y="1617"/>
                </a:lnTo>
                <a:lnTo>
                  <a:pt x="2835" y="1617"/>
                </a:lnTo>
                <a:cubicBezTo>
                  <a:pt x="2843" y="1617"/>
                  <a:pt x="2850" y="1626"/>
                  <a:pt x="2850" y="1628"/>
                </a:cubicBezTo>
                <a:lnTo>
                  <a:pt x="2850" y="1630"/>
                </a:lnTo>
                <a:lnTo>
                  <a:pt x="2850" y="1631"/>
                </a:lnTo>
                <a:lnTo>
                  <a:pt x="2850" y="1632"/>
                </a:lnTo>
                <a:cubicBezTo>
                  <a:pt x="2850" y="1640"/>
                  <a:pt x="2837" y="1648"/>
                  <a:pt x="2835" y="1647"/>
                </a:cubicBezTo>
                <a:lnTo>
                  <a:pt x="2834" y="1647"/>
                </a:lnTo>
                <a:close/>
                <a:moveTo>
                  <a:pt x="3010" y="1587"/>
                </a:moveTo>
                <a:lnTo>
                  <a:pt x="2717" y="1587"/>
                </a:lnTo>
                <a:lnTo>
                  <a:pt x="2715" y="1587"/>
                </a:lnTo>
                <a:lnTo>
                  <a:pt x="2713" y="1587"/>
                </a:lnTo>
                <a:cubicBezTo>
                  <a:pt x="2707" y="1586"/>
                  <a:pt x="2703" y="1577"/>
                  <a:pt x="2703" y="1575"/>
                </a:cubicBezTo>
                <a:lnTo>
                  <a:pt x="2703" y="1574"/>
                </a:lnTo>
                <a:lnTo>
                  <a:pt x="2703" y="1572"/>
                </a:lnTo>
                <a:cubicBezTo>
                  <a:pt x="2703" y="1565"/>
                  <a:pt x="2712" y="1557"/>
                  <a:pt x="2715" y="1557"/>
                </a:cubicBezTo>
                <a:lnTo>
                  <a:pt x="2716" y="1557"/>
                </a:lnTo>
                <a:lnTo>
                  <a:pt x="2717" y="1557"/>
                </a:lnTo>
                <a:lnTo>
                  <a:pt x="3010" y="1557"/>
                </a:lnTo>
                <a:lnTo>
                  <a:pt x="3012" y="1557"/>
                </a:lnTo>
                <a:cubicBezTo>
                  <a:pt x="3020" y="1557"/>
                  <a:pt x="3027" y="1570"/>
                  <a:pt x="3026" y="1573"/>
                </a:cubicBezTo>
                <a:lnTo>
                  <a:pt x="3026" y="1574"/>
                </a:lnTo>
                <a:lnTo>
                  <a:pt x="3026" y="1575"/>
                </a:lnTo>
                <a:lnTo>
                  <a:pt x="3026" y="1577"/>
                </a:lnTo>
                <a:cubicBezTo>
                  <a:pt x="3025" y="1584"/>
                  <a:pt x="3013" y="1588"/>
                  <a:pt x="3011" y="1587"/>
                </a:cubicBezTo>
                <a:lnTo>
                  <a:pt x="3010" y="1587"/>
                </a:lnTo>
                <a:close/>
                <a:moveTo>
                  <a:pt x="3963" y="1250"/>
                </a:moveTo>
                <a:cubicBezTo>
                  <a:pt x="3965" y="1244"/>
                  <a:pt x="3965" y="1232"/>
                  <a:pt x="3965" y="1231"/>
                </a:cubicBezTo>
                <a:lnTo>
                  <a:pt x="3965" y="1230"/>
                </a:lnTo>
                <a:lnTo>
                  <a:pt x="3965" y="1230"/>
                </a:lnTo>
                <a:lnTo>
                  <a:pt x="3965" y="1230"/>
                </a:lnTo>
                <a:lnTo>
                  <a:pt x="3965" y="1227"/>
                </a:lnTo>
                <a:cubicBezTo>
                  <a:pt x="3966" y="1184"/>
                  <a:pt x="3925" y="1159"/>
                  <a:pt x="3901" y="1160"/>
                </a:cubicBezTo>
                <a:lnTo>
                  <a:pt x="3900" y="1160"/>
                </a:lnTo>
                <a:lnTo>
                  <a:pt x="3899" y="1160"/>
                </a:lnTo>
                <a:lnTo>
                  <a:pt x="3898" y="1160"/>
                </a:lnTo>
                <a:lnTo>
                  <a:pt x="3896" y="1160"/>
                </a:lnTo>
                <a:cubicBezTo>
                  <a:pt x="3872" y="1159"/>
                  <a:pt x="3842" y="1184"/>
                  <a:pt x="3833" y="1207"/>
                </a:cubicBezTo>
                <a:lnTo>
                  <a:pt x="3828" y="1218"/>
                </a:lnTo>
                <a:lnTo>
                  <a:pt x="3828" y="1204"/>
                </a:lnTo>
                <a:cubicBezTo>
                  <a:pt x="3829" y="1155"/>
                  <a:pt x="3785" y="1129"/>
                  <a:pt x="3760" y="1130"/>
                </a:cubicBezTo>
                <a:lnTo>
                  <a:pt x="3758" y="1130"/>
                </a:lnTo>
                <a:lnTo>
                  <a:pt x="3757" y="1130"/>
                </a:lnTo>
                <a:lnTo>
                  <a:pt x="3755" y="1130"/>
                </a:lnTo>
                <a:lnTo>
                  <a:pt x="3754" y="1130"/>
                </a:lnTo>
                <a:lnTo>
                  <a:pt x="3752" y="1130"/>
                </a:lnTo>
                <a:cubicBezTo>
                  <a:pt x="3719" y="1128"/>
                  <a:pt x="3686" y="1176"/>
                  <a:pt x="3688" y="1207"/>
                </a:cubicBezTo>
                <a:lnTo>
                  <a:pt x="3688" y="1209"/>
                </a:lnTo>
                <a:lnTo>
                  <a:pt x="3688" y="1211"/>
                </a:lnTo>
                <a:lnTo>
                  <a:pt x="3688" y="1213"/>
                </a:lnTo>
                <a:cubicBezTo>
                  <a:pt x="3687" y="1263"/>
                  <a:pt x="3737" y="1321"/>
                  <a:pt x="3763" y="1353"/>
                </a:cubicBezTo>
                <a:lnTo>
                  <a:pt x="3765" y="1355"/>
                </a:lnTo>
                <a:cubicBezTo>
                  <a:pt x="3775" y="1367"/>
                  <a:pt x="3789" y="1384"/>
                  <a:pt x="3792" y="1389"/>
                </a:cubicBezTo>
                <a:cubicBezTo>
                  <a:pt x="3802" y="1383"/>
                  <a:pt x="3822" y="1373"/>
                  <a:pt x="3830" y="1369"/>
                </a:cubicBezTo>
                <a:lnTo>
                  <a:pt x="3831" y="1369"/>
                </a:lnTo>
                <a:lnTo>
                  <a:pt x="3831" y="1369"/>
                </a:lnTo>
                <a:lnTo>
                  <a:pt x="3832" y="1368"/>
                </a:lnTo>
                <a:cubicBezTo>
                  <a:pt x="3888" y="1344"/>
                  <a:pt x="3958" y="1298"/>
                  <a:pt x="3963" y="1250"/>
                </a:cubicBezTo>
                <a:close/>
                <a:moveTo>
                  <a:pt x="2935" y="330"/>
                </a:moveTo>
                <a:lnTo>
                  <a:pt x="2921" y="344"/>
                </a:lnTo>
                <a:lnTo>
                  <a:pt x="2951" y="376"/>
                </a:lnTo>
                <a:lnTo>
                  <a:pt x="2965" y="360"/>
                </a:lnTo>
                <a:cubicBezTo>
                  <a:pt x="2977" y="368"/>
                  <a:pt x="2998" y="377"/>
                  <a:pt x="3011" y="379"/>
                </a:cubicBezTo>
                <a:lnTo>
                  <a:pt x="3011" y="398"/>
                </a:lnTo>
                <a:lnTo>
                  <a:pt x="3054" y="398"/>
                </a:lnTo>
                <a:lnTo>
                  <a:pt x="3054" y="379"/>
                </a:lnTo>
                <a:cubicBezTo>
                  <a:pt x="3070" y="374"/>
                  <a:pt x="3090" y="366"/>
                  <a:pt x="3100" y="357"/>
                </a:cubicBezTo>
                <a:lnTo>
                  <a:pt x="3114" y="374"/>
                </a:lnTo>
                <a:lnTo>
                  <a:pt x="3144" y="341"/>
                </a:lnTo>
                <a:lnTo>
                  <a:pt x="3130" y="328"/>
                </a:lnTo>
                <a:cubicBezTo>
                  <a:pt x="3138" y="315"/>
                  <a:pt x="3147" y="294"/>
                  <a:pt x="3149" y="282"/>
                </a:cubicBezTo>
                <a:lnTo>
                  <a:pt x="3168" y="282"/>
                </a:lnTo>
                <a:lnTo>
                  <a:pt x="3168" y="239"/>
                </a:lnTo>
                <a:lnTo>
                  <a:pt x="3146" y="239"/>
                </a:lnTo>
                <a:cubicBezTo>
                  <a:pt x="3144" y="222"/>
                  <a:pt x="3136" y="203"/>
                  <a:pt x="3127" y="195"/>
                </a:cubicBezTo>
                <a:lnTo>
                  <a:pt x="3144" y="179"/>
                </a:lnTo>
                <a:lnTo>
                  <a:pt x="3111" y="149"/>
                </a:lnTo>
                <a:lnTo>
                  <a:pt x="3097" y="163"/>
                </a:lnTo>
                <a:cubicBezTo>
                  <a:pt x="3085" y="155"/>
                  <a:pt x="3064" y="148"/>
                  <a:pt x="3051" y="147"/>
                </a:cubicBezTo>
                <a:lnTo>
                  <a:pt x="3051" y="125"/>
                </a:lnTo>
                <a:lnTo>
                  <a:pt x="3008" y="125"/>
                </a:lnTo>
                <a:lnTo>
                  <a:pt x="3008" y="147"/>
                </a:lnTo>
                <a:cubicBezTo>
                  <a:pt x="2992" y="149"/>
                  <a:pt x="2972" y="159"/>
                  <a:pt x="2962" y="166"/>
                </a:cubicBezTo>
                <a:lnTo>
                  <a:pt x="2948" y="152"/>
                </a:lnTo>
                <a:lnTo>
                  <a:pt x="2918" y="182"/>
                </a:lnTo>
                <a:lnTo>
                  <a:pt x="2932" y="198"/>
                </a:lnTo>
                <a:cubicBezTo>
                  <a:pt x="2924" y="211"/>
                  <a:pt x="2917" y="229"/>
                  <a:pt x="2916" y="241"/>
                </a:cubicBezTo>
                <a:lnTo>
                  <a:pt x="2894" y="244"/>
                </a:lnTo>
                <a:lnTo>
                  <a:pt x="2894" y="284"/>
                </a:lnTo>
                <a:lnTo>
                  <a:pt x="2916" y="284"/>
                </a:lnTo>
                <a:cubicBezTo>
                  <a:pt x="2918" y="300"/>
                  <a:pt x="2926" y="320"/>
                  <a:pt x="2935" y="330"/>
                </a:cubicBezTo>
                <a:close/>
                <a:moveTo>
                  <a:pt x="3030" y="176"/>
                </a:moveTo>
                <a:lnTo>
                  <a:pt x="3032" y="176"/>
                </a:lnTo>
                <a:lnTo>
                  <a:pt x="3034" y="176"/>
                </a:lnTo>
                <a:lnTo>
                  <a:pt x="3036" y="176"/>
                </a:lnTo>
                <a:cubicBezTo>
                  <a:pt x="3083" y="175"/>
                  <a:pt x="3120" y="221"/>
                  <a:pt x="3119" y="258"/>
                </a:cubicBezTo>
                <a:lnTo>
                  <a:pt x="3119" y="260"/>
                </a:lnTo>
                <a:lnTo>
                  <a:pt x="3119" y="262"/>
                </a:lnTo>
                <a:cubicBezTo>
                  <a:pt x="3121" y="311"/>
                  <a:pt x="3073" y="351"/>
                  <a:pt x="3034" y="349"/>
                </a:cubicBezTo>
                <a:lnTo>
                  <a:pt x="3032" y="349"/>
                </a:lnTo>
                <a:lnTo>
                  <a:pt x="3030" y="349"/>
                </a:lnTo>
                <a:cubicBezTo>
                  <a:pt x="2980" y="351"/>
                  <a:pt x="2942" y="301"/>
                  <a:pt x="2943" y="261"/>
                </a:cubicBezTo>
                <a:cubicBezTo>
                  <a:pt x="2941" y="212"/>
                  <a:pt x="2989" y="175"/>
                  <a:pt x="3027" y="176"/>
                </a:cubicBezTo>
                <a:lnTo>
                  <a:pt x="3030" y="176"/>
                </a:lnTo>
                <a:close/>
                <a:moveTo>
                  <a:pt x="3274" y="76"/>
                </a:moveTo>
                <a:lnTo>
                  <a:pt x="3288" y="71"/>
                </a:lnTo>
                <a:lnTo>
                  <a:pt x="3274" y="38"/>
                </a:lnTo>
                <a:lnTo>
                  <a:pt x="3261" y="44"/>
                </a:lnTo>
                <a:cubicBezTo>
                  <a:pt x="3256" y="35"/>
                  <a:pt x="3243" y="27"/>
                  <a:pt x="3239" y="24"/>
                </a:cubicBezTo>
                <a:lnTo>
                  <a:pt x="3244" y="11"/>
                </a:lnTo>
                <a:lnTo>
                  <a:pt x="3212" y="0"/>
                </a:lnTo>
                <a:lnTo>
                  <a:pt x="3206" y="11"/>
                </a:lnTo>
                <a:lnTo>
                  <a:pt x="3205" y="11"/>
                </a:lnTo>
                <a:lnTo>
                  <a:pt x="3205" y="11"/>
                </a:lnTo>
                <a:lnTo>
                  <a:pt x="3204" y="11"/>
                </a:lnTo>
                <a:cubicBezTo>
                  <a:pt x="3196" y="11"/>
                  <a:pt x="3183" y="12"/>
                  <a:pt x="3179" y="14"/>
                </a:cubicBezTo>
                <a:lnTo>
                  <a:pt x="3174" y="0"/>
                </a:lnTo>
                <a:lnTo>
                  <a:pt x="3141" y="14"/>
                </a:lnTo>
                <a:lnTo>
                  <a:pt x="3146" y="27"/>
                </a:lnTo>
                <a:cubicBezTo>
                  <a:pt x="3138" y="32"/>
                  <a:pt x="3130" y="42"/>
                  <a:pt x="3127" y="46"/>
                </a:cubicBezTo>
                <a:lnTo>
                  <a:pt x="3114" y="44"/>
                </a:lnTo>
                <a:lnTo>
                  <a:pt x="3103" y="73"/>
                </a:lnTo>
                <a:lnTo>
                  <a:pt x="3114" y="79"/>
                </a:lnTo>
                <a:lnTo>
                  <a:pt x="3114" y="80"/>
                </a:lnTo>
                <a:lnTo>
                  <a:pt x="3114" y="81"/>
                </a:lnTo>
                <a:lnTo>
                  <a:pt x="3114" y="82"/>
                </a:lnTo>
                <a:cubicBezTo>
                  <a:pt x="3114" y="91"/>
                  <a:pt x="3115" y="103"/>
                  <a:pt x="3117" y="109"/>
                </a:cubicBezTo>
                <a:lnTo>
                  <a:pt x="3103" y="114"/>
                </a:lnTo>
                <a:lnTo>
                  <a:pt x="3117" y="147"/>
                </a:lnTo>
                <a:lnTo>
                  <a:pt x="3130" y="139"/>
                </a:lnTo>
                <a:cubicBezTo>
                  <a:pt x="3135" y="147"/>
                  <a:pt x="3148" y="158"/>
                  <a:pt x="3152" y="161"/>
                </a:cubicBezTo>
                <a:lnTo>
                  <a:pt x="3146" y="174"/>
                </a:lnTo>
                <a:lnTo>
                  <a:pt x="3179" y="185"/>
                </a:lnTo>
                <a:lnTo>
                  <a:pt x="3182" y="171"/>
                </a:lnTo>
                <a:cubicBezTo>
                  <a:pt x="3187" y="173"/>
                  <a:pt x="3195" y="174"/>
                  <a:pt x="3197" y="173"/>
                </a:cubicBezTo>
                <a:lnTo>
                  <a:pt x="3198" y="173"/>
                </a:lnTo>
                <a:lnTo>
                  <a:pt x="3199" y="173"/>
                </a:lnTo>
                <a:cubicBezTo>
                  <a:pt x="3204" y="173"/>
                  <a:pt x="3211" y="172"/>
                  <a:pt x="3212" y="171"/>
                </a:cubicBezTo>
                <a:lnTo>
                  <a:pt x="3217" y="185"/>
                </a:lnTo>
                <a:lnTo>
                  <a:pt x="3250" y="171"/>
                </a:lnTo>
                <a:lnTo>
                  <a:pt x="3244" y="158"/>
                </a:lnTo>
                <a:cubicBezTo>
                  <a:pt x="3250" y="153"/>
                  <a:pt x="3261" y="140"/>
                  <a:pt x="3263" y="136"/>
                </a:cubicBezTo>
                <a:lnTo>
                  <a:pt x="3277" y="141"/>
                </a:lnTo>
                <a:lnTo>
                  <a:pt x="3288" y="109"/>
                </a:lnTo>
                <a:lnTo>
                  <a:pt x="3274" y="103"/>
                </a:lnTo>
                <a:cubicBezTo>
                  <a:pt x="3276" y="100"/>
                  <a:pt x="3277" y="91"/>
                  <a:pt x="3276" y="90"/>
                </a:cubicBezTo>
                <a:lnTo>
                  <a:pt x="3276" y="89"/>
                </a:lnTo>
                <a:cubicBezTo>
                  <a:pt x="3277" y="85"/>
                  <a:pt x="3275" y="77"/>
                  <a:pt x="3274" y="76"/>
                </a:cubicBezTo>
                <a:close/>
                <a:moveTo>
                  <a:pt x="3217" y="141"/>
                </a:moveTo>
                <a:cubicBezTo>
                  <a:pt x="3213" y="144"/>
                  <a:pt x="3200" y="147"/>
                  <a:pt x="3196" y="147"/>
                </a:cubicBezTo>
                <a:lnTo>
                  <a:pt x="3195" y="147"/>
                </a:lnTo>
                <a:lnTo>
                  <a:pt x="3194" y="147"/>
                </a:lnTo>
                <a:cubicBezTo>
                  <a:pt x="3173" y="148"/>
                  <a:pt x="3152" y="129"/>
                  <a:pt x="3146" y="114"/>
                </a:cubicBezTo>
                <a:cubicBezTo>
                  <a:pt x="3143" y="108"/>
                  <a:pt x="3141" y="96"/>
                  <a:pt x="3141" y="92"/>
                </a:cubicBezTo>
                <a:lnTo>
                  <a:pt x="3141" y="92"/>
                </a:lnTo>
                <a:lnTo>
                  <a:pt x="3141" y="90"/>
                </a:lnTo>
                <a:cubicBezTo>
                  <a:pt x="3140" y="70"/>
                  <a:pt x="3159" y="49"/>
                  <a:pt x="3174" y="44"/>
                </a:cubicBezTo>
                <a:cubicBezTo>
                  <a:pt x="3178" y="38"/>
                  <a:pt x="3192" y="38"/>
                  <a:pt x="3195" y="38"/>
                </a:cubicBezTo>
                <a:lnTo>
                  <a:pt x="3197" y="38"/>
                </a:lnTo>
                <a:cubicBezTo>
                  <a:pt x="3218" y="37"/>
                  <a:pt x="3239" y="54"/>
                  <a:pt x="3244" y="71"/>
                </a:cubicBezTo>
                <a:cubicBezTo>
                  <a:pt x="3248" y="77"/>
                  <a:pt x="3250" y="89"/>
                  <a:pt x="3250" y="93"/>
                </a:cubicBezTo>
                <a:lnTo>
                  <a:pt x="3250" y="93"/>
                </a:lnTo>
                <a:lnTo>
                  <a:pt x="3250" y="95"/>
                </a:lnTo>
                <a:cubicBezTo>
                  <a:pt x="3251" y="115"/>
                  <a:pt x="3232" y="136"/>
                  <a:pt x="3217" y="141"/>
                </a:cubicBezTo>
                <a:close/>
                <a:moveTo>
                  <a:pt x="434" y="928"/>
                </a:moveTo>
                <a:lnTo>
                  <a:pt x="483" y="895"/>
                </a:lnTo>
                <a:lnTo>
                  <a:pt x="584" y="708"/>
                </a:lnTo>
                <a:lnTo>
                  <a:pt x="616" y="646"/>
                </a:lnTo>
                <a:lnTo>
                  <a:pt x="608" y="642"/>
                </a:lnTo>
                <a:lnTo>
                  <a:pt x="598" y="638"/>
                </a:lnTo>
                <a:lnTo>
                  <a:pt x="586" y="634"/>
                </a:lnTo>
                <a:lnTo>
                  <a:pt x="564" y="624"/>
                </a:lnTo>
                <a:lnTo>
                  <a:pt x="554" y="646"/>
                </a:lnTo>
                <a:lnTo>
                  <a:pt x="548" y="654"/>
                </a:lnTo>
                <a:lnTo>
                  <a:pt x="542" y="664"/>
                </a:lnTo>
                <a:lnTo>
                  <a:pt x="505" y="735"/>
                </a:lnTo>
                <a:lnTo>
                  <a:pt x="431" y="871"/>
                </a:lnTo>
                <a:lnTo>
                  <a:pt x="434" y="928"/>
                </a:lnTo>
                <a:close/>
                <a:moveTo>
                  <a:pt x="342" y="1603"/>
                </a:moveTo>
                <a:cubicBezTo>
                  <a:pt x="305" y="1545"/>
                  <a:pt x="293" y="1529"/>
                  <a:pt x="292" y="1529"/>
                </a:cubicBezTo>
                <a:lnTo>
                  <a:pt x="292" y="1529"/>
                </a:lnTo>
                <a:lnTo>
                  <a:pt x="292" y="1529"/>
                </a:lnTo>
                <a:lnTo>
                  <a:pt x="292" y="1529"/>
                </a:lnTo>
                <a:cubicBezTo>
                  <a:pt x="291" y="1530"/>
                  <a:pt x="294" y="1536"/>
                  <a:pt x="295" y="1538"/>
                </a:cubicBezTo>
                <a:cubicBezTo>
                  <a:pt x="297" y="1542"/>
                  <a:pt x="299" y="1546"/>
                  <a:pt x="299" y="1547"/>
                </a:cubicBezTo>
                <a:lnTo>
                  <a:pt x="299" y="1547"/>
                </a:lnTo>
                <a:lnTo>
                  <a:pt x="299" y="1547"/>
                </a:lnTo>
                <a:lnTo>
                  <a:pt x="299" y="1547"/>
                </a:lnTo>
                <a:cubicBezTo>
                  <a:pt x="298" y="1548"/>
                  <a:pt x="294" y="1542"/>
                  <a:pt x="291" y="1538"/>
                </a:cubicBezTo>
                <a:lnTo>
                  <a:pt x="160" y="1519"/>
                </a:lnTo>
                <a:lnTo>
                  <a:pt x="155" y="1519"/>
                </a:lnTo>
                <a:lnTo>
                  <a:pt x="52" y="1557"/>
                </a:lnTo>
                <a:lnTo>
                  <a:pt x="49" y="1557"/>
                </a:lnTo>
                <a:lnTo>
                  <a:pt x="49" y="1560"/>
                </a:lnTo>
                <a:lnTo>
                  <a:pt x="46" y="1560"/>
                </a:lnTo>
                <a:lnTo>
                  <a:pt x="3" y="1620"/>
                </a:lnTo>
                <a:lnTo>
                  <a:pt x="2" y="1621"/>
                </a:lnTo>
                <a:lnTo>
                  <a:pt x="1" y="1622"/>
                </a:lnTo>
                <a:lnTo>
                  <a:pt x="1" y="1623"/>
                </a:lnTo>
                <a:lnTo>
                  <a:pt x="0" y="1624"/>
                </a:lnTo>
                <a:lnTo>
                  <a:pt x="0" y="1625"/>
                </a:lnTo>
                <a:lnTo>
                  <a:pt x="0" y="1627"/>
                </a:lnTo>
                <a:lnTo>
                  <a:pt x="0" y="1628"/>
                </a:lnTo>
                <a:lnTo>
                  <a:pt x="1" y="1629"/>
                </a:lnTo>
                <a:lnTo>
                  <a:pt x="2" y="1630"/>
                </a:lnTo>
                <a:lnTo>
                  <a:pt x="3" y="1631"/>
                </a:lnTo>
                <a:lnTo>
                  <a:pt x="5" y="1632"/>
                </a:lnTo>
                <a:lnTo>
                  <a:pt x="6" y="1633"/>
                </a:lnTo>
                <a:lnTo>
                  <a:pt x="7" y="1633"/>
                </a:lnTo>
                <a:lnTo>
                  <a:pt x="8" y="1633"/>
                </a:lnTo>
                <a:lnTo>
                  <a:pt x="46" y="1644"/>
                </a:lnTo>
                <a:lnTo>
                  <a:pt x="46" y="1739"/>
                </a:lnTo>
                <a:lnTo>
                  <a:pt x="46" y="1741"/>
                </a:lnTo>
                <a:lnTo>
                  <a:pt x="47" y="1743"/>
                </a:lnTo>
                <a:lnTo>
                  <a:pt x="47" y="1745"/>
                </a:lnTo>
                <a:lnTo>
                  <a:pt x="48" y="1746"/>
                </a:lnTo>
                <a:lnTo>
                  <a:pt x="49" y="1747"/>
                </a:lnTo>
                <a:lnTo>
                  <a:pt x="50" y="1747"/>
                </a:lnTo>
                <a:lnTo>
                  <a:pt x="52" y="1747"/>
                </a:lnTo>
                <a:lnTo>
                  <a:pt x="193" y="1791"/>
                </a:lnTo>
                <a:lnTo>
                  <a:pt x="201" y="1791"/>
                </a:lnTo>
                <a:lnTo>
                  <a:pt x="302" y="1734"/>
                </a:lnTo>
                <a:lnTo>
                  <a:pt x="303" y="1734"/>
                </a:lnTo>
                <a:lnTo>
                  <a:pt x="303" y="1733"/>
                </a:lnTo>
                <a:lnTo>
                  <a:pt x="304" y="1732"/>
                </a:lnTo>
                <a:lnTo>
                  <a:pt x="304" y="1731"/>
                </a:lnTo>
                <a:lnTo>
                  <a:pt x="304" y="1730"/>
                </a:lnTo>
                <a:lnTo>
                  <a:pt x="304" y="1728"/>
                </a:lnTo>
                <a:lnTo>
                  <a:pt x="304" y="1726"/>
                </a:lnTo>
                <a:lnTo>
                  <a:pt x="304" y="1631"/>
                </a:lnTo>
                <a:lnTo>
                  <a:pt x="340" y="1614"/>
                </a:lnTo>
                <a:lnTo>
                  <a:pt x="342" y="1614"/>
                </a:lnTo>
                <a:lnTo>
                  <a:pt x="343" y="1612"/>
                </a:lnTo>
                <a:lnTo>
                  <a:pt x="345" y="1611"/>
                </a:lnTo>
                <a:lnTo>
                  <a:pt x="345" y="1609"/>
                </a:lnTo>
                <a:lnTo>
                  <a:pt x="345" y="1607"/>
                </a:lnTo>
                <a:lnTo>
                  <a:pt x="345" y="1605"/>
                </a:lnTo>
                <a:lnTo>
                  <a:pt x="344" y="1604"/>
                </a:lnTo>
                <a:lnTo>
                  <a:pt x="342" y="1603"/>
                </a:lnTo>
                <a:close/>
                <a:moveTo>
                  <a:pt x="24" y="1620"/>
                </a:moveTo>
                <a:lnTo>
                  <a:pt x="57" y="1576"/>
                </a:lnTo>
                <a:lnTo>
                  <a:pt x="182" y="1598"/>
                </a:lnTo>
                <a:lnTo>
                  <a:pt x="144" y="1652"/>
                </a:lnTo>
                <a:lnTo>
                  <a:pt x="24" y="1620"/>
                </a:lnTo>
                <a:close/>
                <a:moveTo>
                  <a:pt x="187" y="1772"/>
                </a:moveTo>
                <a:lnTo>
                  <a:pt x="62" y="1734"/>
                </a:lnTo>
                <a:lnTo>
                  <a:pt x="62" y="1650"/>
                </a:lnTo>
                <a:lnTo>
                  <a:pt x="147" y="1671"/>
                </a:lnTo>
                <a:lnTo>
                  <a:pt x="149" y="1671"/>
                </a:lnTo>
                <a:lnTo>
                  <a:pt x="151" y="1671"/>
                </a:lnTo>
                <a:lnTo>
                  <a:pt x="153" y="1670"/>
                </a:lnTo>
                <a:lnTo>
                  <a:pt x="154" y="1668"/>
                </a:lnTo>
                <a:lnTo>
                  <a:pt x="155" y="1666"/>
                </a:lnTo>
                <a:lnTo>
                  <a:pt x="187" y="1620"/>
                </a:lnTo>
                <a:lnTo>
                  <a:pt x="187" y="1772"/>
                </a:lnTo>
                <a:close/>
                <a:moveTo>
                  <a:pt x="196" y="1582"/>
                </a:moveTo>
                <a:lnTo>
                  <a:pt x="87" y="1563"/>
                </a:lnTo>
                <a:lnTo>
                  <a:pt x="160" y="1535"/>
                </a:lnTo>
                <a:lnTo>
                  <a:pt x="264" y="1552"/>
                </a:lnTo>
                <a:lnTo>
                  <a:pt x="196" y="1582"/>
                </a:lnTo>
                <a:close/>
                <a:moveTo>
                  <a:pt x="204" y="1769"/>
                </a:moveTo>
                <a:lnTo>
                  <a:pt x="204" y="1631"/>
                </a:lnTo>
                <a:lnTo>
                  <a:pt x="220" y="1663"/>
                </a:lnTo>
                <a:lnTo>
                  <a:pt x="221" y="1665"/>
                </a:lnTo>
                <a:lnTo>
                  <a:pt x="222" y="1666"/>
                </a:lnTo>
                <a:lnTo>
                  <a:pt x="223" y="1667"/>
                </a:lnTo>
                <a:lnTo>
                  <a:pt x="225" y="1669"/>
                </a:lnTo>
                <a:lnTo>
                  <a:pt x="228" y="1669"/>
                </a:lnTo>
                <a:lnTo>
                  <a:pt x="230" y="1668"/>
                </a:lnTo>
                <a:lnTo>
                  <a:pt x="231" y="1666"/>
                </a:lnTo>
                <a:lnTo>
                  <a:pt x="288" y="1639"/>
                </a:lnTo>
                <a:lnTo>
                  <a:pt x="288" y="1723"/>
                </a:lnTo>
                <a:lnTo>
                  <a:pt x="204" y="1769"/>
                </a:lnTo>
                <a:close/>
                <a:moveTo>
                  <a:pt x="231" y="1647"/>
                </a:moveTo>
                <a:lnTo>
                  <a:pt x="206" y="1595"/>
                </a:lnTo>
                <a:lnTo>
                  <a:pt x="291" y="1557"/>
                </a:lnTo>
                <a:lnTo>
                  <a:pt x="323" y="1603"/>
                </a:lnTo>
                <a:lnTo>
                  <a:pt x="231" y="1647"/>
                </a:lnTo>
                <a:close/>
                <a:moveTo>
                  <a:pt x="1021" y="200"/>
                </a:moveTo>
                <a:lnTo>
                  <a:pt x="1021" y="197"/>
                </a:lnTo>
                <a:lnTo>
                  <a:pt x="1021" y="194"/>
                </a:lnTo>
                <a:cubicBezTo>
                  <a:pt x="1020" y="131"/>
                  <a:pt x="1087" y="82"/>
                  <a:pt x="1131" y="83"/>
                </a:cubicBezTo>
                <a:lnTo>
                  <a:pt x="1134" y="83"/>
                </a:lnTo>
                <a:lnTo>
                  <a:pt x="1136" y="83"/>
                </a:lnTo>
                <a:lnTo>
                  <a:pt x="1140" y="83"/>
                </a:lnTo>
                <a:lnTo>
                  <a:pt x="1143" y="83"/>
                </a:lnTo>
                <a:cubicBezTo>
                  <a:pt x="1205" y="82"/>
                  <a:pt x="1253" y="150"/>
                  <a:pt x="1252" y="195"/>
                </a:cubicBezTo>
                <a:lnTo>
                  <a:pt x="1252" y="197"/>
                </a:lnTo>
                <a:lnTo>
                  <a:pt x="1252" y="200"/>
                </a:lnTo>
                <a:lnTo>
                  <a:pt x="1252" y="203"/>
                </a:lnTo>
                <a:lnTo>
                  <a:pt x="1252" y="206"/>
                </a:lnTo>
                <a:cubicBezTo>
                  <a:pt x="1253" y="269"/>
                  <a:pt x="1186" y="318"/>
                  <a:pt x="1142" y="317"/>
                </a:cubicBezTo>
                <a:lnTo>
                  <a:pt x="1139" y="317"/>
                </a:lnTo>
                <a:lnTo>
                  <a:pt x="1136" y="317"/>
                </a:lnTo>
                <a:lnTo>
                  <a:pt x="1133" y="317"/>
                </a:lnTo>
                <a:lnTo>
                  <a:pt x="1130" y="317"/>
                </a:lnTo>
                <a:cubicBezTo>
                  <a:pt x="1068" y="318"/>
                  <a:pt x="1020" y="250"/>
                  <a:pt x="1021" y="205"/>
                </a:cubicBezTo>
                <a:lnTo>
                  <a:pt x="1021" y="203"/>
                </a:lnTo>
                <a:lnTo>
                  <a:pt x="1021" y="200"/>
                </a:lnTo>
                <a:close/>
                <a:moveTo>
                  <a:pt x="1121" y="26"/>
                </a:moveTo>
                <a:lnTo>
                  <a:pt x="1151" y="26"/>
                </a:lnTo>
                <a:lnTo>
                  <a:pt x="1151" y="67"/>
                </a:lnTo>
                <a:lnTo>
                  <a:pt x="1121" y="67"/>
                </a:lnTo>
                <a:lnTo>
                  <a:pt x="1121" y="26"/>
                </a:lnTo>
                <a:close/>
                <a:moveTo>
                  <a:pt x="1268" y="184"/>
                </a:moveTo>
                <a:lnTo>
                  <a:pt x="1312" y="184"/>
                </a:lnTo>
                <a:lnTo>
                  <a:pt x="1312" y="214"/>
                </a:lnTo>
                <a:lnTo>
                  <a:pt x="1268" y="214"/>
                </a:lnTo>
                <a:lnTo>
                  <a:pt x="1268" y="184"/>
                </a:lnTo>
                <a:close/>
                <a:moveTo>
                  <a:pt x="1121" y="334"/>
                </a:moveTo>
                <a:lnTo>
                  <a:pt x="1151" y="334"/>
                </a:lnTo>
                <a:lnTo>
                  <a:pt x="1151" y="374"/>
                </a:lnTo>
                <a:lnTo>
                  <a:pt x="1121" y="374"/>
                </a:lnTo>
                <a:lnTo>
                  <a:pt x="1121" y="334"/>
                </a:lnTo>
                <a:close/>
                <a:moveTo>
                  <a:pt x="964" y="184"/>
                </a:moveTo>
                <a:lnTo>
                  <a:pt x="1004" y="184"/>
                </a:lnTo>
                <a:lnTo>
                  <a:pt x="1004" y="214"/>
                </a:lnTo>
                <a:lnTo>
                  <a:pt x="964" y="214"/>
                </a:lnTo>
                <a:lnTo>
                  <a:pt x="964" y="184"/>
                </a:lnTo>
                <a:close/>
                <a:moveTo>
                  <a:pt x="1270" y="86"/>
                </a:moveTo>
                <a:lnTo>
                  <a:pt x="1240" y="116"/>
                </a:lnTo>
                <a:lnTo>
                  <a:pt x="1218" y="94"/>
                </a:lnTo>
                <a:lnTo>
                  <a:pt x="1248" y="67"/>
                </a:lnTo>
                <a:lnTo>
                  <a:pt x="1270" y="86"/>
                </a:lnTo>
                <a:close/>
                <a:moveTo>
                  <a:pt x="1240" y="284"/>
                </a:moveTo>
                <a:lnTo>
                  <a:pt x="1270" y="311"/>
                </a:lnTo>
                <a:lnTo>
                  <a:pt x="1248" y="333"/>
                </a:lnTo>
                <a:lnTo>
                  <a:pt x="1218" y="303"/>
                </a:lnTo>
                <a:lnTo>
                  <a:pt x="1240" y="284"/>
                </a:lnTo>
                <a:close/>
                <a:moveTo>
                  <a:pt x="1032" y="284"/>
                </a:moveTo>
                <a:lnTo>
                  <a:pt x="1054" y="303"/>
                </a:lnTo>
                <a:lnTo>
                  <a:pt x="1024" y="333"/>
                </a:lnTo>
                <a:lnTo>
                  <a:pt x="1002" y="311"/>
                </a:lnTo>
                <a:lnTo>
                  <a:pt x="1032" y="284"/>
                </a:lnTo>
                <a:close/>
                <a:moveTo>
                  <a:pt x="1054" y="94"/>
                </a:moveTo>
                <a:lnTo>
                  <a:pt x="1032" y="116"/>
                </a:lnTo>
                <a:lnTo>
                  <a:pt x="1002" y="86"/>
                </a:lnTo>
                <a:lnTo>
                  <a:pt x="1024" y="67"/>
                </a:lnTo>
                <a:lnTo>
                  <a:pt x="1054" y="94"/>
                </a:lnTo>
                <a:close/>
                <a:moveTo>
                  <a:pt x="1217" y="46"/>
                </a:moveTo>
                <a:lnTo>
                  <a:pt x="1201" y="84"/>
                </a:lnTo>
                <a:lnTo>
                  <a:pt x="1173" y="74"/>
                </a:lnTo>
                <a:lnTo>
                  <a:pt x="1189" y="32"/>
                </a:lnTo>
                <a:lnTo>
                  <a:pt x="1217" y="46"/>
                </a:lnTo>
                <a:close/>
                <a:moveTo>
                  <a:pt x="1264" y="236"/>
                </a:moveTo>
                <a:lnTo>
                  <a:pt x="1303" y="252"/>
                </a:lnTo>
                <a:lnTo>
                  <a:pt x="1292" y="278"/>
                </a:lnTo>
                <a:lnTo>
                  <a:pt x="1254" y="262"/>
                </a:lnTo>
                <a:lnTo>
                  <a:pt x="1264" y="236"/>
                </a:lnTo>
                <a:close/>
                <a:moveTo>
                  <a:pt x="1100" y="327"/>
                </a:moveTo>
                <a:lnTo>
                  <a:pt x="1084" y="365"/>
                </a:lnTo>
                <a:lnTo>
                  <a:pt x="1056" y="355"/>
                </a:lnTo>
                <a:lnTo>
                  <a:pt x="1072" y="317"/>
                </a:lnTo>
                <a:lnTo>
                  <a:pt x="1100" y="327"/>
                </a:lnTo>
                <a:close/>
                <a:moveTo>
                  <a:pt x="1007" y="163"/>
                </a:moveTo>
                <a:lnTo>
                  <a:pt x="969" y="149"/>
                </a:lnTo>
                <a:lnTo>
                  <a:pt x="979" y="119"/>
                </a:lnTo>
                <a:lnTo>
                  <a:pt x="1017" y="135"/>
                </a:lnTo>
                <a:lnTo>
                  <a:pt x="1007" y="163"/>
                </a:lnTo>
                <a:close/>
                <a:moveTo>
                  <a:pt x="1254" y="135"/>
                </a:moveTo>
                <a:lnTo>
                  <a:pt x="1292" y="119"/>
                </a:lnTo>
                <a:lnTo>
                  <a:pt x="1303" y="147"/>
                </a:lnTo>
                <a:lnTo>
                  <a:pt x="1264" y="163"/>
                </a:lnTo>
                <a:lnTo>
                  <a:pt x="1254" y="135"/>
                </a:lnTo>
                <a:close/>
                <a:moveTo>
                  <a:pt x="1217" y="355"/>
                </a:moveTo>
                <a:lnTo>
                  <a:pt x="1189" y="365"/>
                </a:lnTo>
                <a:lnTo>
                  <a:pt x="1173" y="327"/>
                </a:lnTo>
                <a:lnTo>
                  <a:pt x="1201" y="317"/>
                </a:lnTo>
                <a:lnTo>
                  <a:pt x="1217" y="355"/>
                </a:lnTo>
                <a:close/>
                <a:moveTo>
                  <a:pt x="1021" y="266"/>
                </a:moveTo>
                <a:lnTo>
                  <a:pt x="982" y="282"/>
                </a:lnTo>
                <a:lnTo>
                  <a:pt x="969" y="254"/>
                </a:lnTo>
                <a:lnTo>
                  <a:pt x="1007" y="238"/>
                </a:lnTo>
                <a:lnTo>
                  <a:pt x="1021" y="266"/>
                </a:lnTo>
                <a:close/>
                <a:moveTo>
                  <a:pt x="1100" y="73"/>
                </a:moveTo>
                <a:lnTo>
                  <a:pt x="1072" y="83"/>
                </a:lnTo>
                <a:lnTo>
                  <a:pt x="1056" y="45"/>
                </a:lnTo>
                <a:lnTo>
                  <a:pt x="1084" y="35"/>
                </a:lnTo>
                <a:lnTo>
                  <a:pt x="1100" y="73"/>
                </a:lnTo>
                <a:close/>
                <a:moveTo>
                  <a:pt x="1568" y="1992"/>
                </a:moveTo>
                <a:lnTo>
                  <a:pt x="1527" y="1951"/>
                </a:lnTo>
                <a:lnTo>
                  <a:pt x="1492" y="1883"/>
                </a:lnTo>
                <a:lnTo>
                  <a:pt x="1259" y="1883"/>
                </a:lnTo>
                <a:lnTo>
                  <a:pt x="1224" y="1951"/>
                </a:lnTo>
                <a:lnTo>
                  <a:pt x="1186" y="1992"/>
                </a:lnTo>
                <a:lnTo>
                  <a:pt x="1186" y="2168"/>
                </a:lnTo>
                <a:lnTo>
                  <a:pt x="1186" y="2170"/>
                </a:lnTo>
                <a:cubicBezTo>
                  <a:pt x="1185" y="2180"/>
                  <a:pt x="1196" y="2188"/>
                  <a:pt x="1201" y="2187"/>
                </a:cubicBezTo>
                <a:lnTo>
                  <a:pt x="1202" y="2187"/>
                </a:lnTo>
                <a:lnTo>
                  <a:pt x="1259" y="2187"/>
                </a:lnTo>
                <a:lnTo>
                  <a:pt x="1260" y="2187"/>
                </a:lnTo>
                <a:cubicBezTo>
                  <a:pt x="1269" y="2187"/>
                  <a:pt x="1276" y="2174"/>
                  <a:pt x="1275" y="2169"/>
                </a:cubicBezTo>
                <a:lnTo>
                  <a:pt x="1275" y="2168"/>
                </a:lnTo>
                <a:lnTo>
                  <a:pt x="1275" y="2125"/>
                </a:lnTo>
                <a:lnTo>
                  <a:pt x="1476" y="2125"/>
                </a:lnTo>
                <a:lnTo>
                  <a:pt x="1476" y="2168"/>
                </a:lnTo>
                <a:lnTo>
                  <a:pt x="1476" y="2170"/>
                </a:lnTo>
                <a:cubicBezTo>
                  <a:pt x="1475" y="2180"/>
                  <a:pt x="1489" y="2188"/>
                  <a:pt x="1494" y="2187"/>
                </a:cubicBezTo>
                <a:lnTo>
                  <a:pt x="1495" y="2187"/>
                </a:lnTo>
                <a:lnTo>
                  <a:pt x="1549" y="2187"/>
                </a:lnTo>
                <a:lnTo>
                  <a:pt x="1551" y="2187"/>
                </a:lnTo>
                <a:cubicBezTo>
                  <a:pt x="1561" y="2187"/>
                  <a:pt x="1569" y="2174"/>
                  <a:pt x="1568" y="2169"/>
                </a:cubicBezTo>
                <a:lnTo>
                  <a:pt x="1568" y="2168"/>
                </a:lnTo>
                <a:lnTo>
                  <a:pt x="1568" y="1992"/>
                </a:lnTo>
                <a:close/>
                <a:moveTo>
                  <a:pt x="1281" y="1907"/>
                </a:moveTo>
                <a:lnTo>
                  <a:pt x="1470" y="1907"/>
                </a:lnTo>
                <a:lnTo>
                  <a:pt x="1503" y="1970"/>
                </a:lnTo>
                <a:lnTo>
                  <a:pt x="1248" y="1970"/>
                </a:lnTo>
                <a:lnTo>
                  <a:pt x="1281" y="1907"/>
                </a:lnTo>
                <a:close/>
                <a:moveTo>
                  <a:pt x="1294" y="2095"/>
                </a:moveTo>
                <a:lnTo>
                  <a:pt x="1218" y="2095"/>
                </a:lnTo>
                <a:lnTo>
                  <a:pt x="1218" y="2054"/>
                </a:lnTo>
                <a:lnTo>
                  <a:pt x="1294" y="2054"/>
                </a:lnTo>
                <a:lnTo>
                  <a:pt x="1294" y="2095"/>
                </a:lnTo>
                <a:close/>
                <a:moveTo>
                  <a:pt x="1533" y="2095"/>
                </a:moveTo>
                <a:lnTo>
                  <a:pt x="1457" y="2095"/>
                </a:lnTo>
                <a:lnTo>
                  <a:pt x="1457" y="2054"/>
                </a:lnTo>
                <a:lnTo>
                  <a:pt x="1533" y="2054"/>
                </a:lnTo>
                <a:lnTo>
                  <a:pt x="1533" y="2095"/>
                </a:lnTo>
                <a:close/>
                <a:moveTo>
                  <a:pt x="1420" y="3510"/>
                </a:moveTo>
                <a:cubicBezTo>
                  <a:pt x="1425" y="3502"/>
                  <a:pt x="1426" y="3491"/>
                  <a:pt x="1426" y="3491"/>
                </a:cubicBezTo>
                <a:lnTo>
                  <a:pt x="1426" y="3490"/>
                </a:lnTo>
                <a:lnTo>
                  <a:pt x="1426" y="3490"/>
                </a:lnTo>
                <a:lnTo>
                  <a:pt x="1426" y="3488"/>
                </a:lnTo>
                <a:lnTo>
                  <a:pt x="1426" y="3485"/>
                </a:lnTo>
                <a:lnTo>
                  <a:pt x="1425" y="3483"/>
                </a:lnTo>
                <a:cubicBezTo>
                  <a:pt x="1424" y="3478"/>
                  <a:pt x="1418" y="3475"/>
                  <a:pt x="1419" y="3475"/>
                </a:cubicBezTo>
                <a:lnTo>
                  <a:pt x="1418" y="3475"/>
                </a:lnTo>
                <a:lnTo>
                  <a:pt x="1418" y="3475"/>
                </a:lnTo>
                <a:lnTo>
                  <a:pt x="1417" y="3475"/>
                </a:lnTo>
                <a:lnTo>
                  <a:pt x="1416" y="3475"/>
                </a:lnTo>
                <a:lnTo>
                  <a:pt x="1415" y="3475"/>
                </a:lnTo>
                <a:lnTo>
                  <a:pt x="1414" y="3475"/>
                </a:lnTo>
                <a:lnTo>
                  <a:pt x="1413" y="3476"/>
                </a:lnTo>
                <a:lnTo>
                  <a:pt x="1412" y="3476"/>
                </a:lnTo>
                <a:cubicBezTo>
                  <a:pt x="1408" y="3478"/>
                  <a:pt x="1406" y="3487"/>
                  <a:pt x="1406" y="3487"/>
                </a:cubicBezTo>
                <a:lnTo>
                  <a:pt x="1406" y="3488"/>
                </a:lnTo>
                <a:lnTo>
                  <a:pt x="1406" y="3488"/>
                </a:lnTo>
                <a:lnTo>
                  <a:pt x="1406" y="3505"/>
                </a:lnTo>
                <a:lnTo>
                  <a:pt x="1406" y="3506"/>
                </a:lnTo>
                <a:cubicBezTo>
                  <a:pt x="1406" y="3513"/>
                  <a:pt x="1411" y="3523"/>
                  <a:pt x="1411" y="3523"/>
                </a:cubicBezTo>
                <a:lnTo>
                  <a:pt x="1411" y="3524"/>
                </a:lnTo>
                <a:cubicBezTo>
                  <a:pt x="1414" y="3522"/>
                  <a:pt x="1419" y="3511"/>
                  <a:pt x="1419" y="3511"/>
                </a:cubicBezTo>
                <a:lnTo>
                  <a:pt x="1419" y="3511"/>
                </a:lnTo>
                <a:lnTo>
                  <a:pt x="1420" y="3510"/>
                </a:lnTo>
                <a:close/>
                <a:moveTo>
                  <a:pt x="1341" y="3523"/>
                </a:moveTo>
                <a:cubicBezTo>
                  <a:pt x="1343" y="3524"/>
                  <a:pt x="1345" y="3526"/>
                  <a:pt x="1348" y="3528"/>
                </a:cubicBezTo>
                <a:lnTo>
                  <a:pt x="1349" y="3528"/>
                </a:lnTo>
                <a:lnTo>
                  <a:pt x="1350" y="3529"/>
                </a:lnTo>
                <a:lnTo>
                  <a:pt x="1351" y="3530"/>
                </a:lnTo>
                <a:lnTo>
                  <a:pt x="1352" y="3531"/>
                </a:lnTo>
                <a:cubicBezTo>
                  <a:pt x="1347" y="3518"/>
                  <a:pt x="1338" y="3505"/>
                  <a:pt x="1336" y="3502"/>
                </a:cubicBezTo>
                <a:lnTo>
                  <a:pt x="1336" y="3501"/>
                </a:lnTo>
                <a:lnTo>
                  <a:pt x="1335" y="3501"/>
                </a:lnTo>
                <a:cubicBezTo>
                  <a:pt x="1333" y="3505"/>
                  <a:pt x="1332" y="3511"/>
                  <a:pt x="1333" y="3511"/>
                </a:cubicBezTo>
                <a:lnTo>
                  <a:pt x="1333" y="3510"/>
                </a:lnTo>
                <a:lnTo>
                  <a:pt x="1333" y="3511"/>
                </a:lnTo>
                <a:lnTo>
                  <a:pt x="1333" y="3512"/>
                </a:lnTo>
                <a:lnTo>
                  <a:pt x="1333" y="3514"/>
                </a:lnTo>
                <a:lnTo>
                  <a:pt x="1333" y="3516"/>
                </a:lnTo>
                <a:cubicBezTo>
                  <a:pt x="1335" y="3520"/>
                  <a:pt x="1340" y="3523"/>
                  <a:pt x="1340" y="3523"/>
                </a:cubicBezTo>
                <a:lnTo>
                  <a:pt x="1341" y="3523"/>
                </a:lnTo>
                <a:close/>
                <a:moveTo>
                  <a:pt x="1469" y="3575"/>
                </a:moveTo>
                <a:cubicBezTo>
                  <a:pt x="1472" y="3575"/>
                  <a:pt x="1478" y="3573"/>
                  <a:pt x="1477" y="3574"/>
                </a:cubicBezTo>
                <a:lnTo>
                  <a:pt x="1477" y="3573"/>
                </a:lnTo>
                <a:cubicBezTo>
                  <a:pt x="1478" y="3573"/>
                  <a:pt x="1487" y="3572"/>
                  <a:pt x="1486" y="3572"/>
                </a:cubicBezTo>
                <a:lnTo>
                  <a:pt x="1486" y="3572"/>
                </a:lnTo>
                <a:lnTo>
                  <a:pt x="1487" y="3572"/>
                </a:lnTo>
                <a:lnTo>
                  <a:pt x="1488" y="3572"/>
                </a:lnTo>
                <a:cubicBezTo>
                  <a:pt x="1497" y="3566"/>
                  <a:pt x="1502" y="3556"/>
                  <a:pt x="1502" y="3555"/>
                </a:cubicBezTo>
                <a:lnTo>
                  <a:pt x="1501" y="3554"/>
                </a:lnTo>
                <a:lnTo>
                  <a:pt x="1501" y="3554"/>
                </a:lnTo>
                <a:lnTo>
                  <a:pt x="1501" y="3552"/>
                </a:lnTo>
                <a:lnTo>
                  <a:pt x="1501" y="3551"/>
                </a:lnTo>
                <a:lnTo>
                  <a:pt x="1501" y="3550"/>
                </a:lnTo>
                <a:cubicBezTo>
                  <a:pt x="1499" y="3546"/>
                  <a:pt x="1490" y="3539"/>
                  <a:pt x="1491" y="3540"/>
                </a:cubicBezTo>
                <a:lnTo>
                  <a:pt x="1490" y="3540"/>
                </a:lnTo>
                <a:lnTo>
                  <a:pt x="1489" y="3539"/>
                </a:lnTo>
                <a:lnTo>
                  <a:pt x="1488" y="3539"/>
                </a:lnTo>
                <a:lnTo>
                  <a:pt x="1487" y="3539"/>
                </a:lnTo>
                <a:lnTo>
                  <a:pt x="1486" y="3539"/>
                </a:lnTo>
                <a:cubicBezTo>
                  <a:pt x="1473" y="3539"/>
                  <a:pt x="1457" y="3568"/>
                  <a:pt x="1455" y="3572"/>
                </a:cubicBezTo>
                <a:cubicBezTo>
                  <a:pt x="1459" y="3575"/>
                  <a:pt x="1467" y="3575"/>
                  <a:pt x="1467" y="3575"/>
                </a:cubicBezTo>
                <a:lnTo>
                  <a:pt x="1468" y="3575"/>
                </a:lnTo>
                <a:lnTo>
                  <a:pt x="1469" y="3575"/>
                </a:lnTo>
                <a:close/>
                <a:moveTo>
                  <a:pt x="1439" y="3583"/>
                </a:moveTo>
                <a:cubicBezTo>
                  <a:pt x="1424" y="3577"/>
                  <a:pt x="1406" y="3561"/>
                  <a:pt x="1406" y="3555"/>
                </a:cubicBezTo>
                <a:cubicBezTo>
                  <a:pt x="1405" y="3552"/>
                  <a:pt x="1400" y="3544"/>
                  <a:pt x="1400" y="3545"/>
                </a:cubicBezTo>
                <a:lnTo>
                  <a:pt x="1401" y="3545"/>
                </a:lnTo>
                <a:lnTo>
                  <a:pt x="1376" y="3553"/>
                </a:lnTo>
                <a:cubicBezTo>
                  <a:pt x="1390" y="3594"/>
                  <a:pt x="1396" y="3666"/>
                  <a:pt x="1398" y="3694"/>
                </a:cubicBezTo>
                <a:lnTo>
                  <a:pt x="1398" y="3696"/>
                </a:lnTo>
                <a:lnTo>
                  <a:pt x="1397" y="3697"/>
                </a:lnTo>
                <a:lnTo>
                  <a:pt x="1397" y="3698"/>
                </a:lnTo>
                <a:lnTo>
                  <a:pt x="1395" y="3700"/>
                </a:lnTo>
                <a:lnTo>
                  <a:pt x="1439" y="3700"/>
                </a:lnTo>
                <a:cubicBezTo>
                  <a:pt x="1433" y="3682"/>
                  <a:pt x="1429" y="3652"/>
                  <a:pt x="1430" y="3640"/>
                </a:cubicBezTo>
                <a:lnTo>
                  <a:pt x="1430" y="3639"/>
                </a:lnTo>
                <a:lnTo>
                  <a:pt x="1430" y="3638"/>
                </a:lnTo>
                <a:lnTo>
                  <a:pt x="1430" y="3637"/>
                </a:lnTo>
                <a:lnTo>
                  <a:pt x="1430" y="3636"/>
                </a:lnTo>
                <a:lnTo>
                  <a:pt x="1430" y="3635"/>
                </a:lnTo>
                <a:lnTo>
                  <a:pt x="1430" y="3633"/>
                </a:lnTo>
                <a:lnTo>
                  <a:pt x="1430" y="3632"/>
                </a:lnTo>
                <a:cubicBezTo>
                  <a:pt x="1429" y="3615"/>
                  <a:pt x="1435" y="3590"/>
                  <a:pt x="1439" y="3583"/>
                </a:cubicBezTo>
                <a:close/>
                <a:moveTo>
                  <a:pt x="1495" y="3718"/>
                </a:moveTo>
                <a:lnTo>
                  <a:pt x="1340" y="3718"/>
                </a:lnTo>
                <a:lnTo>
                  <a:pt x="1338" y="3718"/>
                </a:lnTo>
                <a:lnTo>
                  <a:pt x="1336" y="3718"/>
                </a:lnTo>
                <a:lnTo>
                  <a:pt x="1334" y="3718"/>
                </a:lnTo>
                <a:lnTo>
                  <a:pt x="1332" y="3719"/>
                </a:lnTo>
                <a:cubicBezTo>
                  <a:pt x="1326" y="3721"/>
                  <a:pt x="1324" y="3730"/>
                  <a:pt x="1324" y="3731"/>
                </a:cubicBezTo>
                <a:lnTo>
                  <a:pt x="1324" y="3732"/>
                </a:lnTo>
                <a:lnTo>
                  <a:pt x="1324" y="3734"/>
                </a:lnTo>
                <a:lnTo>
                  <a:pt x="1324" y="3735"/>
                </a:lnTo>
                <a:lnTo>
                  <a:pt x="1324" y="3737"/>
                </a:lnTo>
                <a:lnTo>
                  <a:pt x="1324" y="3739"/>
                </a:lnTo>
                <a:cubicBezTo>
                  <a:pt x="1326" y="3745"/>
                  <a:pt x="1336" y="3750"/>
                  <a:pt x="1338" y="3750"/>
                </a:cubicBezTo>
                <a:lnTo>
                  <a:pt x="1339" y="3750"/>
                </a:lnTo>
                <a:lnTo>
                  <a:pt x="1340" y="3750"/>
                </a:lnTo>
                <a:lnTo>
                  <a:pt x="1495" y="3750"/>
                </a:lnTo>
                <a:lnTo>
                  <a:pt x="1498" y="3750"/>
                </a:lnTo>
                <a:lnTo>
                  <a:pt x="1500" y="3750"/>
                </a:lnTo>
                <a:lnTo>
                  <a:pt x="1502" y="3749"/>
                </a:lnTo>
                <a:lnTo>
                  <a:pt x="1503" y="3748"/>
                </a:lnTo>
                <a:cubicBezTo>
                  <a:pt x="1509" y="3745"/>
                  <a:pt x="1512" y="3736"/>
                  <a:pt x="1512" y="3736"/>
                </a:cubicBezTo>
                <a:lnTo>
                  <a:pt x="1512" y="3735"/>
                </a:lnTo>
                <a:lnTo>
                  <a:pt x="1512" y="3734"/>
                </a:lnTo>
                <a:lnTo>
                  <a:pt x="1512" y="3732"/>
                </a:lnTo>
                <a:lnTo>
                  <a:pt x="1512" y="3730"/>
                </a:lnTo>
                <a:lnTo>
                  <a:pt x="1512" y="3728"/>
                </a:lnTo>
                <a:cubicBezTo>
                  <a:pt x="1510" y="3721"/>
                  <a:pt x="1500" y="3717"/>
                  <a:pt x="1498" y="3718"/>
                </a:cubicBezTo>
                <a:lnTo>
                  <a:pt x="1497" y="3718"/>
                </a:lnTo>
                <a:lnTo>
                  <a:pt x="1495" y="3718"/>
                </a:lnTo>
                <a:close/>
                <a:moveTo>
                  <a:pt x="1493" y="3760"/>
                </a:moveTo>
                <a:lnTo>
                  <a:pt x="1344" y="3760"/>
                </a:lnTo>
                <a:lnTo>
                  <a:pt x="1343" y="3760"/>
                </a:lnTo>
                <a:cubicBezTo>
                  <a:pt x="1335" y="3759"/>
                  <a:pt x="1328" y="3769"/>
                  <a:pt x="1328" y="3771"/>
                </a:cubicBezTo>
                <a:lnTo>
                  <a:pt x="1328" y="3772"/>
                </a:lnTo>
                <a:lnTo>
                  <a:pt x="1328" y="3773"/>
                </a:lnTo>
                <a:lnTo>
                  <a:pt x="1328" y="3775"/>
                </a:lnTo>
                <a:lnTo>
                  <a:pt x="1328" y="3777"/>
                </a:lnTo>
                <a:lnTo>
                  <a:pt x="1329" y="3778"/>
                </a:lnTo>
                <a:cubicBezTo>
                  <a:pt x="1331" y="3785"/>
                  <a:pt x="1341" y="3790"/>
                  <a:pt x="1342" y="3790"/>
                </a:cubicBezTo>
                <a:lnTo>
                  <a:pt x="1343" y="3790"/>
                </a:lnTo>
                <a:lnTo>
                  <a:pt x="1344" y="3790"/>
                </a:lnTo>
                <a:lnTo>
                  <a:pt x="1493" y="3790"/>
                </a:lnTo>
                <a:lnTo>
                  <a:pt x="1494" y="3790"/>
                </a:lnTo>
                <a:lnTo>
                  <a:pt x="1496" y="3790"/>
                </a:lnTo>
                <a:cubicBezTo>
                  <a:pt x="1503" y="3788"/>
                  <a:pt x="1509" y="3776"/>
                  <a:pt x="1509" y="3775"/>
                </a:cubicBezTo>
                <a:lnTo>
                  <a:pt x="1509" y="3773"/>
                </a:lnTo>
                <a:lnTo>
                  <a:pt x="1509" y="3772"/>
                </a:lnTo>
                <a:lnTo>
                  <a:pt x="1509" y="3770"/>
                </a:lnTo>
                <a:lnTo>
                  <a:pt x="1508" y="3769"/>
                </a:lnTo>
                <a:lnTo>
                  <a:pt x="1507" y="3768"/>
                </a:lnTo>
                <a:cubicBezTo>
                  <a:pt x="1505" y="3762"/>
                  <a:pt x="1495" y="3759"/>
                  <a:pt x="1494" y="3760"/>
                </a:cubicBezTo>
                <a:lnTo>
                  <a:pt x="1493" y="3760"/>
                </a:lnTo>
                <a:close/>
                <a:moveTo>
                  <a:pt x="1455" y="3794"/>
                </a:moveTo>
                <a:lnTo>
                  <a:pt x="1382" y="3794"/>
                </a:lnTo>
                <a:lnTo>
                  <a:pt x="1380" y="3794"/>
                </a:lnTo>
                <a:lnTo>
                  <a:pt x="1378" y="3794"/>
                </a:lnTo>
                <a:lnTo>
                  <a:pt x="1376" y="3795"/>
                </a:lnTo>
                <a:lnTo>
                  <a:pt x="1375" y="3795"/>
                </a:lnTo>
                <a:cubicBezTo>
                  <a:pt x="1370" y="3797"/>
                  <a:pt x="1367" y="3806"/>
                  <a:pt x="1368" y="3806"/>
                </a:cubicBezTo>
                <a:lnTo>
                  <a:pt x="1368" y="3808"/>
                </a:lnTo>
                <a:lnTo>
                  <a:pt x="1368" y="3809"/>
                </a:lnTo>
                <a:lnTo>
                  <a:pt x="1368" y="3810"/>
                </a:lnTo>
                <a:lnTo>
                  <a:pt x="1369" y="3812"/>
                </a:lnTo>
                <a:lnTo>
                  <a:pt x="1369" y="3813"/>
                </a:lnTo>
                <a:cubicBezTo>
                  <a:pt x="1372" y="3817"/>
                  <a:pt x="1379" y="3819"/>
                  <a:pt x="1380" y="3819"/>
                </a:cubicBezTo>
                <a:lnTo>
                  <a:pt x="1380" y="3819"/>
                </a:lnTo>
                <a:lnTo>
                  <a:pt x="1382" y="3819"/>
                </a:lnTo>
                <a:lnTo>
                  <a:pt x="1455" y="3819"/>
                </a:lnTo>
                <a:lnTo>
                  <a:pt x="1457" y="3819"/>
                </a:lnTo>
                <a:lnTo>
                  <a:pt x="1459" y="3819"/>
                </a:lnTo>
                <a:cubicBezTo>
                  <a:pt x="1464" y="3818"/>
                  <a:pt x="1469" y="3811"/>
                  <a:pt x="1468" y="3811"/>
                </a:cubicBezTo>
                <a:lnTo>
                  <a:pt x="1468" y="3811"/>
                </a:lnTo>
                <a:lnTo>
                  <a:pt x="1469" y="3810"/>
                </a:lnTo>
                <a:lnTo>
                  <a:pt x="1469" y="3808"/>
                </a:lnTo>
                <a:lnTo>
                  <a:pt x="1469" y="3806"/>
                </a:lnTo>
                <a:lnTo>
                  <a:pt x="1469" y="3804"/>
                </a:lnTo>
                <a:lnTo>
                  <a:pt x="1468" y="3802"/>
                </a:lnTo>
                <a:lnTo>
                  <a:pt x="1467" y="3801"/>
                </a:lnTo>
                <a:cubicBezTo>
                  <a:pt x="1465" y="3796"/>
                  <a:pt x="1457" y="3793"/>
                  <a:pt x="1457" y="3794"/>
                </a:cubicBezTo>
                <a:lnTo>
                  <a:pt x="1456" y="3794"/>
                </a:lnTo>
                <a:lnTo>
                  <a:pt x="1455" y="3794"/>
                </a:lnTo>
                <a:close/>
                <a:moveTo>
                  <a:pt x="1529" y="3368"/>
                </a:moveTo>
                <a:cubicBezTo>
                  <a:pt x="1512" y="3346"/>
                  <a:pt x="1468" y="3324"/>
                  <a:pt x="1420" y="3325"/>
                </a:cubicBezTo>
                <a:lnTo>
                  <a:pt x="1417" y="3325"/>
                </a:lnTo>
                <a:lnTo>
                  <a:pt x="1415" y="3325"/>
                </a:lnTo>
                <a:lnTo>
                  <a:pt x="1413" y="3325"/>
                </a:lnTo>
                <a:cubicBezTo>
                  <a:pt x="1402" y="3327"/>
                  <a:pt x="1387" y="3329"/>
                  <a:pt x="1382" y="3330"/>
                </a:cubicBezTo>
                <a:lnTo>
                  <a:pt x="1382" y="3330"/>
                </a:lnTo>
                <a:lnTo>
                  <a:pt x="1381" y="3330"/>
                </a:lnTo>
                <a:lnTo>
                  <a:pt x="1381" y="3330"/>
                </a:lnTo>
                <a:lnTo>
                  <a:pt x="1380" y="3330"/>
                </a:lnTo>
                <a:cubicBezTo>
                  <a:pt x="1326" y="3327"/>
                  <a:pt x="1289" y="3361"/>
                  <a:pt x="1251" y="3483"/>
                </a:cubicBezTo>
                <a:lnTo>
                  <a:pt x="1250" y="3486"/>
                </a:lnTo>
                <a:cubicBezTo>
                  <a:pt x="1250" y="3537"/>
                  <a:pt x="1279" y="3582"/>
                  <a:pt x="1284" y="3590"/>
                </a:cubicBezTo>
                <a:lnTo>
                  <a:pt x="1285" y="3591"/>
                </a:lnTo>
                <a:lnTo>
                  <a:pt x="1285" y="3591"/>
                </a:lnTo>
                <a:lnTo>
                  <a:pt x="1285" y="3592"/>
                </a:lnTo>
                <a:lnTo>
                  <a:pt x="1286" y="3592"/>
                </a:lnTo>
                <a:cubicBezTo>
                  <a:pt x="1295" y="3605"/>
                  <a:pt x="1313" y="3656"/>
                  <a:pt x="1314" y="3676"/>
                </a:cubicBezTo>
                <a:cubicBezTo>
                  <a:pt x="1316" y="3700"/>
                  <a:pt x="1328" y="3700"/>
                  <a:pt x="1329" y="3700"/>
                </a:cubicBezTo>
                <a:lnTo>
                  <a:pt x="1330" y="3700"/>
                </a:lnTo>
                <a:lnTo>
                  <a:pt x="1330" y="3700"/>
                </a:lnTo>
                <a:lnTo>
                  <a:pt x="1330" y="3700"/>
                </a:lnTo>
                <a:lnTo>
                  <a:pt x="1330" y="3700"/>
                </a:lnTo>
                <a:lnTo>
                  <a:pt x="1385" y="3700"/>
                </a:lnTo>
                <a:cubicBezTo>
                  <a:pt x="1383" y="3691"/>
                  <a:pt x="1382" y="3673"/>
                  <a:pt x="1382" y="3668"/>
                </a:cubicBezTo>
                <a:lnTo>
                  <a:pt x="1381" y="3667"/>
                </a:lnTo>
                <a:lnTo>
                  <a:pt x="1381" y="3666"/>
                </a:lnTo>
                <a:lnTo>
                  <a:pt x="1381" y="3664"/>
                </a:lnTo>
                <a:lnTo>
                  <a:pt x="1381" y="3663"/>
                </a:lnTo>
                <a:cubicBezTo>
                  <a:pt x="1379" y="3627"/>
                  <a:pt x="1371" y="3578"/>
                  <a:pt x="1360" y="3556"/>
                </a:cubicBezTo>
                <a:lnTo>
                  <a:pt x="1360" y="3551"/>
                </a:lnTo>
                <a:cubicBezTo>
                  <a:pt x="1356" y="3549"/>
                  <a:pt x="1350" y="3547"/>
                  <a:pt x="1350" y="3547"/>
                </a:cubicBezTo>
                <a:lnTo>
                  <a:pt x="1349" y="3546"/>
                </a:lnTo>
                <a:cubicBezTo>
                  <a:pt x="1345" y="3545"/>
                  <a:pt x="1337" y="3542"/>
                  <a:pt x="1338" y="3542"/>
                </a:cubicBezTo>
                <a:cubicBezTo>
                  <a:pt x="1326" y="3540"/>
                  <a:pt x="1312" y="3520"/>
                  <a:pt x="1313" y="3513"/>
                </a:cubicBezTo>
                <a:lnTo>
                  <a:pt x="1313" y="3512"/>
                </a:lnTo>
                <a:lnTo>
                  <a:pt x="1313" y="3511"/>
                </a:lnTo>
                <a:cubicBezTo>
                  <a:pt x="1313" y="3500"/>
                  <a:pt x="1324" y="3484"/>
                  <a:pt x="1328" y="3484"/>
                </a:cubicBezTo>
                <a:lnTo>
                  <a:pt x="1328" y="3484"/>
                </a:lnTo>
                <a:lnTo>
                  <a:pt x="1329" y="3484"/>
                </a:lnTo>
                <a:lnTo>
                  <a:pt x="1330" y="3484"/>
                </a:lnTo>
                <a:lnTo>
                  <a:pt x="1330" y="3484"/>
                </a:lnTo>
                <a:lnTo>
                  <a:pt x="1331" y="3484"/>
                </a:lnTo>
                <a:lnTo>
                  <a:pt x="1332" y="3484"/>
                </a:lnTo>
                <a:cubicBezTo>
                  <a:pt x="1346" y="3483"/>
                  <a:pt x="1365" y="3517"/>
                  <a:pt x="1368" y="3526"/>
                </a:cubicBezTo>
                <a:lnTo>
                  <a:pt x="1368" y="3527"/>
                </a:lnTo>
                <a:lnTo>
                  <a:pt x="1369" y="3528"/>
                </a:lnTo>
                <a:lnTo>
                  <a:pt x="1369" y="3529"/>
                </a:lnTo>
                <a:lnTo>
                  <a:pt x="1369" y="3530"/>
                </a:lnTo>
                <a:lnTo>
                  <a:pt x="1370" y="3533"/>
                </a:lnTo>
                <a:lnTo>
                  <a:pt x="1370" y="3534"/>
                </a:lnTo>
                <a:lnTo>
                  <a:pt x="1371" y="3535"/>
                </a:lnTo>
                <a:lnTo>
                  <a:pt x="1371" y="3536"/>
                </a:lnTo>
                <a:lnTo>
                  <a:pt x="1371" y="3537"/>
                </a:lnTo>
                <a:lnTo>
                  <a:pt x="1372" y="3537"/>
                </a:lnTo>
                <a:lnTo>
                  <a:pt x="1373" y="3537"/>
                </a:lnTo>
                <a:lnTo>
                  <a:pt x="1374" y="3537"/>
                </a:lnTo>
                <a:lnTo>
                  <a:pt x="1375" y="3537"/>
                </a:lnTo>
                <a:cubicBezTo>
                  <a:pt x="1383" y="3537"/>
                  <a:pt x="1396" y="3534"/>
                  <a:pt x="1398" y="3532"/>
                </a:cubicBezTo>
                <a:cubicBezTo>
                  <a:pt x="1393" y="3521"/>
                  <a:pt x="1390" y="3501"/>
                  <a:pt x="1390" y="3494"/>
                </a:cubicBezTo>
                <a:lnTo>
                  <a:pt x="1390" y="3492"/>
                </a:lnTo>
                <a:lnTo>
                  <a:pt x="1390" y="3491"/>
                </a:lnTo>
                <a:lnTo>
                  <a:pt x="1390" y="3490"/>
                </a:lnTo>
                <a:cubicBezTo>
                  <a:pt x="1389" y="3474"/>
                  <a:pt x="1402" y="3459"/>
                  <a:pt x="1409" y="3458"/>
                </a:cubicBezTo>
                <a:lnTo>
                  <a:pt x="1411" y="3458"/>
                </a:lnTo>
                <a:lnTo>
                  <a:pt x="1412" y="3457"/>
                </a:lnTo>
                <a:lnTo>
                  <a:pt x="1414" y="3457"/>
                </a:lnTo>
                <a:lnTo>
                  <a:pt x="1415" y="3456"/>
                </a:lnTo>
                <a:lnTo>
                  <a:pt x="1416" y="3456"/>
                </a:lnTo>
                <a:lnTo>
                  <a:pt x="1417" y="3456"/>
                </a:lnTo>
                <a:lnTo>
                  <a:pt x="1418" y="3456"/>
                </a:lnTo>
                <a:cubicBezTo>
                  <a:pt x="1430" y="3456"/>
                  <a:pt x="1439" y="3480"/>
                  <a:pt x="1439" y="3486"/>
                </a:cubicBezTo>
                <a:lnTo>
                  <a:pt x="1439" y="3488"/>
                </a:lnTo>
                <a:lnTo>
                  <a:pt x="1439" y="3489"/>
                </a:lnTo>
                <a:lnTo>
                  <a:pt x="1439" y="3490"/>
                </a:lnTo>
                <a:cubicBezTo>
                  <a:pt x="1440" y="3508"/>
                  <a:pt x="1426" y="3529"/>
                  <a:pt x="1415" y="3537"/>
                </a:cubicBezTo>
                <a:lnTo>
                  <a:pt x="1416" y="3538"/>
                </a:lnTo>
                <a:lnTo>
                  <a:pt x="1416" y="3539"/>
                </a:lnTo>
                <a:lnTo>
                  <a:pt x="1417" y="3541"/>
                </a:lnTo>
                <a:lnTo>
                  <a:pt x="1418" y="3542"/>
                </a:lnTo>
                <a:lnTo>
                  <a:pt x="1418" y="3543"/>
                </a:lnTo>
                <a:lnTo>
                  <a:pt x="1419" y="3544"/>
                </a:lnTo>
                <a:lnTo>
                  <a:pt x="1420" y="3545"/>
                </a:lnTo>
                <a:cubicBezTo>
                  <a:pt x="1424" y="3553"/>
                  <a:pt x="1440" y="3567"/>
                  <a:pt x="1444" y="3570"/>
                </a:cubicBezTo>
                <a:cubicBezTo>
                  <a:pt x="1446" y="3561"/>
                  <a:pt x="1454" y="3552"/>
                  <a:pt x="1455" y="3551"/>
                </a:cubicBezTo>
                <a:lnTo>
                  <a:pt x="1456" y="3550"/>
                </a:lnTo>
                <a:cubicBezTo>
                  <a:pt x="1462" y="3539"/>
                  <a:pt x="1481" y="3522"/>
                  <a:pt x="1489" y="3523"/>
                </a:cubicBezTo>
                <a:lnTo>
                  <a:pt x="1490" y="3523"/>
                </a:lnTo>
                <a:lnTo>
                  <a:pt x="1491" y="3523"/>
                </a:lnTo>
                <a:lnTo>
                  <a:pt x="1492" y="3523"/>
                </a:lnTo>
                <a:cubicBezTo>
                  <a:pt x="1505" y="3523"/>
                  <a:pt x="1519" y="3544"/>
                  <a:pt x="1518" y="3550"/>
                </a:cubicBezTo>
                <a:cubicBezTo>
                  <a:pt x="1520" y="3574"/>
                  <a:pt x="1490" y="3591"/>
                  <a:pt x="1476" y="3589"/>
                </a:cubicBezTo>
                <a:lnTo>
                  <a:pt x="1475" y="3589"/>
                </a:lnTo>
                <a:lnTo>
                  <a:pt x="1474" y="3589"/>
                </a:lnTo>
                <a:lnTo>
                  <a:pt x="1472" y="3589"/>
                </a:lnTo>
                <a:lnTo>
                  <a:pt x="1471" y="3589"/>
                </a:lnTo>
                <a:lnTo>
                  <a:pt x="1470" y="3589"/>
                </a:lnTo>
                <a:cubicBezTo>
                  <a:pt x="1463" y="3589"/>
                  <a:pt x="1451" y="3587"/>
                  <a:pt x="1450" y="3586"/>
                </a:cubicBezTo>
                <a:cubicBezTo>
                  <a:pt x="1447" y="3591"/>
                  <a:pt x="1447" y="3600"/>
                  <a:pt x="1447" y="3601"/>
                </a:cubicBezTo>
                <a:lnTo>
                  <a:pt x="1447" y="3602"/>
                </a:lnTo>
                <a:lnTo>
                  <a:pt x="1447" y="3602"/>
                </a:lnTo>
                <a:lnTo>
                  <a:pt x="1447" y="3603"/>
                </a:lnTo>
                <a:cubicBezTo>
                  <a:pt x="1446" y="3612"/>
                  <a:pt x="1446" y="3627"/>
                  <a:pt x="1446" y="3632"/>
                </a:cubicBezTo>
                <a:lnTo>
                  <a:pt x="1446" y="3632"/>
                </a:lnTo>
                <a:lnTo>
                  <a:pt x="1446" y="3633"/>
                </a:lnTo>
                <a:lnTo>
                  <a:pt x="1446" y="3634"/>
                </a:lnTo>
                <a:lnTo>
                  <a:pt x="1446" y="3635"/>
                </a:lnTo>
                <a:lnTo>
                  <a:pt x="1446" y="3636"/>
                </a:lnTo>
                <a:lnTo>
                  <a:pt x="1446" y="3637"/>
                </a:lnTo>
                <a:cubicBezTo>
                  <a:pt x="1445" y="3656"/>
                  <a:pt x="1450" y="3682"/>
                  <a:pt x="1455" y="3695"/>
                </a:cubicBezTo>
                <a:lnTo>
                  <a:pt x="1455" y="3700"/>
                </a:lnTo>
                <a:lnTo>
                  <a:pt x="1501" y="3700"/>
                </a:lnTo>
                <a:lnTo>
                  <a:pt x="1501" y="3700"/>
                </a:lnTo>
                <a:lnTo>
                  <a:pt x="1502" y="3700"/>
                </a:lnTo>
                <a:lnTo>
                  <a:pt x="1502" y="3700"/>
                </a:lnTo>
                <a:lnTo>
                  <a:pt x="1502" y="3700"/>
                </a:lnTo>
                <a:lnTo>
                  <a:pt x="1502" y="3701"/>
                </a:lnTo>
                <a:lnTo>
                  <a:pt x="1503" y="3701"/>
                </a:lnTo>
                <a:lnTo>
                  <a:pt x="1503" y="3701"/>
                </a:lnTo>
                <a:lnTo>
                  <a:pt x="1503" y="3701"/>
                </a:lnTo>
                <a:lnTo>
                  <a:pt x="1504" y="3701"/>
                </a:lnTo>
                <a:cubicBezTo>
                  <a:pt x="1508" y="3701"/>
                  <a:pt x="1518" y="3682"/>
                  <a:pt x="1518" y="3673"/>
                </a:cubicBezTo>
                <a:cubicBezTo>
                  <a:pt x="1522" y="3642"/>
                  <a:pt x="1542" y="3596"/>
                  <a:pt x="1548" y="3589"/>
                </a:cubicBezTo>
                <a:cubicBezTo>
                  <a:pt x="1558" y="3578"/>
                  <a:pt x="1582" y="3522"/>
                  <a:pt x="1581" y="3489"/>
                </a:cubicBezTo>
                <a:lnTo>
                  <a:pt x="1581" y="3488"/>
                </a:lnTo>
                <a:lnTo>
                  <a:pt x="1581" y="3485"/>
                </a:lnTo>
                <a:lnTo>
                  <a:pt x="1581" y="3483"/>
                </a:lnTo>
                <a:lnTo>
                  <a:pt x="1581" y="3482"/>
                </a:lnTo>
                <a:lnTo>
                  <a:pt x="1581" y="3480"/>
                </a:lnTo>
                <a:lnTo>
                  <a:pt x="1581" y="3478"/>
                </a:lnTo>
                <a:lnTo>
                  <a:pt x="1581" y="3477"/>
                </a:lnTo>
                <a:cubicBezTo>
                  <a:pt x="1583" y="3444"/>
                  <a:pt x="1553" y="3390"/>
                  <a:pt x="1529" y="3368"/>
                </a:cubicBezTo>
                <a:close/>
                <a:moveTo>
                  <a:pt x="2603" y="2310"/>
                </a:moveTo>
                <a:lnTo>
                  <a:pt x="2437" y="2557"/>
                </a:lnTo>
                <a:lnTo>
                  <a:pt x="2437" y="2560"/>
                </a:lnTo>
                <a:lnTo>
                  <a:pt x="2590" y="2661"/>
                </a:lnTo>
                <a:lnTo>
                  <a:pt x="2590" y="2663"/>
                </a:lnTo>
                <a:lnTo>
                  <a:pt x="2592" y="2661"/>
                </a:lnTo>
                <a:lnTo>
                  <a:pt x="2757" y="2413"/>
                </a:lnTo>
                <a:lnTo>
                  <a:pt x="2757" y="2410"/>
                </a:lnTo>
                <a:lnTo>
                  <a:pt x="2719" y="2386"/>
                </a:lnTo>
                <a:lnTo>
                  <a:pt x="2735" y="2362"/>
                </a:lnTo>
                <a:lnTo>
                  <a:pt x="2739" y="2362"/>
                </a:lnTo>
                <a:lnTo>
                  <a:pt x="2735" y="2359"/>
                </a:lnTo>
                <a:lnTo>
                  <a:pt x="2659" y="2310"/>
                </a:lnTo>
                <a:lnTo>
                  <a:pt x="2659" y="2307"/>
                </a:lnTo>
                <a:lnTo>
                  <a:pt x="2641" y="2335"/>
                </a:lnTo>
                <a:lnTo>
                  <a:pt x="2606" y="2310"/>
                </a:lnTo>
                <a:lnTo>
                  <a:pt x="2603" y="2310"/>
                </a:lnTo>
                <a:close/>
                <a:moveTo>
                  <a:pt x="2633" y="2552"/>
                </a:moveTo>
                <a:lnTo>
                  <a:pt x="2524" y="2478"/>
                </a:lnTo>
                <a:lnTo>
                  <a:pt x="2562" y="2422"/>
                </a:lnTo>
                <a:lnTo>
                  <a:pt x="2671" y="2492"/>
                </a:lnTo>
                <a:lnTo>
                  <a:pt x="2633" y="2552"/>
                </a:lnTo>
                <a:close/>
                <a:moveTo>
                  <a:pt x="2584" y="2623"/>
                </a:moveTo>
                <a:lnTo>
                  <a:pt x="2475" y="2549"/>
                </a:lnTo>
                <a:lnTo>
                  <a:pt x="2513" y="2492"/>
                </a:lnTo>
                <a:lnTo>
                  <a:pt x="2622" y="2565"/>
                </a:lnTo>
                <a:lnTo>
                  <a:pt x="2584" y="2623"/>
                </a:lnTo>
                <a:close/>
                <a:moveTo>
                  <a:pt x="2856" y="2149"/>
                </a:moveTo>
                <a:cubicBezTo>
                  <a:pt x="2844" y="2157"/>
                  <a:pt x="2822" y="2163"/>
                  <a:pt x="2811" y="2162"/>
                </a:cubicBezTo>
                <a:lnTo>
                  <a:pt x="2810" y="2162"/>
                </a:lnTo>
                <a:lnTo>
                  <a:pt x="2810" y="2162"/>
                </a:lnTo>
                <a:lnTo>
                  <a:pt x="2793" y="2162"/>
                </a:lnTo>
                <a:cubicBezTo>
                  <a:pt x="2781" y="2173"/>
                  <a:pt x="2774" y="2194"/>
                  <a:pt x="2775" y="2203"/>
                </a:cubicBezTo>
                <a:lnTo>
                  <a:pt x="2775" y="2203"/>
                </a:lnTo>
                <a:lnTo>
                  <a:pt x="2775" y="2204"/>
                </a:lnTo>
                <a:lnTo>
                  <a:pt x="2775" y="2206"/>
                </a:lnTo>
                <a:lnTo>
                  <a:pt x="2775" y="2207"/>
                </a:lnTo>
                <a:cubicBezTo>
                  <a:pt x="2774" y="2227"/>
                  <a:pt x="2795" y="2244"/>
                  <a:pt x="2806" y="2243"/>
                </a:cubicBezTo>
                <a:lnTo>
                  <a:pt x="2807" y="2243"/>
                </a:lnTo>
                <a:lnTo>
                  <a:pt x="2808" y="2243"/>
                </a:lnTo>
                <a:lnTo>
                  <a:pt x="2810" y="2243"/>
                </a:lnTo>
                <a:lnTo>
                  <a:pt x="2811" y="2243"/>
                </a:lnTo>
                <a:lnTo>
                  <a:pt x="2812" y="2243"/>
                </a:lnTo>
                <a:lnTo>
                  <a:pt x="2814" y="2243"/>
                </a:lnTo>
                <a:cubicBezTo>
                  <a:pt x="2841" y="2243"/>
                  <a:pt x="2874" y="2202"/>
                  <a:pt x="2873" y="2182"/>
                </a:cubicBezTo>
                <a:lnTo>
                  <a:pt x="2873" y="2181"/>
                </a:lnTo>
                <a:lnTo>
                  <a:pt x="2873" y="2180"/>
                </a:lnTo>
                <a:lnTo>
                  <a:pt x="2873" y="2179"/>
                </a:lnTo>
                <a:lnTo>
                  <a:pt x="2873" y="2178"/>
                </a:lnTo>
                <a:lnTo>
                  <a:pt x="2873" y="2176"/>
                </a:lnTo>
                <a:cubicBezTo>
                  <a:pt x="2874" y="2166"/>
                  <a:pt x="2864" y="2153"/>
                  <a:pt x="2858" y="2149"/>
                </a:cubicBezTo>
                <a:lnTo>
                  <a:pt x="2857" y="2149"/>
                </a:lnTo>
                <a:lnTo>
                  <a:pt x="2856" y="2149"/>
                </a:lnTo>
                <a:close/>
                <a:moveTo>
                  <a:pt x="2736" y="2119"/>
                </a:moveTo>
                <a:cubicBezTo>
                  <a:pt x="2754" y="2141"/>
                  <a:pt x="2788" y="2152"/>
                  <a:pt x="2805" y="2152"/>
                </a:cubicBezTo>
                <a:lnTo>
                  <a:pt x="2807" y="2152"/>
                </a:lnTo>
                <a:lnTo>
                  <a:pt x="2810" y="2152"/>
                </a:lnTo>
                <a:lnTo>
                  <a:pt x="2811" y="2152"/>
                </a:lnTo>
                <a:lnTo>
                  <a:pt x="2812" y="2152"/>
                </a:lnTo>
                <a:cubicBezTo>
                  <a:pt x="2823" y="2152"/>
                  <a:pt x="2839" y="2147"/>
                  <a:pt x="2842" y="2144"/>
                </a:cubicBezTo>
                <a:cubicBezTo>
                  <a:pt x="2856" y="2144"/>
                  <a:pt x="2875" y="2111"/>
                  <a:pt x="2874" y="2094"/>
                </a:cubicBezTo>
                <a:cubicBezTo>
                  <a:pt x="2874" y="2026"/>
                  <a:pt x="2802" y="1977"/>
                  <a:pt x="2775" y="1980"/>
                </a:cubicBezTo>
                <a:lnTo>
                  <a:pt x="2773" y="1980"/>
                </a:lnTo>
                <a:lnTo>
                  <a:pt x="2772" y="1980"/>
                </a:lnTo>
                <a:lnTo>
                  <a:pt x="2770" y="1981"/>
                </a:lnTo>
                <a:lnTo>
                  <a:pt x="2769" y="1981"/>
                </a:lnTo>
                <a:lnTo>
                  <a:pt x="2768" y="1981"/>
                </a:lnTo>
                <a:lnTo>
                  <a:pt x="2766" y="1981"/>
                </a:lnTo>
                <a:lnTo>
                  <a:pt x="2765" y="1981"/>
                </a:lnTo>
                <a:lnTo>
                  <a:pt x="2764" y="1981"/>
                </a:lnTo>
                <a:lnTo>
                  <a:pt x="2763" y="1981"/>
                </a:lnTo>
                <a:cubicBezTo>
                  <a:pt x="2745" y="1981"/>
                  <a:pt x="2726" y="1991"/>
                  <a:pt x="2720" y="2000"/>
                </a:cubicBezTo>
                <a:cubicBezTo>
                  <a:pt x="2707" y="2009"/>
                  <a:pt x="2702" y="2032"/>
                  <a:pt x="2702" y="2042"/>
                </a:cubicBezTo>
                <a:lnTo>
                  <a:pt x="2702" y="2042"/>
                </a:lnTo>
                <a:lnTo>
                  <a:pt x="2702" y="2043"/>
                </a:lnTo>
                <a:lnTo>
                  <a:pt x="2702" y="2044"/>
                </a:lnTo>
                <a:lnTo>
                  <a:pt x="2702" y="2045"/>
                </a:lnTo>
                <a:lnTo>
                  <a:pt x="2702" y="2047"/>
                </a:lnTo>
                <a:lnTo>
                  <a:pt x="2702" y="2048"/>
                </a:lnTo>
                <a:cubicBezTo>
                  <a:pt x="2701" y="2071"/>
                  <a:pt x="2721" y="2106"/>
                  <a:pt x="2736" y="2119"/>
                </a:cubicBezTo>
                <a:close/>
                <a:moveTo>
                  <a:pt x="3008" y="2233"/>
                </a:moveTo>
                <a:cubicBezTo>
                  <a:pt x="3015" y="2227"/>
                  <a:pt x="3018" y="2211"/>
                  <a:pt x="3018" y="2206"/>
                </a:cubicBezTo>
                <a:lnTo>
                  <a:pt x="3018" y="2205"/>
                </a:lnTo>
                <a:lnTo>
                  <a:pt x="3018" y="2204"/>
                </a:lnTo>
                <a:lnTo>
                  <a:pt x="3018" y="2203"/>
                </a:lnTo>
                <a:lnTo>
                  <a:pt x="3018" y="2202"/>
                </a:lnTo>
                <a:lnTo>
                  <a:pt x="3018" y="2201"/>
                </a:lnTo>
                <a:cubicBezTo>
                  <a:pt x="3018" y="2188"/>
                  <a:pt x="3007" y="2169"/>
                  <a:pt x="3000" y="2162"/>
                </a:cubicBezTo>
                <a:lnTo>
                  <a:pt x="2983" y="2162"/>
                </a:lnTo>
                <a:lnTo>
                  <a:pt x="2982" y="2162"/>
                </a:lnTo>
                <a:lnTo>
                  <a:pt x="2981" y="2162"/>
                </a:lnTo>
                <a:cubicBezTo>
                  <a:pt x="2963" y="2163"/>
                  <a:pt x="2943" y="2154"/>
                  <a:pt x="2937" y="2149"/>
                </a:cubicBezTo>
                <a:cubicBezTo>
                  <a:pt x="2921" y="2155"/>
                  <a:pt x="2919" y="2175"/>
                  <a:pt x="2919" y="2181"/>
                </a:cubicBezTo>
                <a:lnTo>
                  <a:pt x="2919" y="2182"/>
                </a:lnTo>
                <a:lnTo>
                  <a:pt x="2919" y="2184"/>
                </a:lnTo>
                <a:lnTo>
                  <a:pt x="2919" y="2185"/>
                </a:lnTo>
                <a:cubicBezTo>
                  <a:pt x="2918" y="2213"/>
                  <a:pt x="2958" y="2244"/>
                  <a:pt x="2979" y="2243"/>
                </a:cubicBezTo>
                <a:lnTo>
                  <a:pt x="2980" y="2243"/>
                </a:lnTo>
                <a:lnTo>
                  <a:pt x="2981" y="2243"/>
                </a:lnTo>
                <a:lnTo>
                  <a:pt x="2982" y="2243"/>
                </a:lnTo>
                <a:lnTo>
                  <a:pt x="2984" y="2243"/>
                </a:lnTo>
                <a:lnTo>
                  <a:pt x="2985" y="2243"/>
                </a:lnTo>
                <a:cubicBezTo>
                  <a:pt x="2994" y="2243"/>
                  <a:pt x="3006" y="2236"/>
                  <a:pt x="3008" y="2233"/>
                </a:cubicBezTo>
                <a:close/>
                <a:moveTo>
                  <a:pt x="3073" y="2000"/>
                </a:moveTo>
                <a:cubicBezTo>
                  <a:pt x="3061" y="1986"/>
                  <a:pt x="3039" y="1981"/>
                  <a:pt x="3028" y="1981"/>
                </a:cubicBezTo>
                <a:lnTo>
                  <a:pt x="3027" y="1981"/>
                </a:lnTo>
                <a:lnTo>
                  <a:pt x="3026" y="1981"/>
                </a:lnTo>
                <a:lnTo>
                  <a:pt x="3025" y="1981"/>
                </a:lnTo>
                <a:lnTo>
                  <a:pt x="3024" y="1981"/>
                </a:lnTo>
                <a:lnTo>
                  <a:pt x="3023" y="1981"/>
                </a:lnTo>
                <a:cubicBezTo>
                  <a:pt x="3000" y="1980"/>
                  <a:pt x="2965" y="1998"/>
                  <a:pt x="2950" y="2016"/>
                </a:cubicBezTo>
                <a:cubicBezTo>
                  <a:pt x="2929" y="2035"/>
                  <a:pt x="2918" y="2070"/>
                  <a:pt x="2918" y="2086"/>
                </a:cubicBezTo>
                <a:lnTo>
                  <a:pt x="2918" y="2087"/>
                </a:lnTo>
                <a:lnTo>
                  <a:pt x="2918" y="2088"/>
                </a:lnTo>
                <a:lnTo>
                  <a:pt x="2918" y="2089"/>
                </a:lnTo>
                <a:lnTo>
                  <a:pt x="2918" y="2090"/>
                </a:lnTo>
                <a:lnTo>
                  <a:pt x="2918" y="2092"/>
                </a:lnTo>
                <a:lnTo>
                  <a:pt x="2918" y="2093"/>
                </a:lnTo>
                <a:cubicBezTo>
                  <a:pt x="2918" y="2113"/>
                  <a:pt x="2934" y="2137"/>
                  <a:pt x="2943" y="2140"/>
                </a:cubicBezTo>
                <a:lnTo>
                  <a:pt x="2945" y="2141"/>
                </a:lnTo>
                <a:lnTo>
                  <a:pt x="2946" y="2142"/>
                </a:lnTo>
                <a:lnTo>
                  <a:pt x="2947" y="2143"/>
                </a:lnTo>
                <a:lnTo>
                  <a:pt x="2948" y="2144"/>
                </a:lnTo>
                <a:cubicBezTo>
                  <a:pt x="2957" y="2149"/>
                  <a:pt x="2974" y="2152"/>
                  <a:pt x="2981" y="2152"/>
                </a:cubicBezTo>
                <a:lnTo>
                  <a:pt x="2982" y="2152"/>
                </a:lnTo>
                <a:lnTo>
                  <a:pt x="2983" y="2152"/>
                </a:lnTo>
                <a:lnTo>
                  <a:pt x="2986" y="2152"/>
                </a:lnTo>
                <a:lnTo>
                  <a:pt x="2987" y="2152"/>
                </a:lnTo>
                <a:lnTo>
                  <a:pt x="2989" y="2152"/>
                </a:lnTo>
                <a:lnTo>
                  <a:pt x="2990" y="2152"/>
                </a:lnTo>
                <a:lnTo>
                  <a:pt x="2992" y="2152"/>
                </a:lnTo>
                <a:lnTo>
                  <a:pt x="2994" y="2153"/>
                </a:lnTo>
                <a:lnTo>
                  <a:pt x="2995" y="2153"/>
                </a:lnTo>
                <a:lnTo>
                  <a:pt x="2997" y="2153"/>
                </a:lnTo>
                <a:cubicBezTo>
                  <a:pt x="3032" y="2155"/>
                  <a:pt x="3091" y="2092"/>
                  <a:pt x="3090" y="2041"/>
                </a:cubicBezTo>
                <a:cubicBezTo>
                  <a:pt x="3090" y="2024"/>
                  <a:pt x="3079" y="2005"/>
                  <a:pt x="3073" y="2000"/>
                </a:cubicBezTo>
                <a:close/>
                <a:moveTo>
                  <a:pt x="2923" y="2005"/>
                </a:moveTo>
                <a:lnTo>
                  <a:pt x="2925" y="2004"/>
                </a:lnTo>
                <a:lnTo>
                  <a:pt x="2926" y="2003"/>
                </a:lnTo>
                <a:lnTo>
                  <a:pt x="2926" y="2001"/>
                </a:lnTo>
                <a:lnTo>
                  <a:pt x="2925" y="2000"/>
                </a:lnTo>
                <a:lnTo>
                  <a:pt x="2925" y="1999"/>
                </a:lnTo>
                <a:lnTo>
                  <a:pt x="2924" y="1998"/>
                </a:lnTo>
                <a:lnTo>
                  <a:pt x="2923" y="1998"/>
                </a:lnTo>
                <a:lnTo>
                  <a:pt x="2921" y="1998"/>
                </a:lnTo>
                <a:lnTo>
                  <a:pt x="2920" y="1998"/>
                </a:lnTo>
                <a:lnTo>
                  <a:pt x="2918" y="1999"/>
                </a:lnTo>
                <a:lnTo>
                  <a:pt x="2917" y="2000"/>
                </a:lnTo>
                <a:lnTo>
                  <a:pt x="2916" y="2001"/>
                </a:lnTo>
                <a:cubicBezTo>
                  <a:pt x="2908" y="2006"/>
                  <a:pt x="2902" y="2020"/>
                  <a:pt x="2902" y="2021"/>
                </a:cubicBezTo>
                <a:lnTo>
                  <a:pt x="2891" y="2021"/>
                </a:lnTo>
                <a:cubicBezTo>
                  <a:pt x="2888" y="2012"/>
                  <a:pt x="2875" y="2000"/>
                  <a:pt x="2873" y="1998"/>
                </a:cubicBezTo>
                <a:lnTo>
                  <a:pt x="2872" y="1998"/>
                </a:lnTo>
                <a:lnTo>
                  <a:pt x="2871" y="1998"/>
                </a:lnTo>
                <a:lnTo>
                  <a:pt x="2869" y="1998"/>
                </a:lnTo>
                <a:lnTo>
                  <a:pt x="2868" y="1998"/>
                </a:lnTo>
                <a:lnTo>
                  <a:pt x="2867" y="1999"/>
                </a:lnTo>
                <a:lnTo>
                  <a:pt x="2866" y="1999"/>
                </a:lnTo>
                <a:lnTo>
                  <a:pt x="2865" y="2000"/>
                </a:lnTo>
                <a:lnTo>
                  <a:pt x="2865" y="2001"/>
                </a:lnTo>
                <a:lnTo>
                  <a:pt x="2865" y="2002"/>
                </a:lnTo>
                <a:lnTo>
                  <a:pt x="2865" y="2003"/>
                </a:lnTo>
                <a:lnTo>
                  <a:pt x="2865" y="2004"/>
                </a:lnTo>
                <a:cubicBezTo>
                  <a:pt x="2875" y="2011"/>
                  <a:pt x="2882" y="2026"/>
                  <a:pt x="2883" y="2029"/>
                </a:cubicBezTo>
                <a:lnTo>
                  <a:pt x="2882" y="2031"/>
                </a:lnTo>
                <a:lnTo>
                  <a:pt x="2880" y="2033"/>
                </a:lnTo>
                <a:lnTo>
                  <a:pt x="2880" y="2035"/>
                </a:lnTo>
                <a:lnTo>
                  <a:pt x="2880" y="2222"/>
                </a:lnTo>
                <a:lnTo>
                  <a:pt x="2880" y="2224"/>
                </a:lnTo>
                <a:lnTo>
                  <a:pt x="2880" y="2225"/>
                </a:lnTo>
                <a:lnTo>
                  <a:pt x="2881" y="2227"/>
                </a:lnTo>
                <a:lnTo>
                  <a:pt x="2881" y="2228"/>
                </a:lnTo>
                <a:cubicBezTo>
                  <a:pt x="2884" y="2233"/>
                  <a:pt x="2894" y="2236"/>
                  <a:pt x="2895" y="2236"/>
                </a:cubicBezTo>
                <a:lnTo>
                  <a:pt x="2896" y="2236"/>
                </a:lnTo>
                <a:lnTo>
                  <a:pt x="2898" y="2236"/>
                </a:lnTo>
                <a:lnTo>
                  <a:pt x="2900" y="2236"/>
                </a:lnTo>
                <a:lnTo>
                  <a:pt x="2902" y="2235"/>
                </a:lnTo>
                <a:lnTo>
                  <a:pt x="2903" y="2234"/>
                </a:lnTo>
                <a:cubicBezTo>
                  <a:pt x="2908" y="2232"/>
                  <a:pt x="2910" y="2224"/>
                  <a:pt x="2910" y="2224"/>
                </a:cubicBezTo>
                <a:lnTo>
                  <a:pt x="2910" y="2223"/>
                </a:lnTo>
                <a:lnTo>
                  <a:pt x="2910" y="2222"/>
                </a:lnTo>
                <a:lnTo>
                  <a:pt x="2910" y="2029"/>
                </a:lnTo>
                <a:cubicBezTo>
                  <a:pt x="2912" y="2022"/>
                  <a:pt x="2921" y="2009"/>
                  <a:pt x="2923" y="2005"/>
                </a:cubicBezTo>
                <a:lnTo>
                  <a:pt x="2923" y="2005"/>
                </a:lnTo>
                <a:close/>
                <a:moveTo>
                  <a:pt x="2935" y="3649"/>
                </a:moveTo>
                <a:lnTo>
                  <a:pt x="3019" y="3491"/>
                </a:lnTo>
                <a:lnTo>
                  <a:pt x="3021" y="3489"/>
                </a:lnTo>
                <a:lnTo>
                  <a:pt x="3021" y="3488"/>
                </a:lnTo>
                <a:cubicBezTo>
                  <a:pt x="3029" y="3474"/>
                  <a:pt x="3033" y="3454"/>
                  <a:pt x="3032" y="3446"/>
                </a:cubicBezTo>
                <a:lnTo>
                  <a:pt x="3032" y="3445"/>
                </a:lnTo>
                <a:cubicBezTo>
                  <a:pt x="3035" y="3442"/>
                  <a:pt x="3036" y="3435"/>
                  <a:pt x="3036" y="3434"/>
                </a:cubicBezTo>
                <a:cubicBezTo>
                  <a:pt x="3037" y="3401"/>
                  <a:pt x="2958" y="3353"/>
                  <a:pt x="2925" y="3353"/>
                </a:cubicBezTo>
                <a:lnTo>
                  <a:pt x="2926" y="3349"/>
                </a:lnTo>
                <a:lnTo>
                  <a:pt x="2926" y="3344"/>
                </a:lnTo>
                <a:lnTo>
                  <a:pt x="2926" y="3341"/>
                </a:lnTo>
                <a:lnTo>
                  <a:pt x="2926" y="3338"/>
                </a:lnTo>
                <a:lnTo>
                  <a:pt x="2925" y="3335"/>
                </a:lnTo>
                <a:lnTo>
                  <a:pt x="2924" y="3333"/>
                </a:lnTo>
                <a:lnTo>
                  <a:pt x="2923" y="3332"/>
                </a:lnTo>
                <a:lnTo>
                  <a:pt x="2922" y="3331"/>
                </a:lnTo>
                <a:lnTo>
                  <a:pt x="2921" y="3330"/>
                </a:lnTo>
                <a:lnTo>
                  <a:pt x="2919" y="3330"/>
                </a:lnTo>
                <a:cubicBezTo>
                  <a:pt x="2890" y="3330"/>
                  <a:pt x="2768" y="3553"/>
                  <a:pt x="2752" y="3611"/>
                </a:cubicBezTo>
                <a:lnTo>
                  <a:pt x="2752" y="3613"/>
                </a:lnTo>
                <a:lnTo>
                  <a:pt x="2752" y="3615"/>
                </a:lnTo>
                <a:cubicBezTo>
                  <a:pt x="2750" y="3651"/>
                  <a:pt x="2792" y="3686"/>
                  <a:pt x="2823" y="3685"/>
                </a:cubicBezTo>
                <a:lnTo>
                  <a:pt x="2824" y="3685"/>
                </a:lnTo>
                <a:lnTo>
                  <a:pt x="2826" y="3685"/>
                </a:lnTo>
                <a:lnTo>
                  <a:pt x="2826" y="3688"/>
                </a:lnTo>
                <a:lnTo>
                  <a:pt x="2826" y="3691"/>
                </a:lnTo>
                <a:lnTo>
                  <a:pt x="2827" y="3694"/>
                </a:lnTo>
                <a:lnTo>
                  <a:pt x="2827" y="3697"/>
                </a:lnTo>
                <a:lnTo>
                  <a:pt x="2828" y="3698"/>
                </a:lnTo>
                <a:lnTo>
                  <a:pt x="2829" y="3700"/>
                </a:lnTo>
                <a:lnTo>
                  <a:pt x="2830" y="3701"/>
                </a:lnTo>
                <a:lnTo>
                  <a:pt x="2831" y="3702"/>
                </a:lnTo>
                <a:lnTo>
                  <a:pt x="2833" y="3702"/>
                </a:lnTo>
                <a:lnTo>
                  <a:pt x="2834" y="3702"/>
                </a:lnTo>
                <a:lnTo>
                  <a:pt x="2836" y="3702"/>
                </a:lnTo>
                <a:cubicBezTo>
                  <a:pt x="2868" y="3693"/>
                  <a:pt x="2965" y="3515"/>
                  <a:pt x="2961" y="3497"/>
                </a:cubicBezTo>
                <a:cubicBezTo>
                  <a:pt x="2961" y="3480"/>
                  <a:pt x="2947" y="3461"/>
                  <a:pt x="2935" y="3455"/>
                </a:cubicBezTo>
                <a:lnTo>
                  <a:pt x="2930" y="3455"/>
                </a:lnTo>
                <a:cubicBezTo>
                  <a:pt x="2923" y="3451"/>
                  <a:pt x="2911" y="3449"/>
                  <a:pt x="2907" y="3449"/>
                </a:cubicBezTo>
                <a:lnTo>
                  <a:pt x="2906" y="3449"/>
                </a:lnTo>
                <a:cubicBezTo>
                  <a:pt x="2898" y="3459"/>
                  <a:pt x="2893" y="3463"/>
                  <a:pt x="2892" y="3463"/>
                </a:cubicBezTo>
                <a:lnTo>
                  <a:pt x="2891" y="3463"/>
                </a:lnTo>
                <a:lnTo>
                  <a:pt x="2890" y="3463"/>
                </a:lnTo>
                <a:lnTo>
                  <a:pt x="2889" y="3463"/>
                </a:lnTo>
                <a:lnTo>
                  <a:pt x="2889" y="3463"/>
                </a:lnTo>
                <a:lnTo>
                  <a:pt x="2888" y="3462"/>
                </a:lnTo>
                <a:cubicBezTo>
                  <a:pt x="2887" y="3461"/>
                  <a:pt x="2887" y="3456"/>
                  <a:pt x="2887" y="3454"/>
                </a:cubicBezTo>
                <a:lnTo>
                  <a:pt x="2887" y="3453"/>
                </a:lnTo>
                <a:lnTo>
                  <a:pt x="2887" y="3452"/>
                </a:lnTo>
                <a:lnTo>
                  <a:pt x="2887" y="3451"/>
                </a:lnTo>
                <a:lnTo>
                  <a:pt x="2887" y="3450"/>
                </a:lnTo>
                <a:lnTo>
                  <a:pt x="2887" y="3449"/>
                </a:lnTo>
                <a:lnTo>
                  <a:pt x="2887" y="3448"/>
                </a:lnTo>
                <a:lnTo>
                  <a:pt x="2887" y="3447"/>
                </a:lnTo>
                <a:lnTo>
                  <a:pt x="2887" y="3446"/>
                </a:lnTo>
                <a:lnTo>
                  <a:pt x="2887" y="3445"/>
                </a:lnTo>
                <a:lnTo>
                  <a:pt x="2887" y="3444"/>
                </a:lnTo>
                <a:lnTo>
                  <a:pt x="2886" y="3444"/>
                </a:lnTo>
                <a:lnTo>
                  <a:pt x="2886" y="3444"/>
                </a:lnTo>
                <a:lnTo>
                  <a:pt x="2886" y="3444"/>
                </a:lnTo>
                <a:lnTo>
                  <a:pt x="2885" y="3444"/>
                </a:lnTo>
                <a:cubicBezTo>
                  <a:pt x="2884" y="3438"/>
                  <a:pt x="2855" y="3490"/>
                  <a:pt x="2810" y="3578"/>
                </a:cubicBezTo>
                <a:lnTo>
                  <a:pt x="2832" y="3591"/>
                </a:lnTo>
                <a:lnTo>
                  <a:pt x="2886" y="3491"/>
                </a:lnTo>
                <a:lnTo>
                  <a:pt x="2887" y="3490"/>
                </a:lnTo>
                <a:lnTo>
                  <a:pt x="2887" y="3488"/>
                </a:lnTo>
                <a:cubicBezTo>
                  <a:pt x="2891" y="3481"/>
                  <a:pt x="2903" y="3475"/>
                  <a:pt x="2907" y="3475"/>
                </a:cubicBezTo>
                <a:lnTo>
                  <a:pt x="2908" y="3475"/>
                </a:lnTo>
                <a:lnTo>
                  <a:pt x="2909" y="3475"/>
                </a:lnTo>
                <a:lnTo>
                  <a:pt x="2910" y="3476"/>
                </a:lnTo>
                <a:lnTo>
                  <a:pt x="2911" y="3476"/>
                </a:lnTo>
                <a:cubicBezTo>
                  <a:pt x="2921" y="3475"/>
                  <a:pt x="2936" y="3494"/>
                  <a:pt x="2934" y="3500"/>
                </a:cubicBezTo>
                <a:lnTo>
                  <a:pt x="2934" y="3501"/>
                </a:lnTo>
                <a:lnTo>
                  <a:pt x="2934" y="3502"/>
                </a:lnTo>
                <a:cubicBezTo>
                  <a:pt x="2934" y="3506"/>
                  <a:pt x="2930" y="3512"/>
                  <a:pt x="2930" y="3513"/>
                </a:cubicBezTo>
                <a:cubicBezTo>
                  <a:pt x="2867" y="3636"/>
                  <a:pt x="2846" y="3669"/>
                  <a:pt x="2843" y="3670"/>
                </a:cubicBezTo>
                <a:lnTo>
                  <a:pt x="2842" y="3670"/>
                </a:lnTo>
                <a:lnTo>
                  <a:pt x="2842" y="3670"/>
                </a:lnTo>
                <a:lnTo>
                  <a:pt x="2841" y="3670"/>
                </a:lnTo>
                <a:lnTo>
                  <a:pt x="2841" y="3670"/>
                </a:lnTo>
                <a:lnTo>
                  <a:pt x="2841" y="3669"/>
                </a:lnTo>
                <a:lnTo>
                  <a:pt x="2841" y="3668"/>
                </a:lnTo>
                <a:lnTo>
                  <a:pt x="2841" y="3667"/>
                </a:lnTo>
                <a:cubicBezTo>
                  <a:pt x="2841" y="3665"/>
                  <a:pt x="2842" y="3658"/>
                  <a:pt x="2842" y="3657"/>
                </a:cubicBezTo>
                <a:cubicBezTo>
                  <a:pt x="2843" y="3653"/>
                  <a:pt x="2844" y="3646"/>
                  <a:pt x="2844" y="3646"/>
                </a:cubicBezTo>
                <a:lnTo>
                  <a:pt x="2843" y="3644"/>
                </a:lnTo>
                <a:lnTo>
                  <a:pt x="2843" y="3643"/>
                </a:lnTo>
                <a:lnTo>
                  <a:pt x="2843" y="3642"/>
                </a:lnTo>
                <a:lnTo>
                  <a:pt x="2843" y="3642"/>
                </a:lnTo>
                <a:lnTo>
                  <a:pt x="2842" y="3641"/>
                </a:lnTo>
                <a:lnTo>
                  <a:pt x="2842" y="3641"/>
                </a:lnTo>
                <a:lnTo>
                  <a:pt x="2841" y="3641"/>
                </a:lnTo>
                <a:cubicBezTo>
                  <a:pt x="2840" y="3640"/>
                  <a:pt x="2830" y="3651"/>
                  <a:pt x="2825" y="3659"/>
                </a:cubicBezTo>
                <a:lnTo>
                  <a:pt x="2824" y="3659"/>
                </a:lnTo>
                <a:cubicBezTo>
                  <a:pt x="2817" y="3659"/>
                  <a:pt x="2807" y="3656"/>
                  <a:pt x="2805" y="3654"/>
                </a:cubicBezTo>
                <a:cubicBezTo>
                  <a:pt x="2794" y="3647"/>
                  <a:pt x="2783" y="3631"/>
                  <a:pt x="2780" y="3624"/>
                </a:cubicBezTo>
                <a:lnTo>
                  <a:pt x="2777" y="3629"/>
                </a:lnTo>
                <a:lnTo>
                  <a:pt x="2774" y="3632"/>
                </a:lnTo>
                <a:lnTo>
                  <a:pt x="2772" y="3635"/>
                </a:lnTo>
                <a:lnTo>
                  <a:pt x="2771" y="3637"/>
                </a:lnTo>
                <a:lnTo>
                  <a:pt x="2769" y="3639"/>
                </a:lnTo>
                <a:lnTo>
                  <a:pt x="2768" y="3640"/>
                </a:lnTo>
                <a:lnTo>
                  <a:pt x="2768" y="3640"/>
                </a:lnTo>
                <a:lnTo>
                  <a:pt x="2767" y="3639"/>
                </a:lnTo>
                <a:cubicBezTo>
                  <a:pt x="2766" y="3624"/>
                  <a:pt x="2898" y="3374"/>
                  <a:pt x="2919" y="3365"/>
                </a:cubicBezTo>
                <a:lnTo>
                  <a:pt x="2921" y="3364"/>
                </a:lnTo>
                <a:lnTo>
                  <a:pt x="2923" y="3363"/>
                </a:lnTo>
                <a:lnTo>
                  <a:pt x="2924" y="3364"/>
                </a:lnTo>
                <a:lnTo>
                  <a:pt x="2925" y="3365"/>
                </a:lnTo>
                <a:lnTo>
                  <a:pt x="2925" y="3366"/>
                </a:lnTo>
                <a:lnTo>
                  <a:pt x="2926" y="3369"/>
                </a:lnTo>
                <a:lnTo>
                  <a:pt x="2926" y="3372"/>
                </a:lnTo>
                <a:lnTo>
                  <a:pt x="2925" y="3376"/>
                </a:lnTo>
                <a:lnTo>
                  <a:pt x="2924" y="3381"/>
                </a:lnTo>
                <a:lnTo>
                  <a:pt x="2925" y="3381"/>
                </a:lnTo>
                <a:lnTo>
                  <a:pt x="2927" y="3381"/>
                </a:lnTo>
                <a:cubicBezTo>
                  <a:pt x="2948" y="3380"/>
                  <a:pt x="3010" y="3423"/>
                  <a:pt x="3008" y="3439"/>
                </a:cubicBezTo>
                <a:lnTo>
                  <a:pt x="3008" y="3440"/>
                </a:lnTo>
                <a:lnTo>
                  <a:pt x="3008" y="3441"/>
                </a:lnTo>
                <a:lnTo>
                  <a:pt x="3008" y="3442"/>
                </a:lnTo>
                <a:lnTo>
                  <a:pt x="3007" y="3443"/>
                </a:lnTo>
                <a:lnTo>
                  <a:pt x="3007" y="3443"/>
                </a:lnTo>
                <a:lnTo>
                  <a:pt x="3006" y="3444"/>
                </a:lnTo>
                <a:lnTo>
                  <a:pt x="3005" y="3445"/>
                </a:lnTo>
                <a:lnTo>
                  <a:pt x="3004" y="3446"/>
                </a:lnTo>
                <a:lnTo>
                  <a:pt x="3004" y="3447"/>
                </a:lnTo>
                <a:cubicBezTo>
                  <a:pt x="3004" y="3457"/>
                  <a:pt x="2998" y="3472"/>
                  <a:pt x="2995" y="3477"/>
                </a:cubicBezTo>
                <a:lnTo>
                  <a:pt x="2911" y="3635"/>
                </a:lnTo>
                <a:lnTo>
                  <a:pt x="2935" y="3649"/>
                </a:lnTo>
                <a:close/>
                <a:moveTo>
                  <a:pt x="3624" y="3042"/>
                </a:moveTo>
                <a:lnTo>
                  <a:pt x="3638" y="3042"/>
                </a:lnTo>
                <a:cubicBezTo>
                  <a:pt x="3675" y="3041"/>
                  <a:pt x="3699" y="3083"/>
                  <a:pt x="3699" y="3109"/>
                </a:cubicBezTo>
                <a:cubicBezTo>
                  <a:pt x="3694" y="3168"/>
                  <a:pt x="3658" y="3178"/>
                  <a:pt x="3634" y="3179"/>
                </a:cubicBezTo>
                <a:lnTo>
                  <a:pt x="3632" y="3179"/>
                </a:lnTo>
                <a:lnTo>
                  <a:pt x="3631" y="3179"/>
                </a:lnTo>
                <a:lnTo>
                  <a:pt x="3630" y="3179"/>
                </a:lnTo>
                <a:lnTo>
                  <a:pt x="3628" y="3179"/>
                </a:lnTo>
                <a:lnTo>
                  <a:pt x="3627" y="3180"/>
                </a:lnTo>
                <a:lnTo>
                  <a:pt x="3626" y="3180"/>
                </a:lnTo>
                <a:lnTo>
                  <a:pt x="3625" y="3180"/>
                </a:lnTo>
                <a:cubicBezTo>
                  <a:pt x="3615" y="3180"/>
                  <a:pt x="3602" y="3175"/>
                  <a:pt x="3597" y="3172"/>
                </a:cubicBezTo>
                <a:cubicBezTo>
                  <a:pt x="3594" y="3173"/>
                  <a:pt x="3587" y="3181"/>
                  <a:pt x="3587" y="3182"/>
                </a:cubicBezTo>
                <a:cubicBezTo>
                  <a:pt x="3567" y="3204"/>
                  <a:pt x="3541" y="3228"/>
                  <a:pt x="3524" y="3243"/>
                </a:cubicBezTo>
                <a:cubicBezTo>
                  <a:pt x="3526" y="3247"/>
                  <a:pt x="3534" y="3254"/>
                  <a:pt x="3535" y="3254"/>
                </a:cubicBezTo>
                <a:lnTo>
                  <a:pt x="3536" y="3255"/>
                </a:lnTo>
                <a:cubicBezTo>
                  <a:pt x="3543" y="3259"/>
                  <a:pt x="3549" y="3268"/>
                  <a:pt x="3548" y="3272"/>
                </a:cubicBezTo>
                <a:lnTo>
                  <a:pt x="3548" y="3273"/>
                </a:lnTo>
                <a:lnTo>
                  <a:pt x="3548" y="3274"/>
                </a:lnTo>
                <a:lnTo>
                  <a:pt x="3548" y="3276"/>
                </a:lnTo>
                <a:cubicBezTo>
                  <a:pt x="3545" y="3281"/>
                  <a:pt x="3536" y="3287"/>
                  <a:pt x="3537" y="3286"/>
                </a:cubicBezTo>
                <a:lnTo>
                  <a:pt x="3537" y="3286"/>
                </a:lnTo>
                <a:lnTo>
                  <a:pt x="3537" y="3287"/>
                </a:lnTo>
                <a:cubicBezTo>
                  <a:pt x="3537" y="3288"/>
                  <a:pt x="3530" y="3297"/>
                  <a:pt x="3529" y="3296"/>
                </a:cubicBezTo>
                <a:lnTo>
                  <a:pt x="3527" y="3297"/>
                </a:lnTo>
                <a:lnTo>
                  <a:pt x="3526" y="3297"/>
                </a:lnTo>
                <a:lnTo>
                  <a:pt x="3524" y="3297"/>
                </a:lnTo>
                <a:lnTo>
                  <a:pt x="3523" y="3297"/>
                </a:lnTo>
                <a:cubicBezTo>
                  <a:pt x="3517" y="3297"/>
                  <a:pt x="3509" y="3286"/>
                  <a:pt x="3508" y="3284"/>
                </a:cubicBezTo>
                <a:lnTo>
                  <a:pt x="3507" y="3283"/>
                </a:lnTo>
                <a:cubicBezTo>
                  <a:pt x="3504" y="3278"/>
                  <a:pt x="3498" y="3273"/>
                  <a:pt x="3498" y="3273"/>
                </a:cubicBezTo>
                <a:lnTo>
                  <a:pt x="3497" y="3273"/>
                </a:lnTo>
                <a:cubicBezTo>
                  <a:pt x="3493" y="3274"/>
                  <a:pt x="3489" y="3280"/>
                  <a:pt x="3488" y="3281"/>
                </a:cubicBezTo>
                <a:lnTo>
                  <a:pt x="3488" y="3281"/>
                </a:lnTo>
                <a:lnTo>
                  <a:pt x="3487" y="3283"/>
                </a:lnTo>
                <a:lnTo>
                  <a:pt x="3486" y="3284"/>
                </a:lnTo>
                <a:lnTo>
                  <a:pt x="3484" y="3285"/>
                </a:lnTo>
                <a:lnTo>
                  <a:pt x="3483" y="3286"/>
                </a:lnTo>
                <a:cubicBezTo>
                  <a:pt x="3484" y="3290"/>
                  <a:pt x="3494" y="3297"/>
                  <a:pt x="3494" y="3297"/>
                </a:cubicBezTo>
                <a:cubicBezTo>
                  <a:pt x="3500" y="3301"/>
                  <a:pt x="3505" y="3308"/>
                  <a:pt x="3505" y="3309"/>
                </a:cubicBezTo>
                <a:lnTo>
                  <a:pt x="3505" y="3310"/>
                </a:lnTo>
                <a:lnTo>
                  <a:pt x="3505" y="3311"/>
                </a:lnTo>
                <a:lnTo>
                  <a:pt x="3505" y="3312"/>
                </a:lnTo>
                <a:lnTo>
                  <a:pt x="3505" y="3314"/>
                </a:lnTo>
                <a:lnTo>
                  <a:pt x="3505" y="3315"/>
                </a:lnTo>
                <a:lnTo>
                  <a:pt x="3504" y="3317"/>
                </a:lnTo>
                <a:cubicBezTo>
                  <a:pt x="3502" y="3324"/>
                  <a:pt x="3496" y="3328"/>
                  <a:pt x="3497" y="3327"/>
                </a:cubicBezTo>
                <a:lnTo>
                  <a:pt x="3497" y="3327"/>
                </a:lnTo>
                <a:cubicBezTo>
                  <a:pt x="3498" y="3327"/>
                  <a:pt x="3488" y="3337"/>
                  <a:pt x="3487" y="3337"/>
                </a:cubicBezTo>
                <a:lnTo>
                  <a:pt x="3486" y="3337"/>
                </a:lnTo>
                <a:lnTo>
                  <a:pt x="3485" y="3338"/>
                </a:lnTo>
                <a:lnTo>
                  <a:pt x="3483" y="3338"/>
                </a:lnTo>
                <a:cubicBezTo>
                  <a:pt x="3475" y="3338"/>
                  <a:pt x="3460" y="3320"/>
                  <a:pt x="3462" y="3322"/>
                </a:cubicBezTo>
                <a:lnTo>
                  <a:pt x="3462" y="3322"/>
                </a:lnTo>
                <a:lnTo>
                  <a:pt x="3453" y="3314"/>
                </a:lnTo>
                <a:lnTo>
                  <a:pt x="3445" y="3319"/>
                </a:lnTo>
                <a:lnTo>
                  <a:pt x="3443" y="3319"/>
                </a:lnTo>
                <a:lnTo>
                  <a:pt x="3442" y="3319"/>
                </a:lnTo>
                <a:lnTo>
                  <a:pt x="3440" y="3319"/>
                </a:lnTo>
                <a:lnTo>
                  <a:pt x="3438" y="3320"/>
                </a:lnTo>
                <a:cubicBezTo>
                  <a:pt x="3426" y="3320"/>
                  <a:pt x="3422" y="3307"/>
                  <a:pt x="3421" y="3303"/>
                </a:cubicBezTo>
                <a:lnTo>
                  <a:pt x="3421" y="3297"/>
                </a:lnTo>
                <a:cubicBezTo>
                  <a:pt x="3422" y="3289"/>
                  <a:pt x="3434" y="3279"/>
                  <a:pt x="3437" y="3275"/>
                </a:cubicBezTo>
                <a:lnTo>
                  <a:pt x="3438" y="3275"/>
                </a:lnTo>
                <a:cubicBezTo>
                  <a:pt x="3440" y="3273"/>
                  <a:pt x="3445" y="3267"/>
                  <a:pt x="3447" y="3266"/>
                </a:cubicBezTo>
                <a:lnTo>
                  <a:pt x="3450" y="3262"/>
                </a:lnTo>
                <a:lnTo>
                  <a:pt x="3452" y="3260"/>
                </a:lnTo>
                <a:lnTo>
                  <a:pt x="3454" y="3258"/>
                </a:lnTo>
                <a:lnTo>
                  <a:pt x="3456" y="3256"/>
                </a:lnTo>
                <a:lnTo>
                  <a:pt x="3460" y="3252"/>
                </a:lnTo>
                <a:lnTo>
                  <a:pt x="3464" y="3248"/>
                </a:lnTo>
                <a:lnTo>
                  <a:pt x="3468" y="3244"/>
                </a:lnTo>
                <a:lnTo>
                  <a:pt x="3472" y="3240"/>
                </a:lnTo>
                <a:lnTo>
                  <a:pt x="3477" y="3236"/>
                </a:lnTo>
                <a:lnTo>
                  <a:pt x="3479" y="3234"/>
                </a:lnTo>
                <a:lnTo>
                  <a:pt x="3481" y="3232"/>
                </a:lnTo>
                <a:lnTo>
                  <a:pt x="3483" y="3230"/>
                </a:lnTo>
                <a:lnTo>
                  <a:pt x="3485" y="3228"/>
                </a:lnTo>
                <a:lnTo>
                  <a:pt x="3489" y="3224"/>
                </a:lnTo>
                <a:lnTo>
                  <a:pt x="3493" y="3220"/>
                </a:lnTo>
                <a:lnTo>
                  <a:pt x="3497" y="3216"/>
                </a:lnTo>
                <a:lnTo>
                  <a:pt x="3499" y="3213"/>
                </a:lnTo>
                <a:lnTo>
                  <a:pt x="3501" y="3211"/>
                </a:lnTo>
                <a:lnTo>
                  <a:pt x="3503" y="3209"/>
                </a:lnTo>
                <a:lnTo>
                  <a:pt x="3505" y="3207"/>
                </a:lnTo>
                <a:lnTo>
                  <a:pt x="3511" y="3201"/>
                </a:lnTo>
                <a:lnTo>
                  <a:pt x="3514" y="3199"/>
                </a:lnTo>
                <a:lnTo>
                  <a:pt x="3516" y="3197"/>
                </a:lnTo>
                <a:lnTo>
                  <a:pt x="3518" y="3195"/>
                </a:lnTo>
                <a:lnTo>
                  <a:pt x="3520" y="3193"/>
                </a:lnTo>
                <a:lnTo>
                  <a:pt x="3524" y="3189"/>
                </a:lnTo>
                <a:lnTo>
                  <a:pt x="3528" y="3185"/>
                </a:lnTo>
                <a:lnTo>
                  <a:pt x="3530" y="3183"/>
                </a:lnTo>
                <a:lnTo>
                  <a:pt x="3532" y="3180"/>
                </a:lnTo>
                <a:lnTo>
                  <a:pt x="3538" y="3174"/>
                </a:lnTo>
                <a:lnTo>
                  <a:pt x="3540" y="3172"/>
                </a:lnTo>
                <a:lnTo>
                  <a:pt x="3544" y="3168"/>
                </a:lnTo>
                <a:lnTo>
                  <a:pt x="3552" y="3160"/>
                </a:lnTo>
                <a:lnTo>
                  <a:pt x="3554" y="3158"/>
                </a:lnTo>
                <a:lnTo>
                  <a:pt x="3558" y="3154"/>
                </a:lnTo>
                <a:lnTo>
                  <a:pt x="3562" y="3150"/>
                </a:lnTo>
                <a:lnTo>
                  <a:pt x="3566" y="3146"/>
                </a:lnTo>
                <a:lnTo>
                  <a:pt x="3570" y="3142"/>
                </a:lnTo>
                <a:cubicBezTo>
                  <a:pt x="3564" y="3135"/>
                  <a:pt x="3562" y="3123"/>
                  <a:pt x="3562" y="3119"/>
                </a:cubicBezTo>
                <a:lnTo>
                  <a:pt x="3562" y="3118"/>
                </a:lnTo>
                <a:cubicBezTo>
                  <a:pt x="3561" y="3114"/>
                  <a:pt x="3561" y="3108"/>
                  <a:pt x="3561" y="3107"/>
                </a:cubicBezTo>
                <a:lnTo>
                  <a:pt x="3561" y="3106"/>
                </a:lnTo>
                <a:cubicBezTo>
                  <a:pt x="3560" y="3066"/>
                  <a:pt x="3596" y="3045"/>
                  <a:pt x="3624" y="3042"/>
                </a:cubicBezTo>
                <a:close/>
                <a:moveTo>
                  <a:pt x="3600" y="3110"/>
                </a:moveTo>
                <a:lnTo>
                  <a:pt x="3600" y="3112"/>
                </a:lnTo>
                <a:cubicBezTo>
                  <a:pt x="3599" y="3130"/>
                  <a:pt x="3620" y="3140"/>
                  <a:pt x="3630" y="3140"/>
                </a:cubicBezTo>
                <a:lnTo>
                  <a:pt x="3631" y="3140"/>
                </a:lnTo>
                <a:lnTo>
                  <a:pt x="3632" y="3140"/>
                </a:lnTo>
                <a:lnTo>
                  <a:pt x="3634" y="3140"/>
                </a:lnTo>
                <a:cubicBezTo>
                  <a:pt x="3648" y="3141"/>
                  <a:pt x="3660" y="3122"/>
                  <a:pt x="3660" y="3111"/>
                </a:cubicBezTo>
                <a:lnTo>
                  <a:pt x="3660" y="3110"/>
                </a:lnTo>
                <a:lnTo>
                  <a:pt x="3660" y="3108"/>
                </a:lnTo>
                <a:cubicBezTo>
                  <a:pt x="3661" y="3092"/>
                  <a:pt x="3641" y="3079"/>
                  <a:pt x="3630" y="3080"/>
                </a:cubicBezTo>
                <a:lnTo>
                  <a:pt x="3629" y="3080"/>
                </a:lnTo>
                <a:lnTo>
                  <a:pt x="3627" y="3080"/>
                </a:lnTo>
                <a:cubicBezTo>
                  <a:pt x="3611" y="3079"/>
                  <a:pt x="3599" y="3097"/>
                  <a:pt x="3600" y="3108"/>
                </a:cubicBezTo>
                <a:lnTo>
                  <a:pt x="3600" y="3110"/>
                </a:lnTo>
                <a:close/>
                <a:moveTo>
                  <a:pt x="3831" y="2597"/>
                </a:moveTo>
                <a:lnTo>
                  <a:pt x="3826" y="2597"/>
                </a:lnTo>
                <a:lnTo>
                  <a:pt x="3826" y="2594"/>
                </a:lnTo>
                <a:cubicBezTo>
                  <a:pt x="3810" y="2587"/>
                  <a:pt x="3784" y="2584"/>
                  <a:pt x="3774" y="2584"/>
                </a:cubicBezTo>
                <a:cubicBezTo>
                  <a:pt x="3727" y="2581"/>
                  <a:pt x="3661" y="2614"/>
                  <a:pt x="3644" y="2670"/>
                </a:cubicBezTo>
                <a:lnTo>
                  <a:pt x="3638" y="2681"/>
                </a:lnTo>
                <a:cubicBezTo>
                  <a:pt x="3635" y="2685"/>
                  <a:pt x="3634" y="2693"/>
                  <a:pt x="3634" y="2695"/>
                </a:cubicBezTo>
                <a:lnTo>
                  <a:pt x="3634" y="2695"/>
                </a:lnTo>
                <a:lnTo>
                  <a:pt x="3634" y="2697"/>
                </a:lnTo>
                <a:cubicBezTo>
                  <a:pt x="3634" y="2709"/>
                  <a:pt x="3650" y="2719"/>
                  <a:pt x="3658" y="2719"/>
                </a:cubicBezTo>
                <a:lnTo>
                  <a:pt x="3660" y="2719"/>
                </a:lnTo>
                <a:lnTo>
                  <a:pt x="3661" y="2719"/>
                </a:lnTo>
                <a:cubicBezTo>
                  <a:pt x="3672" y="2719"/>
                  <a:pt x="3683" y="2709"/>
                  <a:pt x="3684" y="2703"/>
                </a:cubicBezTo>
                <a:lnTo>
                  <a:pt x="3695" y="2687"/>
                </a:lnTo>
                <a:cubicBezTo>
                  <a:pt x="3707" y="2655"/>
                  <a:pt x="3745" y="2636"/>
                  <a:pt x="3770" y="2637"/>
                </a:cubicBezTo>
                <a:lnTo>
                  <a:pt x="3771" y="2637"/>
                </a:lnTo>
                <a:lnTo>
                  <a:pt x="3772" y="2637"/>
                </a:lnTo>
                <a:lnTo>
                  <a:pt x="3773" y="2637"/>
                </a:lnTo>
                <a:cubicBezTo>
                  <a:pt x="3785" y="2636"/>
                  <a:pt x="3803" y="2642"/>
                  <a:pt x="3809" y="2646"/>
                </a:cubicBezTo>
                <a:lnTo>
                  <a:pt x="3823" y="2651"/>
                </a:lnTo>
                <a:cubicBezTo>
                  <a:pt x="3826" y="2654"/>
                  <a:pt x="3833" y="2655"/>
                  <a:pt x="3834" y="2655"/>
                </a:cubicBezTo>
                <a:lnTo>
                  <a:pt x="3834" y="2655"/>
                </a:lnTo>
                <a:lnTo>
                  <a:pt x="3835" y="2655"/>
                </a:lnTo>
                <a:cubicBezTo>
                  <a:pt x="3844" y="2656"/>
                  <a:pt x="3856" y="2646"/>
                  <a:pt x="3858" y="2640"/>
                </a:cubicBezTo>
                <a:cubicBezTo>
                  <a:pt x="3860" y="2636"/>
                  <a:pt x="3860" y="2630"/>
                  <a:pt x="3860" y="2630"/>
                </a:cubicBezTo>
                <a:lnTo>
                  <a:pt x="3860" y="2629"/>
                </a:lnTo>
                <a:cubicBezTo>
                  <a:pt x="3863" y="2621"/>
                  <a:pt x="3851" y="2607"/>
                  <a:pt x="3845" y="2605"/>
                </a:cubicBezTo>
                <a:lnTo>
                  <a:pt x="3831" y="2597"/>
                </a:lnTo>
                <a:close/>
                <a:moveTo>
                  <a:pt x="3998" y="2258"/>
                </a:moveTo>
                <a:lnTo>
                  <a:pt x="4010" y="2271"/>
                </a:lnTo>
                <a:lnTo>
                  <a:pt x="4020" y="2269"/>
                </a:lnTo>
                <a:lnTo>
                  <a:pt x="4034" y="2271"/>
                </a:lnTo>
                <a:lnTo>
                  <a:pt x="4042" y="2258"/>
                </a:lnTo>
                <a:lnTo>
                  <a:pt x="4058" y="2233"/>
                </a:lnTo>
                <a:lnTo>
                  <a:pt x="4080" y="2206"/>
                </a:lnTo>
                <a:lnTo>
                  <a:pt x="4062" y="2181"/>
                </a:lnTo>
                <a:lnTo>
                  <a:pt x="3982" y="2181"/>
                </a:lnTo>
                <a:lnTo>
                  <a:pt x="3964" y="2206"/>
                </a:lnTo>
                <a:lnTo>
                  <a:pt x="3982" y="2233"/>
                </a:lnTo>
                <a:lnTo>
                  <a:pt x="3998" y="2258"/>
                </a:lnTo>
                <a:close/>
                <a:moveTo>
                  <a:pt x="4020" y="2478"/>
                </a:moveTo>
                <a:lnTo>
                  <a:pt x="4023" y="2478"/>
                </a:lnTo>
                <a:cubicBezTo>
                  <a:pt x="4094" y="2480"/>
                  <a:pt x="4147" y="2413"/>
                  <a:pt x="4145" y="2356"/>
                </a:cubicBezTo>
                <a:lnTo>
                  <a:pt x="4145" y="2353"/>
                </a:lnTo>
                <a:lnTo>
                  <a:pt x="4145" y="2351"/>
                </a:lnTo>
                <a:cubicBezTo>
                  <a:pt x="4147" y="2300"/>
                  <a:pt x="4107" y="2251"/>
                  <a:pt x="4069" y="2237"/>
                </a:cubicBezTo>
                <a:lnTo>
                  <a:pt x="4053" y="2261"/>
                </a:lnTo>
                <a:cubicBezTo>
                  <a:pt x="4091" y="2273"/>
                  <a:pt x="4119" y="2316"/>
                  <a:pt x="4118" y="2352"/>
                </a:cubicBezTo>
                <a:lnTo>
                  <a:pt x="4118" y="2353"/>
                </a:lnTo>
                <a:lnTo>
                  <a:pt x="4118" y="2356"/>
                </a:lnTo>
                <a:cubicBezTo>
                  <a:pt x="4119" y="2410"/>
                  <a:pt x="4066" y="2452"/>
                  <a:pt x="4022" y="2451"/>
                </a:cubicBezTo>
                <a:lnTo>
                  <a:pt x="4020" y="2451"/>
                </a:lnTo>
                <a:lnTo>
                  <a:pt x="4017" y="2451"/>
                </a:lnTo>
                <a:cubicBezTo>
                  <a:pt x="3963" y="2453"/>
                  <a:pt x="3921" y="2399"/>
                  <a:pt x="3922" y="2356"/>
                </a:cubicBezTo>
                <a:lnTo>
                  <a:pt x="3922" y="2353"/>
                </a:lnTo>
                <a:lnTo>
                  <a:pt x="3922" y="2351"/>
                </a:lnTo>
                <a:cubicBezTo>
                  <a:pt x="3921" y="2308"/>
                  <a:pt x="3959" y="2271"/>
                  <a:pt x="3990" y="2261"/>
                </a:cubicBezTo>
                <a:lnTo>
                  <a:pt x="3974" y="2237"/>
                </a:lnTo>
                <a:cubicBezTo>
                  <a:pt x="3927" y="2253"/>
                  <a:pt x="3894" y="2310"/>
                  <a:pt x="3895" y="2351"/>
                </a:cubicBezTo>
                <a:lnTo>
                  <a:pt x="3895" y="2353"/>
                </a:lnTo>
                <a:lnTo>
                  <a:pt x="3895" y="2357"/>
                </a:lnTo>
                <a:cubicBezTo>
                  <a:pt x="3893" y="2427"/>
                  <a:pt x="3963" y="2480"/>
                  <a:pt x="4017" y="2478"/>
                </a:cubicBezTo>
                <a:lnTo>
                  <a:pt x="4020" y="2478"/>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2" name="Oval 43"/>
          <p:cNvSpPr>
            <a:spLocks noChangeArrowheads="1"/>
          </p:cNvSpPr>
          <p:nvPr>
            <p:custDataLst>
              <p:tags r:id="rId23"/>
            </p:custDataLst>
          </p:nvPr>
        </p:nvSpPr>
        <p:spPr bwMode="auto">
          <a:xfrm>
            <a:off x="9689960" y="4535434"/>
            <a:ext cx="606425" cy="60642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5" h="955">
                <a:moveTo>
                  <a:pt x="0" y="478"/>
                </a:moveTo>
                <a:cubicBezTo>
                  <a:pt x="-8" y="209"/>
                  <a:pt x="237" y="-7"/>
                  <a:pt x="478" y="0"/>
                </a:cubicBezTo>
                <a:cubicBezTo>
                  <a:pt x="746" y="-8"/>
                  <a:pt x="962" y="237"/>
                  <a:pt x="955" y="478"/>
                </a:cubicBezTo>
                <a:cubicBezTo>
                  <a:pt x="963" y="746"/>
                  <a:pt x="718" y="962"/>
                  <a:pt x="478" y="955"/>
                </a:cubicBezTo>
                <a:cubicBezTo>
                  <a:pt x="209" y="963"/>
                  <a:pt x="-7" y="718"/>
                  <a:pt x="0" y="478"/>
                </a:cubicBezTo>
                <a:close/>
                <a:moveTo>
                  <a:pt x="795" y="437"/>
                </a:moveTo>
                <a:cubicBezTo>
                  <a:pt x="791" y="386"/>
                  <a:pt x="768" y="330"/>
                  <a:pt x="738" y="291"/>
                </a:cubicBezTo>
                <a:cubicBezTo>
                  <a:pt x="678" y="185"/>
                  <a:pt x="493" y="151"/>
                  <a:pt x="504" y="161"/>
                </a:cubicBezTo>
                <a:cubicBezTo>
                  <a:pt x="496" y="160"/>
                  <a:pt x="485" y="159"/>
                  <a:pt x="478" y="158"/>
                </a:cubicBezTo>
                <a:lnTo>
                  <a:pt x="475" y="158"/>
                </a:lnTo>
                <a:cubicBezTo>
                  <a:pt x="466" y="159"/>
                  <a:pt x="458" y="160"/>
                  <a:pt x="449" y="161"/>
                </a:cubicBezTo>
                <a:cubicBezTo>
                  <a:pt x="442" y="161"/>
                  <a:pt x="432" y="162"/>
                  <a:pt x="426" y="163"/>
                </a:cubicBezTo>
                <a:cubicBezTo>
                  <a:pt x="268" y="182"/>
                  <a:pt x="153" y="341"/>
                  <a:pt x="158" y="479"/>
                </a:cubicBezTo>
                <a:cubicBezTo>
                  <a:pt x="160" y="665"/>
                  <a:pt x="296" y="783"/>
                  <a:pt x="470" y="797"/>
                </a:cubicBezTo>
                <a:cubicBezTo>
                  <a:pt x="483" y="798"/>
                  <a:pt x="504" y="796"/>
                  <a:pt x="510" y="795"/>
                </a:cubicBezTo>
                <a:cubicBezTo>
                  <a:pt x="628" y="799"/>
                  <a:pt x="795" y="673"/>
                  <a:pt x="797" y="477"/>
                </a:cubicBezTo>
                <a:cubicBezTo>
                  <a:pt x="797" y="464"/>
                  <a:pt x="796" y="443"/>
                  <a:pt x="795" y="437"/>
                </a:cubicBezTo>
                <a:close/>
                <a:moveTo>
                  <a:pt x="727" y="603"/>
                </a:moveTo>
                <a:cubicBezTo>
                  <a:pt x="719" y="589"/>
                  <a:pt x="708" y="565"/>
                  <a:pt x="706" y="551"/>
                </a:cubicBezTo>
                <a:cubicBezTo>
                  <a:pt x="704" y="545"/>
                  <a:pt x="700" y="541"/>
                  <a:pt x="699" y="541"/>
                </a:cubicBezTo>
                <a:lnTo>
                  <a:pt x="698" y="541"/>
                </a:lnTo>
                <a:lnTo>
                  <a:pt x="697" y="541"/>
                </a:lnTo>
                <a:cubicBezTo>
                  <a:pt x="689" y="540"/>
                  <a:pt x="681" y="558"/>
                  <a:pt x="681" y="567"/>
                </a:cubicBezTo>
                <a:cubicBezTo>
                  <a:pt x="680" y="577"/>
                  <a:pt x="675" y="585"/>
                  <a:pt x="670" y="584"/>
                </a:cubicBezTo>
                <a:cubicBezTo>
                  <a:pt x="665" y="586"/>
                  <a:pt x="653" y="576"/>
                  <a:pt x="647" y="568"/>
                </a:cubicBezTo>
                <a:cubicBezTo>
                  <a:pt x="633" y="552"/>
                  <a:pt x="625" y="550"/>
                  <a:pt x="621" y="551"/>
                </a:cubicBezTo>
                <a:cubicBezTo>
                  <a:pt x="620" y="551"/>
                  <a:pt x="618" y="551"/>
                  <a:pt x="618" y="551"/>
                </a:cubicBezTo>
                <a:lnTo>
                  <a:pt x="617" y="551"/>
                </a:lnTo>
                <a:lnTo>
                  <a:pt x="617" y="551"/>
                </a:lnTo>
                <a:lnTo>
                  <a:pt x="616" y="551"/>
                </a:lnTo>
                <a:lnTo>
                  <a:pt x="616" y="551"/>
                </a:lnTo>
                <a:cubicBezTo>
                  <a:pt x="611" y="549"/>
                  <a:pt x="599" y="569"/>
                  <a:pt x="599" y="623"/>
                </a:cubicBezTo>
                <a:cubicBezTo>
                  <a:pt x="598" y="699"/>
                  <a:pt x="624" y="701"/>
                  <a:pt x="638" y="708"/>
                </a:cubicBezTo>
                <a:cubicBezTo>
                  <a:pt x="583" y="729"/>
                  <a:pt x="619" y="740"/>
                  <a:pt x="477" y="755"/>
                </a:cubicBezTo>
                <a:cubicBezTo>
                  <a:pt x="328" y="768"/>
                  <a:pt x="194" y="599"/>
                  <a:pt x="207" y="482"/>
                </a:cubicBezTo>
                <a:cubicBezTo>
                  <a:pt x="205" y="417"/>
                  <a:pt x="235" y="347"/>
                  <a:pt x="266" y="313"/>
                </a:cubicBezTo>
                <a:cubicBezTo>
                  <a:pt x="266" y="318"/>
                  <a:pt x="267" y="326"/>
                  <a:pt x="267" y="329"/>
                </a:cubicBezTo>
                <a:cubicBezTo>
                  <a:pt x="268" y="334"/>
                  <a:pt x="269" y="342"/>
                  <a:pt x="269" y="345"/>
                </a:cubicBezTo>
                <a:cubicBezTo>
                  <a:pt x="269" y="353"/>
                  <a:pt x="270" y="364"/>
                  <a:pt x="270" y="369"/>
                </a:cubicBezTo>
                <a:cubicBezTo>
                  <a:pt x="270" y="391"/>
                  <a:pt x="267" y="416"/>
                  <a:pt x="263" y="435"/>
                </a:cubicBezTo>
                <a:lnTo>
                  <a:pt x="263" y="454"/>
                </a:lnTo>
                <a:cubicBezTo>
                  <a:pt x="266" y="457"/>
                  <a:pt x="273" y="459"/>
                  <a:pt x="274" y="459"/>
                </a:cubicBezTo>
                <a:lnTo>
                  <a:pt x="275" y="460"/>
                </a:lnTo>
                <a:lnTo>
                  <a:pt x="277" y="460"/>
                </a:lnTo>
                <a:lnTo>
                  <a:pt x="278" y="459"/>
                </a:lnTo>
                <a:lnTo>
                  <a:pt x="280" y="458"/>
                </a:lnTo>
                <a:lnTo>
                  <a:pt x="281" y="456"/>
                </a:lnTo>
                <a:lnTo>
                  <a:pt x="282" y="455"/>
                </a:lnTo>
                <a:lnTo>
                  <a:pt x="282" y="454"/>
                </a:lnTo>
                <a:cubicBezTo>
                  <a:pt x="285" y="448"/>
                  <a:pt x="285" y="438"/>
                  <a:pt x="285" y="435"/>
                </a:cubicBezTo>
                <a:lnTo>
                  <a:pt x="285" y="418"/>
                </a:lnTo>
                <a:cubicBezTo>
                  <a:pt x="288" y="422"/>
                  <a:pt x="292" y="424"/>
                  <a:pt x="292" y="424"/>
                </a:cubicBezTo>
                <a:cubicBezTo>
                  <a:pt x="295" y="425"/>
                  <a:pt x="302" y="434"/>
                  <a:pt x="304" y="436"/>
                </a:cubicBezTo>
                <a:cubicBezTo>
                  <a:pt x="308" y="440"/>
                  <a:pt x="314" y="446"/>
                  <a:pt x="317" y="448"/>
                </a:cubicBezTo>
                <a:lnTo>
                  <a:pt x="318" y="449"/>
                </a:lnTo>
                <a:lnTo>
                  <a:pt x="319" y="450"/>
                </a:lnTo>
                <a:lnTo>
                  <a:pt x="319" y="451"/>
                </a:lnTo>
                <a:lnTo>
                  <a:pt x="320" y="453"/>
                </a:lnTo>
                <a:cubicBezTo>
                  <a:pt x="322" y="456"/>
                  <a:pt x="323" y="460"/>
                  <a:pt x="323" y="463"/>
                </a:cubicBezTo>
                <a:cubicBezTo>
                  <a:pt x="323" y="470"/>
                  <a:pt x="327" y="477"/>
                  <a:pt x="331" y="481"/>
                </a:cubicBezTo>
                <a:cubicBezTo>
                  <a:pt x="334" y="485"/>
                  <a:pt x="336" y="492"/>
                  <a:pt x="337" y="495"/>
                </a:cubicBezTo>
                <a:cubicBezTo>
                  <a:pt x="338" y="499"/>
                  <a:pt x="340" y="506"/>
                  <a:pt x="342" y="508"/>
                </a:cubicBezTo>
                <a:cubicBezTo>
                  <a:pt x="342" y="510"/>
                  <a:pt x="343" y="517"/>
                  <a:pt x="344" y="518"/>
                </a:cubicBezTo>
                <a:lnTo>
                  <a:pt x="345" y="519"/>
                </a:lnTo>
                <a:cubicBezTo>
                  <a:pt x="346" y="527"/>
                  <a:pt x="356" y="533"/>
                  <a:pt x="364" y="532"/>
                </a:cubicBezTo>
                <a:lnTo>
                  <a:pt x="365" y="532"/>
                </a:lnTo>
                <a:lnTo>
                  <a:pt x="367" y="533"/>
                </a:lnTo>
                <a:lnTo>
                  <a:pt x="368" y="533"/>
                </a:lnTo>
                <a:cubicBezTo>
                  <a:pt x="373" y="534"/>
                  <a:pt x="376" y="542"/>
                  <a:pt x="377" y="546"/>
                </a:cubicBezTo>
                <a:lnTo>
                  <a:pt x="369" y="546"/>
                </a:lnTo>
                <a:cubicBezTo>
                  <a:pt x="358" y="548"/>
                  <a:pt x="352" y="557"/>
                  <a:pt x="353" y="565"/>
                </a:cubicBezTo>
                <a:cubicBezTo>
                  <a:pt x="352" y="589"/>
                  <a:pt x="362" y="610"/>
                  <a:pt x="380" y="624"/>
                </a:cubicBezTo>
                <a:lnTo>
                  <a:pt x="389" y="634"/>
                </a:lnTo>
                <a:cubicBezTo>
                  <a:pt x="406" y="650"/>
                  <a:pt x="403" y="655"/>
                  <a:pt x="405" y="666"/>
                </a:cubicBezTo>
                <a:cubicBezTo>
                  <a:pt x="405" y="669"/>
                  <a:pt x="405" y="674"/>
                  <a:pt x="404" y="676"/>
                </a:cubicBezTo>
                <a:lnTo>
                  <a:pt x="404" y="677"/>
                </a:lnTo>
                <a:lnTo>
                  <a:pt x="403" y="677"/>
                </a:lnTo>
                <a:lnTo>
                  <a:pt x="403" y="678"/>
                </a:lnTo>
                <a:lnTo>
                  <a:pt x="402" y="679"/>
                </a:lnTo>
                <a:cubicBezTo>
                  <a:pt x="400" y="684"/>
                  <a:pt x="396" y="693"/>
                  <a:pt x="396" y="698"/>
                </a:cubicBezTo>
                <a:lnTo>
                  <a:pt x="396" y="719"/>
                </a:lnTo>
                <a:cubicBezTo>
                  <a:pt x="397" y="721"/>
                  <a:pt x="398" y="727"/>
                  <a:pt x="399" y="729"/>
                </a:cubicBezTo>
                <a:cubicBezTo>
                  <a:pt x="399" y="733"/>
                  <a:pt x="401" y="739"/>
                  <a:pt x="402" y="739"/>
                </a:cubicBezTo>
                <a:lnTo>
                  <a:pt x="402" y="740"/>
                </a:lnTo>
                <a:lnTo>
                  <a:pt x="403" y="741"/>
                </a:lnTo>
                <a:lnTo>
                  <a:pt x="404" y="741"/>
                </a:lnTo>
                <a:lnTo>
                  <a:pt x="404" y="741"/>
                </a:lnTo>
                <a:cubicBezTo>
                  <a:pt x="407" y="740"/>
                  <a:pt x="412" y="740"/>
                  <a:pt x="412" y="740"/>
                </a:cubicBezTo>
                <a:cubicBezTo>
                  <a:pt x="421" y="740"/>
                  <a:pt x="428" y="735"/>
                  <a:pt x="429" y="725"/>
                </a:cubicBezTo>
                <a:lnTo>
                  <a:pt x="429" y="723"/>
                </a:lnTo>
                <a:lnTo>
                  <a:pt x="428" y="722"/>
                </a:lnTo>
                <a:lnTo>
                  <a:pt x="428" y="721"/>
                </a:lnTo>
                <a:lnTo>
                  <a:pt x="426" y="719"/>
                </a:lnTo>
                <a:lnTo>
                  <a:pt x="426" y="719"/>
                </a:lnTo>
                <a:lnTo>
                  <a:pt x="426" y="718"/>
                </a:lnTo>
                <a:lnTo>
                  <a:pt x="426" y="717"/>
                </a:lnTo>
                <a:lnTo>
                  <a:pt x="426" y="716"/>
                </a:lnTo>
                <a:cubicBezTo>
                  <a:pt x="425" y="700"/>
                  <a:pt x="444" y="663"/>
                  <a:pt x="453" y="660"/>
                </a:cubicBezTo>
                <a:cubicBezTo>
                  <a:pt x="459" y="653"/>
                  <a:pt x="468" y="647"/>
                  <a:pt x="475" y="642"/>
                </a:cubicBezTo>
                <a:lnTo>
                  <a:pt x="476" y="641"/>
                </a:lnTo>
                <a:lnTo>
                  <a:pt x="477" y="641"/>
                </a:lnTo>
                <a:lnTo>
                  <a:pt x="478" y="640"/>
                </a:lnTo>
                <a:lnTo>
                  <a:pt x="479" y="639"/>
                </a:lnTo>
                <a:lnTo>
                  <a:pt x="480" y="638"/>
                </a:lnTo>
                <a:cubicBezTo>
                  <a:pt x="489" y="630"/>
                  <a:pt x="494" y="619"/>
                  <a:pt x="493" y="610"/>
                </a:cubicBezTo>
                <a:cubicBezTo>
                  <a:pt x="493" y="606"/>
                  <a:pt x="492" y="599"/>
                  <a:pt x="491" y="596"/>
                </a:cubicBezTo>
                <a:cubicBezTo>
                  <a:pt x="489" y="593"/>
                  <a:pt x="489" y="588"/>
                  <a:pt x="489" y="587"/>
                </a:cubicBezTo>
                <a:cubicBezTo>
                  <a:pt x="488" y="578"/>
                  <a:pt x="496" y="567"/>
                  <a:pt x="503" y="561"/>
                </a:cubicBezTo>
                <a:cubicBezTo>
                  <a:pt x="514" y="554"/>
                  <a:pt x="521" y="538"/>
                  <a:pt x="521" y="527"/>
                </a:cubicBezTo>
                <a:cubicBezTo>
                  <a:pt x="519" y="512"/>
                  <a:pt x="510" y="501"/>
                  <a:pt x="501" y="502"/>
                </a:cubicBezTo>
                <a:lnTo>
                  <a:pt x="499" y="502"/>
                </a:lnTo>
                <a:lnTo>
                  <a:pt x="498" y="502"/>
                </a:lnTo>
                <a:lnTo>
                  <a:pt x="497" y="502"/>
                </a:lnTo>
                <a:cubicBezTo>
                  <a:pt x="491" y="502"/>
                  <a:pt x="481" y="506"/>
                  <a:pt x="478" y="508"/>
                </a:cubicBezTo>
                <a:cubicBezTo>
                  <a:pt x="475" y="509"/>
                  <a:pt x="471" y="510"/>
                  <a:pt x="470" y="511"/>
                </a:cubicBezTo>
                <a:cubicBezTo>
                  <a:pt x="463" y="513"/>
                  <a:pt x="454" y="516"/>
                  <a:pt x="450" y="516"/>
                </a:cubicBezTo>
                <a:lnTo>
                  <a:pt x="449" y="516"/>
                </a:lnTo>
                <a:lnTo>
                  <a:pt x="448" y="516"/>
                </a:lnTo>
                <a:lnTo>
                  <a:pt x="446" y="516"/>
                </a:lnTo>
                <a:lnTo>
                  <a:pt x="445" y="516"/>
                </a:lnTo>
                <a:cubicBezTo>
                  <a:pt x="434" y="517"/>
                  <a:pt x="427" y="507"/>
                  <a:pt x="423" y="500"/>
                </a:cubicBezTo>
                <a:lnTo>
                  <a:pt x="422" y="498"/>
                </a:lnTo>
                <a:lnTo>
                  <a:pt x="421" y="496"/>
                </a:lnTo>
                <a:lnTo>
                  <a:pt x="420" y="495"/>
                </a:lnTo>
                <a:lnTo>
                  <a:pt x="419" y="494"/>
                </a:lnTo>
                <a:lnTo>
                  <a:pt x="419" y="494"/>
                </a:lnTo>
                <a:lnTo>
                  <a:pt x="418" y="493"/>
                </a:lnTo>
                <a:lnTo>
                  <a:pt x="417" y="493"/>
                </a:lnTo>
                <a:cubicBezTo>
                  <a:pt x="416" y="493"/>
                  <a:pt x="411" y="496"/>
                  <a:pt x="410" y="497"/>
                </a:cubicBezTo>
                <a:cubicBezTo>
                  <a:pt x="406" y="498"/>
                  <a:pt x="400" y="502"/>
                  <a:pt x="398" y="503"/>
                </a:cubicBezTo>
                <a:cubicBezTo>
                  <a:pt x="395" y="505"/>
                  <a:pt x="390" y="507"/>
                  <a:pt x="388" y="508"/>
                </a:cubicBezTo>
                <a:lnTo>
                  <a:pt x="387" y="509"/>
                </a:lnTo>
                <a:lnTo>
                  <a:pt x="386" y="509"/>
                </a:lnTo>
                <a:lnTo>
                  <a:pt x="385" y="510"/>
                </a:lnTo>
                <a:lnTo>
                  <a:pt x="384" y="510"/>
                </a:lnTo>
                <a:lnTo>
                  <a:pt x="383" y="511"/>
                </a:lnTo>
                <a:lnTo>
                  <a:pt x="382" y="511"/>
                </a:lnTo>
                <a:cubicBezTo>
                  <a:pt x="379" y="511"/>
                  <a:pt x="373" y="507"/>
                  <a:pt x="372" y="505"/>
                </a:cubicBezTo>
                <a:lnTo>
                  <a:pt x="371" y="504"/>
                </a:lnTo>
                <a:lnTo>
                  <a:pt x="370" y="503"/>
                </a:lnTo>
                <a:lnTo>
                  <a:pt x="369" y="503"/>
                </a:lnTo>
                <a:lnTo>
                  <a:pt x="368" y="502"/>
                </a:lnTo>
                <a:lnTo>
                  <a:pt x="365" y="500"/>
                </a:lnTo>
                <a:lnTo>
                  <a:pt x="364" y="499"/>
                </a:lnTo>
                <a:lnTo>
                  <a:pt x="363" y="499"/>
                </a:lnTo>
                <a:lnTo>
                  <a:pt x="362" y="498"/>
                </a:lnTo>
                <a:lnTo>
                  <a:pt x="361" y="497"/>
                </a:lnTo>
                <a:lnTo>
                  <a:pt x="359" y="496"/>
                </a:lnTo>
                <a:lnTo>
                  <a:pt x="358" y="496"/>
                </a:lnTo>
                <a:lnTo>
                  <a:pt x="357" y="495"/>
                </a:lnTo>
                <a:lnTo>
                  <a:pt x="355" y="495"/>
                </a:lnTo>
                <a:cubicBezTo>
                  <a:pt x="351" y="494"/>
                  <a:pt x="343" y="485"/>
                  <a:pt x="342" y="482"/>
                </a:cubicBezTo>
                <a:lnTo>
                  <a:pt x="342" y="481"/>
                </a:lnTo>
                <a:lnTo>
                  <a:pt x="342" y="479"/>
                </a:lnTo>
                <a:lnTo>
                  <a:pt x="342" y="477"/>
                </a:lnTo>
                <a:lnTo>
                  <a:pt x="343" y="476"/>
                </a:lnTo>
                <a:lnTo>
                  <a:pt x="344" y="474"/>
                </a:lnTo>
                <a:lnTo>
                  <a:pt x="345" y="473"/>
                </a:lnTo>
                <a:lnTo>
                  <a:pt x="347" y="472"/>
                </a:lnTo>
                <a:lnTo>
                  <a:pt x="348" y="471"/>
                </a:lnTo>
                <a:lnTo>
                  <a:pt x="350" y="470"/>
                </a:lnTo>
                <a:lnTo>
                  <a:pt x="351" y="470"/>
                </a:lnTo>
                <a:lnTo>
                  <a:pt x="353" y="470"/>
                </a:lnTo>
                <a:cubicBezTo>
                  <a:pt x="356" y="468"/>
                  <a:pt x="362" y="467"/>
                  <a:pt x="364" y="467"/>
                </a:cubicBezTo>
                <a:cubicBezTo>
                  <a:pt x="367" y="466"/>
                  <a:pt x="373" y="465"/>
                  <a:pt x="374" y="464"/>
                </a:cubicBezTo>
                <a:cubicBezTo>
                  <a:pt x="378" y="464"/>
                  <a:pt x="381" y="463"/>
                  <a:pt x="382" y="463"/>
                </a:cubicBezTo>
                <a:lnTo>
                  <a:pt x="383" y="462"/>
                </a:lnTo>
                <a:lnTo>
                  <a:pt x="384" y="462"/>
                </a:lnTo>
                <a:lnTo>
                  <a:pt x="384" y="462"/>
                </a:lnTo>
                <a:lnTo>
                  <a:pt x="385" y="462"/>
                </a:lnTo>
                <a:lnTo>
                  <a:pt x="387" y="461"/>
                </a:lnTo>
                <a:lnTo>
                  <a:pt x="389" y="459"/>
                </a:lnTo>
                <a:lnTo>
                  <a:pt x="389" y="458"/>
                </a:lnTo>
                <a:lnTo>
                  <a:pt x="390" y="457"/>
                </a:lnTo>
                <a:lnTo>
                  <a:pt x="390" y="456"/>
                </a:lnTo>
                <a:lnTo>
                  <a:pt x="389" y="455"/>
                </a:lnTo>
                <a:lnTo>
                  <a:pt x="388" y="454"/>
                </a:lnTo>
                <a:lnTo>
                  <a:pt x="387" y="453"/>
                </a:lnTo>
                <a:lnTo>
                  <a:pt x="386" y="452"/>
                </a:lnTo>
                <a:lnTo>
                  <a:pt x="385" y="451"/>
                </a:lnTo>
                <a:lnTo>
                  <a:pt x="383" y="451"/>
                </a:lnTo>
                <a:lnTo>
                  <a:pt x="382" y="450"/>
                </a:lnTo>
                <a:lnTo>
                  <a:pt x="381" y="449"/>
                </a:lnTo>
                <a:lnTo>
                  <a:pt x="380" y="448"/>
                </a:lnTo>
                <a:cubicBezTo>
                  <a:pt x="373" y="445"/>
                  <a:pt x="364" y="442"/>
                  <a:pt x="359" y="440"/>
                </a:cubicBezTo>
                <a:cubicBezTo>
                  <a:pt x="355" y="438"/>
                  <a:pt x="348" y="436"/>
                  <a:pt x="345" y="435"/>
                </a:cubicBezTo>
                <a:lnTo>
                  <a:pt x="343" y="434"/>
                </a:lnTo>
                <a:cubicBezTo>
                  <a:pt x="341" y="434"/>
                  <a:pt x="337" y="430"/>
                  <a:pt x="336" y="429"/>
                </a:cubicBezTo>
                <a:lnTo>
                  <a:pt x="335" y="428"/>
                </a:lnTo>
                <a:lnTo>
                  <a:pt x="334" y="428"/>
                </a:lnTo>
                <a:lnTo>
                  <a:pt x="333" y="427"/>
                </a:lnTo>
                <a:lnTo>
                  <a:pt x="332" y="426"/>
                </a:lnTo>
                <a:lnTo>
                  <a:pt x="332" y="425"/>
                </a:lnTo>
                <a:lnTo>
                  <a:pt x="331" y="424"/>
                </a:lnTo>
                <a:lnTo>
                  <a:pt x="331" y="423"/>
                </a:lnTo>
                <a:lnTo>
                  <a:pt x="331" y="422"/>
                </a:lnTo>
                <a:lnTo>
                  <a:pt x="332" y="420"/>
                </a:lnTo>
                <a:lnTo>
                  <a:pt x="332" y="419"/>
                </a:lnTo>
                <a:lnTo>
                  <a:pt x="333" y="418"/>
                </a:lnTo>
                <a:lnTo>
                  <a:pt x="335" y="417"/>
                </a:lnTo>
                <a:lnTo>
                  <a:pt x="336" y="416"/>
                </a:lnTo>
                <a:cubicBezTo>
                  <a:pt x="349" y="402"/>
                  <a:pt x="367" y="395"/>
                  <a:pt x="380" y="395"/>
                </a:cubicBezTo>
                <a:cubicBezTo>
                  <a:pt x="393" y="394"/>
                  <a:pt x="410" y="404"/>
                  <a:pt x="421" y="416"/>
                </a:cubicBezTo>
                <a:cubicBezTo>
                  <a:pt x="425" y="420"/>
                  <a:pt x="428" y="426"/>
                  <a:pt x="432" y="432"/>
                </a:cubicBezTo>
                <a:cubicBezTo>
                  <a:pt x="435" y="437"/>
                  <a:pt x="440" y="443"/>
                  <a:pt x="442" y="445"/>
                </a:cubicBezTo>
                <a:cubicBezTo>
                  <a:pt x="447" y="453"/>
                  <a:pt x="458" y="463"/>
                  <a:pt x="464" y="467"/>
                </a:cubicBezTo>
                <a:cubicBezTo>
                  <a:pt x="467" y="470"/>
                  <a:pt x="477" y="470"/>
                  <a:pt x="478" y="470"/>
                </a:cubicBezTo>
                <a:lnTo>
                  <a:pt x="479" y="469"/>
                </a:lnTo>
                <a:cubicBezTo>
                  <a:pt x="481" y="468"/>
                  <a:pt x="482" y="463"/>
                  <a:pt x="482" y="462"/>
                </a:cubicBezTo>
                <a:cubicBezTo>
                  <a:pt x="483" y="454"/>
                  <a:pt x="474" y="443"/>
                  <a:pt x="472" y="440"/>
                </a:cubicBezTo>
                <a:cubicBezTo>
                  <a:pt x="465" y="432"/>
                  <a:pt x="462" y="418"/>
                  <a:pt x="462" y="409"/>
                </a:cubicBezTo>
                <a:cubicBezTo>
                  <a:pt x="461" y="391"/>
                  <a:pt x="473" y="371"/>
                  <a:pt x="490" y="363"/>
                </a:cubicBezTo>
                <a:cubicBezTo>
                  <a:pt x="500" y="359"/>
                  <a:pt x="509" y="350"/>
                  <a:pt x="513" y="340"/>
                </a:cubicBezTo>
                <a:cubicBezTo>
                  <a:pt x="509" y="340"/>
                  <a:pt x="504" y="341"/>
                  <a:pt x="503" y="341"/>
                </a:cubicBezTo>
                <a:lnTo>
                  <a:pt x="502" y="342"/>
                </a:lnTo>
                <a:lnTo>
                  <a:pt x="502" y="342"/>
                </a:lnTo>
                <a:lnTo>
                  <a:pt x="501" y="342"/>
                </a:lnTo>
                <a:lnTo>
                  <a:pt x="500" y="342"/>
                </a:lnTo>
                <a:lnTo>
                  <a:pt x="499" y="342"/>
                </a:lnTo>
                <a:lnTo>
                  <a:pt x="497" y="343"/>
                </a:lnTo>
                <a:lnTo>
                  <a:pt x="495" y="344"/>
                </a:lnTo>
                <a:lnTo>
                  <a:pt x="493" y="344"/>
                </a:lnTo>
                <a:lnTo>
                  <a:pt x="491" y="344"/>
                </a:lnTo>
                <a:lnTo>
                  <a:pt x="490" y="345"/>
                </a:lnTo>
                <a:lnTo>
                  <a:pt x="489" y="345"/>
                </a:lnTo>
                <a:lnTo>
                  <a:pt x="488" y="344"/>
                </a:lnTo>
                <a:lnTo>
                  <a:pt x="487" y="344"/>
                </a:lnTo>
                <a:lnTo>
                  <a:pt x="487" y="344"/>
                </a:lnTo>
                <a:lnTo>
                  <a:pt x="487" y="343"/>
                </a:lnTo>
                <a:lnTo>
                  <a:pt x="487" y="343"/>
                </a:lnTo>
                <a:cubicBezTo>
                  <a:pt x="487" y="339"/>
                  <a:pt x="498" y="330"/>
                  <a:pt x="502" y="329"/>
                </a:cubicBezTo>
                <a:lnTo>
                  <a:pt x="504" y="329"/>
                </a:lnTo>
                <a:lnTo>
                  <a:pt x="504" y="328"/>
                </a:lnTo>
                <a:lnTo>
                  <a:pt x="505" y="328"/>
                </a:lnTo>
                <a:lnTo>
                  <a:pt x="504" y="328"/>
                </a:lnTo>
                <a:cubicBezTo>
                  <a:pt x="503" y="326"/>
                  <a:pt x="495" y="323"/>
                  <a:pt x="497" y="323"/>
                </a:cubicBezTo>
                <a:lnTo>
                  <a:pt x="513" y="318"/>
                </a:lnTo>
                <a:lnTo>
                  <a:pt x="514" y="317"/>
                </a:lnTo>
                <a:lnTo>
                  <a:pt x="515" y="317"/>
                </a:lnTo>
                <a:lnTo>
                  <a:pt x="516" y="316"/>
                </a:lnTo>
                <a:lnTo>
                  <a:pt x="517" y="316"/>
                </a:lnTo>
                <a:cubicBezTo>
                  <a:pt x="522" y="314"/>
                  <a:pt x="528" y="310"/>
                  <a:pt x="529" y="307"/>
                </a:cubicBezTo>
                <a:lnTo>
                  <a:pt x="531" y="306"/>
                </a:lnTo>
                <a:cubicBezTo>
                  <a:pt x="534" y="304"/>
                  <a:pt x="535" y="300"/>
                  <a:pt x="535" y="299"/>
                </a:cubicBezTo>
                <a:lnTo>
                  <a:pt x="536" y="298"/>
                </a:lnTo>
                <a:lnTo>
                  <a:pt x="537" y="297"/>
                </a:lnTo>
                <a:lnTo>
                  <a:pt x="537" y="296"/>
                </a:lnTo>
                <a:lnTo>
                  <a:pt x="537" y="295"/>
                </a:lnTo>
                <a:lnTo>
                  <a:pt x="535" y="294"/>
                </a:lnTo>
                <a:cubicBezTo>
                  <a:pt x="532" y="294"/>
                  <a:pt x="528" y="294"/>
                  <a:pt x="525" y="295"/>
                </a:cubicBezTo>
                <a:cubicBezTo>
                  <a:pt x="523" y="296"/>
                  <a:pt x="519" y="296"/>
                  <a:pt x="518" y="296"/>
                </a:cubicBezTo>
                <a:lnTo>
                  <a:pt x="516" y="296"/>
                </a:lnTo>
                <a:lnTo>
                  <a:pt x="514" y="296"/>
                </a:lnTo>
                <a:lnTo>
                  <a:pt x="512" y="296"/>
                </a:lnTo>
                <a:lnTo>
                  <a:pt x="510" y="296"/>
                </a:lnTo>
                <a:lnTo>
                  <a:pt x="509" y="296"/>
                </a:lnTo>
                <a:lnTo>
                  <a:pt x="508" y="295"/>
                </a:lnTo>
                <a:lnTo>
                  <a:pt x="507" y="295"/>
                </a:lnTo>
                <a:lnTo>
                  <a:pt x="506" y="294"/>
                </a:lnTo>
                <a:lnTo>
                  <a:pt x="506" y="293"/>
                </a:lnTo>
                <a:lnTo>
                  <a:pt x="505" y="291"/>
                </a:lnTo>
                <a:lnTo>
                  <a:pt x="505" y="290"/>
                </a:lnTo>
                <a:lnTo>
                  <a:pt x="505" y="288"/>
                </a:lnTo>
                <a:lnTo>
                  <a:pt x="505" y="285"/>
                </a:lnTo>
                <a:cubicBezTo>
                  <a:pt x="503" y="279"/>
                  <a:pt x="497" y="276"/>
                  <a:pt x="494" y="276"/>
                </a:cubicBezTo>
                <a:lnTo>
                  <a:pt x="493" y="276"/>
                </a:lnTo>
                <a:lnTo>
                  <a:pt x="491" y="277"/>
                </a:lnTo>
                <a:lnTo>
                  <a:pt x="490" y="277"/>
                </a:lnTo>
                <a:lnTo>
                  <a:pt x="488" y="277"/>
                </a:lnTo>
                <a:cubicBezTo>
                  <a:pt x="486" y="280"/>
                  <a:pt x="478" y="284"/>
                  <a:pt x="475" y="285"/>
                </a:cubicBezTo>
                <a:cubicBezTo>
                  <a:pt x="472" y="289"/>
                  <a:pt x="467" y="290"/>
                  <a:pt x="466" y="290"/>
                </a:cubicBezTo>
                <a:cubicBezTo>
                  <a:pt x="461" y="291"/>
                  <a:pt x="455" y="284"/>
                  <a:pt x="453" y="280"/>
                </a:cubicBezTo>
                <a:lnTo>
                  <a:pt x="453" y="278"/>
                </a:lnTo>
                <a:lnTo>
                  <a:pt x="453" y="276"/>
                </a:lnTo>
                <a:lnTo>
                  <a:pt x="452" y="275"/>
                </a:lnTo>
                <a:lnTo>
                  <a:pt x="451" y="274"/>
                </a:lnTo>
                <a:lnTo>
                  <a:pt x="450" y="273"/>
                </a:lnTo>
                <a:lnTo>
                  <a:pt x="448" y="273"/>
                </a:lnTo>
                <a:lnTo>
                  <a:pt x="447" y="273"/>
                </a:lnTo>
                <a:lnTo>
                  <a:pt x="445" y="273"/>
                </a:lnTo>
                <a:lnTo>
                  <a:pt x="444" y="274"/>
                </a:lnTo>
                <a:lnTo>
                  <a:pt x="442" y="275"/>
                </a:lnTo>
                <a:cubicBezTo>
                  <a:pt x="420" y="295"/>
                  <a:pt x="427" y="283"/>
                  <a:pt x="418" y="288"/>
                </a:cubicBezTo>
                <a:cubicBezTo>
                  <a:pt x="415" y="290"/>
                  <a:pt x="410" y="291"/>
                  <a:pt x="409" y="291"/>
                </a:cubicBezTo>
                <a:lnTo>
                  <a:pt x="408" y="291"/>
                </a:lnTo>
                <a:lnTo>
                  <a:pt x="406" y="291"/>
                </a:lnTo>
                <a:lnTo>
                  <a:pt x="405" y="290"/>
                </a:lnTo>
                <a:lnTo>
                  <a:pt x="404" y="290"/>
                </a:lnTo>
                <a:lnTo>
                  <a:pt x="404" y="289"/>
                </a:lnTo>
                <a:lnTo>
                  <a:pt x="403" y="288"/>
                </a:lnTo>
                <a:lnTo>
                  <a:pt x="402" y="287"/>
                </a:lnTo>
                <a:lnTo>
                  <a:pt x="402" y="285"/>
                </a:lnTo>
                <a:lnTo>
                  <a:pt x="401" y="284"/>
                </a:lnTo>
                <a:lnTo>
                  <a:pt x="401" y="283"/>
                </a:lnTo>
                <a:lnTo>
                  <a:pt x="401" y="282"/>
                </a:lnTo>
                <a:lnTo>
                  <a:pt x="401" y="281"/>
                </a:lnTo>
                <a:cubicBezTo>
                  <a:pt x="400" y="272"/>
                  <a:pt x="415" y="262"/>
                  <a:pt x="422" y="260"/>
                </a:cubicBezTo>
                <a:cubicBezTo>
                  <a:pt x="438" y="251"/>
                  <a:pt x="463" y="245"/>
                  <a:pt x="465" y="226"/>
                </a:cubicBezTo>
                <a:lnTo>
                  <a:pt x="465" y="225"/>
                </a:lnTo>
                <a:lnTo>
                  <a:pt x="465" y="224"/>
                </a:lnTo>
                <a:lnTo>
                  <a:pt x="465" y="223"/>
                </a:lnTo>
                <a:lnTo>
                  <a:pt x="464" y="222"/>
                </a:lnTo>
                <a:lnTo>
                  <a:pt x="464" y="220"/>
                </a:lnTo>
                <a:lnTo>
                  <a:pt x="464" y="219"/>
                </a:lnTo>
                <a:lnTo>
                  <a:pt x="464" y="217"/>
                </a:lnTo>
                <a:lnTo>
                  <a:pt x="463" y="216"/>
                </a:lnTo>
                <a:lnTo>
                  <a:pt x="463" y="214"/>
                </a:lnTo>
                <a:lnTo>
                  <a:pt x="462" y="214"/>
                </a:lnTo>
                <a:lnTo>
                  <a:pt x="461" y="213"/>
                </a:lnTo>
                <a:lnTo>
                  <a:pt x="460" y="212"/>
                </a:lnTo>
                <a:lnTo>
                  <a:pt x="458" y="212"/>
                </a:lnTo>
                <a:lnTo>
                  <a:pt x="457" y="212"/>
                </a:lnTo>
                <a:lnTo>
                  <a:pt x="456" y="212"/>
                </a:lnTo>
                <a:lnTo>
                  <a:pt x="454" y="213"/>
                </a:lnTo>
                <a:lnTo>
                  <a:pt x="452" y="214"/>
                </a:lnTo>
                <a:lnTo>
                  <a:pt x="450" y="215"/>
                </a:lnTo>
                <a:lnTo>
                  <a:pt x="434" y="223"/>
                </a:lnTo>
                <a:cubicBezTo>
                  <a:pt x="433" y="225"/>
                  <a:pt x="430" y="225"/>
                  <a:pt x="429" y="225"/>
                </a:cubicBezTo>
                <a:lnTo>
                  <a:pt x="428" y="225"/>
                </a:lnTo>
                <a:cubicBezTo>
                  <a:pt x="426" y="225"/>
                  <a:pt x="421" y="224"/>
                  <a:pt x="421" y="223"/>
                </a:cubicBezTo>
                <a:lnTo>
                  <a:pt x="420" y="223"/>
                </a:lnTo>
                <a:lnTo>
                  <a:pt x="419" y="221"/>
                </a:lnTo>
                <a:lnTo>
                  <a:pt x="418" y="220"/>
                </a:lnTo>
                <a:lnTo>
                  <a:pt x="418" y="218"/>
                </a:lnTo>
                <a:lnTo>
                  <a:pt x="418" y="216"/>
                </a:lnTo>
                <a:lnTo>
                  <a:pt x="420" y="214"/>
                </a:lnTo>
                <a:cubicBezTo>
                  <a:pt x="438" y="208"/>
                  <a:pt x="451" y="208"/>
                  <a:pt x="464" y="207"/>
                </a:cubicBezTo>
                <a:lnTo>
                  <a:pt x="466" y="207"/>
                </a:lnTo>
                <a:lnTo>
                  <a:pt x="468" y="207"/>
                </a:lnTo>
                <a:lnTo>
                  <a:pt x="469" y="208"/>
                </a:lnTo>
                <a:cubicBezTo>
                  <a:pt x="481" y="222"/>
                  <a:pt x="493" y="227"/>
                  <a:pt x="513" y="232"/>
                </a:cubicBezTo>
                <a:lnTo>
                  <a:pt x="515" y="232"/>
                </a:lnTo>
                <a:lnTo>
                  <a:pt x="516" y="232"/>
                </a:lnTo>
                <a:lnTo>
                  <a:pt x="517" y="231"/>
                </a:lnTo>
                <a:lnTo>
                  <a:pt x="518" y="230"/>
                </a:lnTo>
                <a:cubicBezTo>
                  <a:pt x="519" y="229"/>
                  <a:pt x="520" y="222"/>
                  <a:pt x="521" y="220"/>
                </a:cubicBezTo>
                <a:cubicBezTo>
                  <a:pt x="524" y="220"/>
                  <a:pt x="530" y="218"/>
                  <a:pt x="532" y="218"/>
                </a:cubicBezTo>
                <a:cubicBezTo>
                  <a:pt x="538" y="216"/>
                  <a:pt x="546" y="214"/>
                  <a:pt x="551" y="214"/>
                </a:cubicBezTo>
                <a:cubicBezTo>
                  <a:pt x="560" y="213"/>
                  <a:pt x="568" y="220"/>
                  <a:pt x="578" y="228"/>
                </a:cubicBezTo>
                <a:cubicBezTo>
                  <a:pt x="581" y="231"/>
                  <a:pt x="587" y="235"/>
                  <a:pt x="589" y="237"/>
                </a:cubicBezTo>
                <a:lnTo>
                  <a:pt x="589" y="247"/>
                </a:lnTo>
                <a:lnTo>
                  <a:pt x="588" y="249"/>
                </a:lnTo>
                <a:lnTo>
                  <a:pt x="588" y="250"/>
                </a:lnTo>
                <a:lnTo>
                  <a:pt x="587" y="251"/>
                </a:lnTo>
                <a:lnTo>
                  <a:pt x="586" y="252"/>
                </a:lnTo>
                <a:cubicBezTo>
                  <a:pt x="585" y="255"/>
                  <a:pt x="583" y="259"/>
                  <a:pt x="583" y="261"/>
                </a:cubicBezTo>
                <a:lnTo>
                  <a:pt x="583" y="263"/>
                </a:lnTo>
                <a:lnTo>
                  <a:pt x="583" y="264"/>
                </a:lnTo>
                <a:lnTo>
                  <a:pt x="583" y="266"/>
                </a:lnTo>
                <a:cubicBezTo>
                  <a:pt x="582" y="272"/>
                  <a:pt x="590" y="278"/>
                  <a:pt x="594" y="277"/>
                </a:cubicBezTo>
                <a:lnTo>
                  <a:pt x="595" y="277"/>
                </a:lnTo>
                <a:lnTo>
                  <a:pt x="596" y="277"/>
                </a:lnTo>
                <a:lnTo>
                  <a:pt x="597" y="277"/>
                </a:lnTo>
                <a:lnTo>
                  <a:pt x="598" y="276"/>
                </a:lnTo>
                <a:lnTo>
                  <a:pt x="599" y="276"/>
                </a:lnTo>
                <a:lnTo>
                  <a:pt x="600" y="276"/>
                </a:lnTo>
                <a:lnTo>
                  <a:pt x="601" y="275"/>
                </a:lnTo>
                <a:lnTo>
                  <a:pt x="602" y="275"/>
                </a:lnTo>
                <a:lnTo>
                  <a:pt x="604" y="275"/>
                </a:lnTo>
                <a:lnTo>
                  <a:pt x="605" y="275"/>
                </a:lnTo>
                <a:lnTo>
                  <a:pt x="607" y="275"/>
                </a:lnTo>
                <a:lnTo>
                  <a:pt x="609" y="275"/>
                </a:lnTo>
                <a:lnTo>
                  <a:pt x="610" y="275"/>
                </a:lnTo>
                <a:lnTo>
                  <a:pt x="611" y="276"/>
                </a:lnTo>
                <a:lnTo>
                  <a:pt x="612" y="276"/>
                </a:lnTo>
                <a:lnTo>
                  <a:pt x="613" y="277"/>
                </a:lnTo>
                <a:lnTo>
                  <a:pt x="614" y="278"/>
                </a:lnTo>
                <a:lnTo>
                  <a:pt x="614" y="279"/>
                </a:lnTo>
                <a:lnTo>
                  <a:pt x="614" y="280"/>
                </a:lnTo>
                <a:lnTo>
                  <a:pt x="614" y="282"/>
                </a:lnTo>
                <a:lnTo>
                  <a:pt x="614" y="284"/>
                </a:lnTo>
                <a:lnTo>
                  <a:pt x="614" y="286"/>
                </a:lnTo>
                <a:lnTo>
                  <a:pt x="613" y="288"/>
                </a:lnTo>
                <a:lnTo>
                  <a:pt x="613" y="291"/>
                </a:lnTo>
                <a:lnTo>
                  <a:pt x="613" y="293"/>
                </a:lnTo>
                <a:lnTo>
                  <a:pt x="614" y="294"/>
                </a:lnTo>
                <a:lnTo>
                  <a:pt x="614" y="296"/>
                </a:lnTo>
                <a:lnTo>
                  <a:pt x="615" y="297"/>
                </a:lnTo>
                <a:lnTo>
                  <a:pt x="616" y="298"/>
                </a:lnTo>
                <a:lnTo>
                  <a:pt x="616" y="299"/>
                </a:lnTo>
                <a:lnTo>
                  <a:pt x="618" y="300"/>
                </a:lnTo>
                <a:lnTo>
                  <a:pt x="619" y="300"/>
                </a:lnTo>
                <a:lnTo>
                  <a:pt x="621" y="300"/>
                </a:lnTo>
                <a:lnTo>
                  <a:pt x="622" y="300"/>
                </a:lnTo>
                <a:lnTo>
                  <a:pt x="624" y="300"/>
                </a:lnTo>
                <a:lnTo>
                  <a:pt x="627" y="299"/>
                </a:lnTo>
                <a:cubicBezTo>
                  <a:pt x="632" y="299"/>
                  <a:pt x="636" y="300"/>
                  <a:pt x="638" y="302"/>
                </a:cubicBezTo>
                <a:lnTo>
                  <a:pt x="640" y="302"/>
                </a:lnTo>
                <a:lnTo>
                  <a:pt x="641" y="303"/>
                </a:lnTo>
                <a:lnTo>
                  <a:pt x="643" y="304"/>
                </a:lnTo>
                <a:lnTo>
                  <a:pt x="643" y="304"/>
                </a:lnTo>
                <a:cubicBezTo>
                  <a:pt x="648" y="308"/>
                  <a:pt x="655" y="309"/>
                  <a:pt x="656" y="309"/>
                </a:cubicBezTo>
                <a:cubicBezTo>
                  <a:pt x="662" y="310"/>
                  <a:pt x="667" y="302"/>
                  <a:pt x="668" y="296"/>
                </a:cubicBezTo>
                <a:lnTo>
                  <a:pt x="668" y="291"/>
                </a:lnTo>
                <a:lnTo>
                  <a:pt x="668" y="289"/>
                </a:lnTo>
                <a:lnTo>
                  <a:pt x="669" y="288"/>
                </a:lnTo>
                <a:lnTo>
                  <a:pt x="670" y="287"/>
                </a:lnTo>
                <a:lnTo>
                  <a:pt x="671" y="286"/>
                </a:lnTo>
                <a:lnTo>
                  <a:pt x="672" y="285"/>
                </a:lnTo>
                <a:lnTo>
                  <a:pt x="673" y="285"/>
                </a:lnTo>
                <a:lnTo>
                  <a:pt x="674" y="285"/>
                </a:lnTo>
                <a:lnTo>
                  <a:pt x="675" y="286"/>
                </a:lnTo>
                <a:lnTo>
                  <a:pt x="677" y="287"/>
                </a:lnTo>
                <a:cubicBezTo>
                  <a:pt x="687" y="296"/>
                  <a:pt x="696" y="308"/>
                  <a:pt x="703" y="318"/>
                </a:cubicBezTo>
                <a:cubicBezTo>
                  <a:pt x="694" y="326"/>
                  <a:pt x="695" y="339"/>
                  <a:pt x="695" y="348"/>
                </a:cubicBezTo>
                <a:cubicBezTo>
                  <a:pt x="696" y="351"/>
                  <a:pt x="696" y="356"/>
                  <a:pt x="696" y="358"/>
                </a:cubicBezTo>
                <a:cubicBezTo>
                  <a:pt x="696" y="366"/>
                  <a:pt x="692" y="374"/>
                  <a:pt x="689" y="380"/>
                </a:cubicBezTo>
                <a:cubicBezTo>
                  <a:pt x="688" y="387"/>
                  <a:pt x="684" y="396"/>
                  <a:pt x="682" y="400"/>
                </a:cubicBezTo>
                <a:cubicBezTo>
                  <a:pt x="680" y="405"/>
                  <a:pt x="677" y="413"/>
                  <a:pt x="676" y="421"/>
                </a:cubicBezTo>
                <a:cubicBezTo>
                  <a:pt x="675" y="431"/>
                  <a:pt x="686" y="436"/>
                  <a:pt x="695" y="437"/>
                </a:cubicBezTo>
                <a:cubicBezTo>
                  <a:pt x="709" y="439"/>
                  <a:pt x="712" y="446"/>
                  <a:pt x="714" y="459"/>
                </a:cubicBezTo>
                <a:cubicBezTo>
                  <a:pt x="712" y="481"/>
                  <a:pt x="732" y="501"/>
                  <a:pt x="748" y="505"/>
                </a:cubicBezTo>
                <a:cubicBezTo>
                  <a:pt x="750" y="506"/>
                  <a:pt x="754" y="507"/>
                  <a:pt x="754" y="508"/>
                </a:cubicBezTo>
                <a:cubicBezTo>
                  <a:pt x="752" y="537"/>
                  <a:pt x="742" y="573"/>
                  <a:pt x="727" y="603"/>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3" name="Oval 45"/>
          <p:cNvSpPr>
            <a:spLocks noChangeArrowheads="1"/>
          </p:cNvSpPr>
          <p:nvPr>
            <p:custDataLst>
              <p:tags r:id="rId24"/>
            </p:custDataLst>
          </p:nvPr>
        </p:nvSpPr>
        <p:spPr bwMode="auto">
          <a:xfrm>
            <a:off x="10312260" y="2626624"/>
            <a:ext cx="615315" cy="6134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69" h="966">
                <a:moveTo>
                  <a:pt x="0" y="483"/>
                </a:moveTo>
                <a:cubicBezTo>
                  <a:pt x="-8" y="212"/>
                  <a:pt x="241" y="-7"/>
                  <a:pt x="485" y="0"/>
                </a:cubicBezTo>
                <a:cubicBezTo>
                  <a:pt x="756" y="-8"/>
                  <a:pt x="976" y="240"/>
                  <a:pt x="969" y="483"/>
                </a:cubicBezTo>
                <a:cubicBezTo>
                  <a:pt x="977" y="754"/>
                  <a:pt x="728" y="973"/>
                  <a:pt x="485" y="966"/>
                </a:cubicBezTo>
                <a:cubicBezTo>
                  <a:pt x="213" y="974"/>
                  <a:pt x="-7" y="726"/>
                  <a:pt x="0" y="483"/>
                </a:cubicBezTo>
                <a:close/>
                <a:moveTo>
                  <a:pt x="265" y="475"/>
                </a:moveTo>
                <a:lnTo>
                  <a:pt x="483" y="300"/>
                </a:lnTo>
                <a:lnTo>
                  <a:pt x="597" y="389"/>
                </a:lnTo>
                <a:lnTo>
                  <a:pt x="700" y="475"/>
                </a:lnTo>
                <a:lnTo>
                  <a:pt x="748" y="513"/>
                </a:lnTo>
                <a:lnTo>
                  <a:pt x="803" y="445"/>
                </a:lnTo>
                <a:lnTo>
                  <a:pt x="700" y="362"/>
                </a:lnTo>
                <a:lnTo>
                  <a:pt x="597" y="278"/>
                </a:lnTo>
                <a:lnTo>
                  <a:pt x="483" y="185"/>
                </a:lnTo>
                <a:lnTo>
                  <a:pt x="163" y="445"/>
                </a:lnTo>
                <a:lnTo>
                  <a:pt x="219" y="513"/>
                </a:lnTo>
                <a:lnTo>
                  <a:pt x="265" y="475"/>
                </a:lnTo>
                <a:close/>
                <a:moveTo>
                  <a:pt x="700" y="544"/>
                </a:moveTo>
                <a:lnTo>
                  <a:pt x="700" y="498"/>
                </a:lnTo>
                <a:lnTo>
                  <a:pt x="597" y="414"/>
                </a:lnTo>
                <a:lnTo>
                  <a:pt x="483" y="322"/>
                </a:lnTo>
                <a:lnTo>
                  <a:pt x="265" y="498"/>
                </a:lnTo>
                <a:lnTo>
                  <a:pt x="265" y="740"/>
                </a:lnTo>
                <a:lnTo>
                  <a:pt x="404" y="740"/>
                </a:lnTo>
                <a:lnTo>
                  <a:pt x="404" y="503"/>
                </a:lnTo>
                <a:lnTo>
                  <a:pt x="565" y="503"/>
                </a:lnTo>
                <a:lnTo>
                  <a:pt x="565" y="740"/>
                </a:lnTo>
                <a:lnTo>
                  <a:pt x="700" y="740"/>
                </a:lnTo>
                <a:lnTo>
                  <a:pt x="700" y="544"/>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4" name="Oval 49"/>
          <p:cNvSpPr>
            <a:spLocks noChangeArrowheads="1"/>
          </p:cNvSpPr>
          <p:nvPr>
            <p:custDataLst>
              <p:tags r:id="rId25"/>
            </p:custDataLst>
          </p:nvPr>
        </p:nvSpPr>
        <p:spPr bwMode="auto">
          <a:xfrm>
            <a:off x="7429232" y="4033656"/>
            <a:ext cx="606425" cy="608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5" h="958">
                <a:moveTo>
                  <a:pt x="0" y="479"/>
                </a:moveTo>
                <a:lnTo>
                  <a:pt x="0" y="466"/>
                </a:lnTo>
                <a:cubicBezTo>
                  <a:pt x="-8" y="203"/>
                  <a:pt x="256" y="-6"/>
                  <a:pt x="466" y="0"/>
                </a:cubicBezTo>
                <a:lnTo>
                  <a:pt x="477" y="0"/>
                </a:lnTo>
                <a:lnTo>
                  <a:pt x="490" y="0"/>
                </a:lnTo>
                <a:cubicBezTo>
                  <a:pt x="752" y="-8"/>
                  <a:pt x="961" y="257"/>
                  <a:pt x="955" y="468"/>
                </a:cubicBezTo>
                <a:lnTo>
                  <a:pt x="955" y="479"/>
                </a:lnTo>
                <a:lnTo>
                  <a:pt x="955" y="492"/>
                </a:lnTo>
                <a:cubicBezTo>
                  <a:pt x="963" y="755"/>
                  <a:pt x="699" y="964"/>
                  <a:pt x="489" y="958"/>
                </a:cubicBezTo>
                <a:lnTo>
                  <a:pt x="477" y="958"/>
                </a:lnTo>
                <a:lnTo>
                  <a:pt x="465" y="958"/>
                </a:lnTo>
                <a:cubicBezTo>
                  <a:pt x="203" y="966"/>
                  <a:pt x="-6" y="701"/>
                  <a:pt x="0" y="490"/>
                </a:cubicBezTo>
                <a:lnTo>
                  <a:pt x="0" y="479"/>
                </a:lnTo>
                <a:close/>
                <a:moveTo>
                  <a:pt x="194" y="768"/>
                </a:moveTo>
                <a:lnTo>
                  <a:pt x="277" y="675"/>
                </a:lnTo>
                <a:lnTo>
                  <a:pt x="625" y="675"/>
                </a:lnTo>
                <a:lnTo>
                  <a:pt x="625" y="581"/>
                </a:lnTo>
                <a:lnTo>
                  <a:pt x="294" y="581"/>
                </a:lnTo>
                <a:lnTo>
                  <a:pt x="294" y="353"/>
                </a:lnTo>
                <a:lnTo>
                  <a:pt x="142" y="353"/>
                </a:lnTo>
                <a:lnTo>
                  <a:pt x="142" y="675"/>
                </a:lnTo>
                <a:lnTo>
                  <a:pt x="194" y="675"/>
                </a:lnTo>
                <a:lnTo>
                  <a:pt x="194" y="768"/>
                </a:lnTo>
                <a:close/>
                <a:moveTo>
                  <a:pt x="671" y="563"/>
                </a:moveTo>
                <a:lnTo>
                  <a:pt x="761" y="658"/>
                </a:lnTo>
                <a:lnTo>
                  <a:pt x="761" y="563"/>
                </a:lnTo>
                <a:lnTo>
                  <a:pt x="812" y="563"/>
                </a:lnTo>
                <a:lnTo>
                  <a:pt x="812" y="226"/>
                </a:lnTo>
                <a:lnTo>
                  <a:pt x="313" y="226"/>
                </a:lnTo>
                <a:lnTo>
                  <a:pt x="313" y="563"/>
                </a:lnTo>
                <a:lnTo>
                  <a:pt x="671" y="563"/>
                </a:lnTo>
                <a:close/>
                <a:moveTo>
                  <a:pt x="731" y="359"/>
                </a:moveTo>
                <a:cubicBezTo>
                  <a:pt x="753" y="358"/>
                  <a:pt x="770" y="381"/>
                  <a:pt x="769" y="397"/>
                </a:cubicBezTo>
                <a:cubicBezTo>
                  <a:pt x="770" y="420"/>
                  <a:pt x="749" y="436"/>
                  <a:pt x="731" y="435"/>
                </a:cubicBezTo>
                <a:cubicBezTo>
                  <a:pt x="709" y="437"/>
                  <a:pt x="692" y="416"/>
                  <a:pt x="693" y="397"/>
                </a:cubicBezTo>
                <a:cubicBezTo>
                  <a:pt x="692" y="378"/>
                  <a:pt x="712" y="358"/>
                  <a:pt x="731" y="359"/>
                </a:cubicBezTo>
                <a:close/>
                <a:moveTo>
                  <a:pt x="411" y="435"/>
                </a:moveTo>
                <a:cubicBezTo>
                  <a:pt x="389" y="437"/>
                  <a:pt x="372" y="416"/>
                  <a:pt x="373" y="397"/>
                </a:cubicBezTo>
                <a:cubicBezTo>
                  <a:pt x="372" y="378"/>
                  <a:pt x="392" y="358"/>
                  <a:pt x="411" y="359"/>
                </a:cubicBezTo>
                <a:cubicBezTo>
                  <a:pt x="433" y="358"/>
                  <a:pt x="450" y="381"/>
                  <a:pt x="449" y="397"/>
                </a:cubicBezTo>
                <a:cubicBezTo>
                  <a:pt x="450" y="420"/>
                  <a:pt x="429" y="436"/>
                  <a:pt x="411" y="435"/>
                </a:cubicBezTo>
                <a:close/>
                <a:moveTo>
                  <a:pt x="517" y="435"/>
                </a:moveTo>
                <a:cubicBezTo>
                  <a:pt x="494" y="437"/>
                  <a:pt x="478" y="416"/>
                  <a:pt x="479" y="397"/>
                </a:cubicBezTo>
                <a:cubicBezTo>
                  <a:pt x="478" y="378"/>
                  <a:pt x="498" y="358"/>
                  <a:pt x="517" y="359"/>
                </a:cubicBezTo>
                <a:cubicBezTo>
                  <a:pt x="539" y="358"/>
                  <a:pt x="555" y="381"/>
                  <a:pt x="555" y="397"/>
                </a:cubicBezTo>
                <a:cubicBezTo>
                  <a:pt x="556" y="420"/>
                  <a:pt x="535" y="436"/>
                  <a:pt x="517" y="435"/>
                </a:cubicBezTo>
                <a:close/>
                <a:moveTo>
                  <a:pt x="625" y="435"/>
                </a:moveTo>
                <a:cubicBezTo>
                  <a:pt x="603" y="436"/>
                  <a:pt x="584" y="416"/>
                  <a:pt x="584" y="397"/>
                </a:cubicBezTo>
                <a:cubicBezTo>
                  <a:pt x="583" y="378"/>
                  <a:pt x="606" y="358"/>
                  <a:pt x="625" y="359"/>
                </a:cubicBezTo>
                <a:cubicBezTo>
                  <a:pt x="647" y="361"/>
                  <a:pt x="664" y="381"/>
                  <a:pt x="663" y="397"/>
                </a:cubicBezTo>
                <a:cubicBezTo>
                  <a:pt x="664" y="420"/>
                  <a:pt x="644" y="436"/>
                  <a:pt x="625" y="43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5" name="Oval 52"/>
          <p:cNvSpPr>
            <a:spLocks noChangeArrowheads="1"/>
          </p:cNvSpPr>
          <p:nvPr>
            <p:custDataLst>
              <p:tags r:id="rId26"/>
            </p:custDataLst>
          </p:nvPr>
        </p:nvSpPr>
        <p:spPr bwMode="auto">
          <a:xfrm>
            <a:off x="8937399" y="3509187"/>
            <a:ext cx="410210" cy="4127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646" h="650">
                <a:moveTo>
                  <a:pt x="0" y="325"/>
                </a:moveTo>
                <a:lnTo>
                  <a:pt x="0" y="316"/>
                </a:lnTo>
                <a:cubicBezTo>
                  <a:pt x="-5" y="138"/>
                  <a:pt x="173" y="-4"/>
                  <a:pt x="315" y="0"/>
                </a:cubicBezTo>
                <a:lnTo>
                  <a:pt x="323" y="0"/>
                </a:lnTo>
                <a:lnTo>
                  <a:pt x="332" y="0"/>
                </a:lnTo>
                <a:cubicBezTo>
                  <a:pt x="509" y="-5"/>
                  <a:pt x="650" y="174"/>
                  <a:pt x="646" y="317"/>
                </a:cubicBezTo>
                <a:lnTo>
                  <a:pt x="646" y="325"/>
                </a:lnTo>
                <a:lnTo>
                  <a:pt x="646" y="334"/>
                </a:lnTo>
                <a:cubicBezTo>
                  <a:pt x="651" y="512"/>
                  <a:pt x="473" y="654"/>
                  <a:pt x="331" y="650"/>
                </a:cubicBezTo>
                <a:lnTo>
                  <a:pt x="323" y="650"/>
                </a:lnTo>
                <a:lnTo>
                  <a:pt x="314" y="650"/>
                </a:lnTo>
                <a:cubicBezTo>
                  <a:pt x="137" y="655"/>
                  <a:pt x="-4" y="476"/>
                  <a:pt x="0" y="333"/>
                </a:cubicBezTo>
                <a:lnTo>
                  <a:pt x="0" y="325"/>
                </a:lnTo>
                <a:close/>
                <a:moveTo>
                  <a:pt x="175" y="363"/>
                </a:moveTo>
                <a:lnTo>
                  <a:pt x="175" y="361"/>
                </a:lnTo>
                <a:cubicBezTo>
                  <a:pt x="174" y="317"/>
                  <a:pt x="218" y="282"/>
                  <a:pt x="253" y="283"/>
                </a:cubicBezTo>
                <a:lnTo>
                  <a:pt x="255" y="283"/>
                </a:lnTo>
                <a:lnTo>
                  <a:pt x="257" y="283"/>
                </a:lnTo>
                <a:cubicBezTo>
                  <a:pt x="301" y="282"/>
                  <a:pt x="336" y="326"/>
                  <a:pt x="335" y="362"/>
                </a:cubicBezTo>
                <a:lnTo>
                  <a:pt x="335" y="363"/>
                </a:lnTo>
                <a:lnTo>
                  <a:pt x="335" y="366"/>
                </a:lnTo>
                <a:cubicBezTo>
                  <a:pt x="336" y="410"/>
                  <a:pt x="292" y="445"/>
                  <a:pt x="257" y="444"/>
                </a:cubicBezTo>
                <a:lnTo>
                  <a:pt x="255" y="444"/>
                </a:lnTo>
                <a:lnTo>
                  <a:pt x="253" y="444"/>
                </a:lnTo>
                <a:cubicBezTo>
                  <a:pt x="209" y="445"/>
                  <a:pt x="174" y="401"/>
                  <a:pt x="175" y="365"/>
                </a:cubicBezTo>
                <a:lnTo>
                  <a:pt x="175" y="363"/>
                </a:lnTo>
                <a:close/>
                <a:moveTo>
                  <a:pt x="109" y="505"/>
                </a:moveTo>
                <a:lnTo>
                  <a:pt x="495" y="505"/>
                </a:lnTo>
                <a:lnTo>
                  <a:pt x="495" y="223"/>
                </a:lnTo>
                <a:lnTo>
                  <a:pt x="109" y="223"/>
                </a:lnTo>
                <a:lnTo>
                  <a:pt x="109" y="505"/>
                </a:lnTo>
                <a:close/>
                <a:moveTo>
                  <a:pt x="375" y="253"/>
                </a:moveTo>
                <a:lnTo>
                  <a:pt x="454" y="253"/>
                </a:lnTo>
                <a:lnTo>
                  <a:pt x="454" y="302"/>
                </a:lnTo>
                <a:lnTo>
                  <a:pt x="375" y="302"/>
                </a:lnTo>
                <a:lnTo>
                  <a:pt x="375" y="253"/>
                </a:lnTo>
                <a:close/>
                <a:moveTo>
                  <a:pt x="142" y="364"/>
                </a:moveTo>
                <a:cubicBezTo>
                  <a:pt x="142" y="360"/>
                  <a:pt x="144" y="356"/>
                  <a:pt x="143" y="357"/>
                </a:cubicBezTo>
                <a:lnTo>
                  <a:pt x="144" y="356"/>
                </a:lnTo>
                <a:lnTo>
                  <a:pt x="144" y="355"/>
                </a:lnTo>
                <a:lnTo>
                  <a:pt x="144" y="354"/>
                </a:lnTo>
                <a:lnTo>
                  <a:pt x="144" y="353"/>
                </a:lnTo>
                <a:lnTo>
                  <a:pt x="144" y="342"/>
                </a:lnTo>
                <a:cubicBezTo>
                  <a:pt x="147" y="334"/>
                  <a:pt x="151" y="323"/>
                  <a:pt x="153" y="321"/>
                </a:cubicBezTo>
                <a:lnTo>
                  <a:pt x="153" y="320"/>
                </a:lnTo>
                <a:lnTo>
                  <a:pt x="153" y="319"/>
                </a:lnTo>
                <a:lnTo>
                  <a:pt x="153" y="318"/>
                </a:lnTo>
                <a:lnTo>
                  <a:pt x="154" y="317"/>
                </a:lnTo>
                <a:lnTo>
                  <a:pt x="154" y="316"/>
                </a:lnTo>
                <a:lnTo>
                  <a:pt x="154" y="315"/>
                </a:lnTo>
                <a:lnTo>
                  <a:pt x="155" y="314"/>
                </a:lnTo>
                <a:lnTo>
                  <a:pt x="155" y="313"/>
                </a:lnTo>
                <a:lnTo>
                  <a:pt x="155" y="311"/>
                </a:lnTo>
                <a:lnTo>
                  <a:pt x="155" y="310"/>
                </a:lnTo>
                <a:lnTo>
                  <a:pt x="156" y="309"/>
                </a:lnTo>
                <a:lnTo>
                  <a:pt x="158" y="307"/>
                </a:lnTo>
                <a:lnTo>
                  <a:pt x="159" y="306"/>
                </a:lnTo>
                <a:lnTo>
                  <a:pt x="159" y="305"/>
                </a:lnTo>
                <a:lnTo>
                  <a:pt x="160" y="304"/>
                </a:lnTo>
                <a:lnTo>
                  <a:pt x="161" y="303"/>
                </a:lnTo>
                <a:lnTo>
                  <a:pt x="161" y="302"/>
                </a:lnTo>
                <a:lnTo>
                  <a:pt x="169" y="294"/>
                </a:lnTo>
                <a:lnTo>
                  <a:pt x="169" y="292"/>
                </a:lnTo>
                <a:lnTo>
                  <a:pt x="171" y="290"/>
                </a:lnTo>
                <a:lnTo>
                  <a:pt x="172" y="289"/>
                </a:lnTo>
                <a:lnTo>
                  <a:pt x="174" y="288"/>
                </a:lnTo>
                <a:cubicBezTo>
                  <a:pt x="192" y="266"/>
                  <a:pt x="228" y="252"/>
                  <a:pt x="252" y="253"/>
                </a:cubicBezTo>
                <a:lnTo>
                  <a:pt x="253" y="253"/>
                </a:lnTo>
                <a:lnTo>
                  <a:pt x="255" y="253"/>
                </a:lnTo>
                <a:cubicBezTo>
                  <a:pt x="287" y="252"/>
                  <a:pt x="320" y="270"/>
                  <a:pt x="335" y="288"/>
                </a:cubicBezTo>
                <a:cubicBezTo>
                  <a:pt x="340" y="293"/>
                  <a:pt x="345" y="300"/>
                  <a:pt x="345" y="302"/>
                </a:cubicBezTo>
                <a:lnTo>
                  <a:pt x="346" y="303"/>
                </a:lnTo>
                <a:lnTo>
                  <a:pt x="347" y="304"/>
                </a:lnTo>
                <a:lnTo>
                  <a:pt x="348" y="305"/>
                </a:lnTo>
                <a:lnTo>
                  <a:pt x="348" y="306"/>
                </a:lnTo>
                <a:lnTo>
                  <a:pt x="349" y="307"/>
                </a:lnTo>
                <a:lnTo>
                  <a:pt x="350" y="309"/>
                </a:lnTo>
                <a:lnTo>
                  <a:pt x="351" y="310"/>
                </a:lnTo>
                <a:lnTo>
                  <a:pt x="352" y="311"/>
                </a:lnTo>
                <a:lnTo>
                  <a:pt x="352" y="313"/>
                </a:lnTo>
                <a:lnTo>
                  <a:pt x="353" y="314"/>
                </a:lnTo>
                <a:lnTo>
                  <a:pt x="353" y="315"/>
                </a:lnTo>
                <a:lnTo>
                  <a:pt x="354" y="317"/>
                </a:lnTo>
                <a:lnTo>
                  <a:pt x="355" y="319"/>
                </a:lnTo>
                <a:lnTo>
                  <a:pt x="356" y="320"/>
                </a:lnTo>
                <a:cubicBezTo>
                  <a:pt x="359" y="324"/>
                  <a:pt x="362" y="337"/>
                  <a:pt x="362" y="341"/>
                </a:cubicBezTo>
                <a:lnTo>
                  <a:pt x="362" y="342"/>
                </a:lnTo>
                <a:cubicBezTo>
                  <a:pt x="362" y="344"/>
                  <a:pt x="363" y="346"/>
                  <a:pt x="363" y="347"/>
                </a:cubicBezTo>
                <a:lnTo>
                  <a:pt x="364" y="348"/>
                </a:lnTo>
                <a:lnTo>
                  <a:pt x="364" y="349"/>
                </a:lnTo>
                <a:lnTo>
                  <a:pt x="364" y="350"/>
                </a:lnTo>
                <a:lnTo>
                  <a:pt x="364" y="352"/>
                </a:lnTo>
                <a:lnTo>
                  <a:pt x="365" y="353"/>
                </a:lnTo>
                <a:lnTo>
                  <a:pt x="365" y="364"/>
                </a:lnTo>
                <a:lnTo>
                  <a:pt x="365" y="365"/>
                </a:lnTo>
                <a:cubicBezTo>
                  <a:pt x="365" y="378"/>
                  <a:pt x="360" y="395"/>
                  <a:pt x="356" y="402"/>
                </a:cubicBezTo>
                <a:cubicBezTo>
                  <a:pt x="354" y="410"/>
                  <a:pt x="349" y="422"/>
                  <a:pt x="345" y="426"/>
                </a:cubicBezTo>
                <a:lnTo>
                  <a:pt x="345" y="427"/>
                </a:lnTo>
                <a:lnTo>
                  <a:pt x="344" y="428"/>
                </a:lnTo>
                <a:lnTo>
                  <a:pt x="343" y="429"/>
                </a:lnTo>
                <a:lnTo>
                  <a:pt x="342" y="431"/>
                </a:lnTo>
                <a:lnTo>
                  <a:pt x="341" y="432"/>
                </a:lnTo>
                <a:lnTo>
                  <a:pt x="340" y="433"/>
                </a:lnTo>
                <a:lnTo>
                  <a:pt x="338" y="435"/>
                </a:lnTo>
                <a:lnTo>
                  <a:pt x="337" y="436"/>
                </a:lnTo>
                <a:lnTo>
                  <a:pt x="335" y="437"/>
                </a:lnTo>
                <a:lnTo>
                  <a:pt x="335" y="437"/>
                </a:lnTo>
                <a:cubicBezTo>
                  <a:pt x="317" y="459"/>
                  <a:pt x="281" y="476"/>
                  <a:pt x="255" y="475"/>
                </a:cubicBezTo>
                <a:cubicBezTo>
                  <a:pt x="238" y="475"/>
                  <a:pt x="222" y="471"/>
                  <a:pt x="207" y="464"/>
                </a:cubicBezTo>
                <a:cubicBezTo>
                  <a:pt x="203" y="462"/>
                  <a:pt x="196" y="459"/>
                  <a:pt x="196" y="459"/>
                </a:cubicBezTo>
                <a:lnTo>
                  <a:pt x="195" y="458"/>
                </a:lnTo>
                <a:lnTo>
                  <a:pt x="194" y="457"/>
                </a:lnTo>
                <a:lnTo>
                  <a:pt x="193" y="456"/>
                </a:lnTo>
                <a:lnTo>
                  <a:pt x="191" y="455"/>
                </a:lnTo>
                <a:lnTo>
                  <a:pt x="190" y="454"/>
                </a:lnTo>
                <a:lnTo>
                  <a:pt x="189" y="454"/>
                </a:lnTo>
                <a:lnTo>
                  <a:pt x="188" y="453"/>
                </a:lnTo>
                <a:lnTo>
                  <a:pt x="182" y="448"/>
                </a:lnTo>
                <a:lnTo>
                  <a:pt x="181" y="447"/>
                </a:lnTo>
                <a:lnTo>
                  <a:pt x="180" y="446"/>
                </a:lnTo>
                <a:lnTo>
                  <a:pt x="179" y="446"/>
                </a:lnTo>
                <a:lnTo>
                  <a:pt x="178" y="445"/>
                </a:lnTo>
                <a:lnTo>
                  <a:pt x="177" y="444"/>
                </a:lnTo>
                <a:lnTo>
                  <a:pt x="175" y="444"/>
                </a:lnTo>
                <a:lnTo>
                  <a:pt x="174" y="443"/>
                </a:lnTo>
                <a:cubicBezTo>
                  <a:pt x="175" y="439"/>
                  <a:pt x="169" y="435"/>
                  <a:pt x="167" y="433"/>
                </a:cubicBezTo>
                <a:lnTo>
                  <a:pt x="166" y="432"/>
                </a:lnTo>
                <a:lnTo>
                  <a:pt x="165" y="430"/>
                </a:lnTo>
                <a:lnTo>
                  <a:pt x="163" y="428"/>
                </a:lnTo>
                <a:lnTo>
                  <a:pt x="162" y="427"/>
                </a:lnTo>
                <a:lnTo>
                  <a:pt x="161" y="426"/>
                </a:lnTo>
                <a:lnTo>
                  <a:pt x="161" y="425"/>
                </a:lnTo>
                <a:cubicBezTo>
                  <a:pt x="160" y="422"/>
                  <a:pt x="156" y="416"/>
                  <a:pt x="156" y="416"/>
                </a:cubicBezTo>
                <a:lnTo>
                  <a:pt x="155" y="415"/>
                </a:lnTo>
                <a:cubicBezTo>
                  <a:pt x="154" y="414"/>
                  <a:pt x="152" y="409"/>
                  <a:pt x="152" y="409"/>
                </a:cubicBezTo>
                <a:lnTo>
                  <a:pt x="152" y="408"/>
                </a:lnTo>
                <a:cubicBezTo>
                  <a:pt x="152" y="405"/>
                  <a:pt x="149" y="400"/>
                  <a:pt x="149" y="401"/>
                </a:cubicBezTo>
                <a:cubicBezTo>
                  <a:pt x="144" y="391"/>
                  <a:pt x="142" y="374"/>
                  <a:pt x="142" y="365"/>
                </a:cubicBezTo>
                <a:lnTo>
                  <a:pt x="142" y="364"/>
                </a:lnTo>
                <a:close/>
                <a:moveTo>
                  <a:pt x="378" y="180"/>
                </a:moveTo>
                <a:lnTo>
                  <a:pt x="451" y="180"/>
                </a:lnTo>
                <a:lnTo>
                  <a:pt x="451" y="212"/>
                </a:lnTo>
                <a:lnTo>
                  <a:pt x="378" y="212"/>
                </a:lnTo>
                <a:lnTo>
                  <a:pt x="378" y="180"/>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6" name="Oval 56"/>
          <p:cNvSpPr>
            <a:spLocks noChangeArrowheads="1"/>
          </p:cNvSpPr>
          <p:nvPr>
            <p:custDataLst>
              <p:tags r:id="rId27"/>
            </p:custDataLst>
          </p:nvPr>
        </p:nvSpPr>
        <p:spPr bwMode="auto">
          <a:xfrm>
            <a:off x="8437377" y="1735991"/>
            <a:ext cx="589867" cy="58986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29" h="929">
                <a:moveTo>
                  <a:pt x="1" y="464"/>
                </a:moveTo>
                <a:lnTo>
                  <a:pt x="0" y="452"/>
                </a:lnTo>
                <a:lnTo>
                  <a:pt x="0" y="440"/>
                </a:lnTo>
                <a:lnTo>
                  <a:pt x="0" y="428"/>
                </a:lnTo>
                <a:lnTo>
                  <a:pt x="0" y="417"/>
                </a:lnTo>
                <a:cubicBezTo>
                  <a:pt x="-2" y="179"/>
                  <a:pt x="300" y="-5"/>
                  <a:pt x="421" y="0"/>
                </a:cubicBezTo>
                <a:lnTo>
                  <a:pt x="435" y="0"/>
                </a:lnTo>
                <a:lnTo>
                  <a:pt x="444" y="0"/>
                </a:lnTo>
                <a:lnTo>
                  <a:pt x="453" y="0"/>
                </a:lnTo>
                <a:lnTo>
                  <a:pt x="464" y="1"/>
                </a:lnTo>
                <a:lnTo>
                  <a:pt x="477" y="0"/>
                </a:lnTo>
                <a:lnTo>
                  <a:pt x="489" y="0"/>
                </a:lnTo>
                <a:lnTo>
                  <a:pt x="501" y="0"/>
                </a:lnTo>
                <a:lnTo>
                  <a:pt x="512" y="0"/>
                </a:lnTo>
                <a:cubicBezTo>
                  <a:pt x="750" y="-2"/>
                  <a:pt x="934" y="300"/>
                  <a:pt x="929" y="421"/>
                </a:cubicBezTo>
                <a:lnTo>
                  <a:pt x="929" y="435"/>
                </a:lnTo>
                <a:lnTo>
                  <a:pt x="929" y="444"/>
                </a:lnTo>
                <a:lnTo>
                  <a:pt x="928" y="453"/>
                </a:lnTo>
                <a:lnTo>
                  <a:pt x="928" y="464"/>
                </a:lnTo>
                <a:lnTo>
                  <a:pt x="929" y="477"/>
                </a:lnTo>
                <a:lnTo>
                  <a:pt x="929" y="489"/>
                </a:lnTo>
                <a:lnTo>
                  <a:pt x="929" y="501"/>
                </a:lnTo>
                <a:lnTo>
                  <a:pt x="929" y="512"/>
                </a:lnTo>
                <a:cubicBezTo>
                  <a:pt x="931" y="750"/>
                  <a:pt x="629" y="934"/>
                  <a:pt x="508" y="929"/>
                </a:cubicBezTo>
                <a:lnTo>
                  <a:pt x="494" y="929"/>
                </a:lnTo>
                <a:lnTo>
                  <a:pt x="485" y="929"/>
                </a:lnTo>
                <a:lnTo>
                  <a:pt x="476" y="928"/>
                </a:lnTo>
                <a:lnTo>
                  <a:pt x="464" y="928"/>
                </a:lnTo>
                <a:lnTo>
                  <a:pt x="452" y="929"/>
                </a:lnTo>
                <a:lnTo>
                  <a:pt x="440" y="929"/>
                </a:lnTo>
                <a:lnTo>
                  <a:pt x="428" y="929"/>
                </a:lnTo>
                <a:lnTo>
                  <a:pt x="417" y="929"/>
                </a:lnTo>
                <a:cubicBezTo>
                  <a:pt x="179" y="931"/>
                  <a:pt x="-5" y="629"/>
                  <a:pt x="0" y="508"/>
                </a:cubicBezTo>
                <a:lnTo>
                  <a:pt x="0" y="494"/>
                </a:lnTo>
                <a:lnTo>
                  <a:pt x="0" y="485"/>
                </a:lnTo>
                <a:lnTo>
                  <a:pt x="0" y="476"/>
                </a:lnTo>
                <a:lnTo>
                  <a:pt x="1" y="464"/>
                </a:lnTo>
                <a:close/>
                <a:moveTo>
                  <a:pt x="131" y="380"/>
                </a:moveTo>
                <a:lnTo>
                  <a:pt x="147" y="445"/>
                </a:lnTo>
                <a:lnTo>
                  <a:pt x="294" y="445"/>
                </a:lnTo>
                <a:lnTo>
                  <a:pt x="288" y="380"/>
                </a:lnTo>
                <a:lnTo>
                  <a:pt x="131" y="380"/>
                </a:lnTo>
                <a:close/>
                <a:moveTo>
                  <a:pt x="316" y="445"/>
                </a:moveTo>
                <a:lnTo>
                  <a:pt x="475" y="445"/>
                </a:lnTo>
                <a:lnTo>
                  <a:pt x="481" y="380"/>
                </a:lnTo>
                <a:lnTo>
                  <a:pt x="310" y="380"/>
                </a:lnTo>
                <a:lnTo>
                  <a:pt x="316" y="445"/>
                </a:lnTo>
                <a:close/>
                <a:moveTo>
                  <a:pt x="304" y="566"/>
                </a:moveTo>
                <a:lnTo>
                  <a:pt x="296" y="463"/>
                </a:lnTo>
                <a:lnTo>
                  <a:pt x="152" y="463"/>
                </a:lnTo>
                <a:lnTo>
                  <a:pt x="180" y="566"/>
                </a:lnTo>
                <a:lnTo>
                  <a:pt x="304" y="566"/>
                </a:lnTo>
                <a:close/>
                <a:moveTo>
                  <a:pt x="475" y="463"/>
                </a:moveTo>
                <a:lnTo>
                  <a:pt x="315" y="463"/>
                </a:lnTo>
                <a:lnTo>
                  <a:pt x="324" y="566"/>
                </a:lnTo>
                <a:lnTo>
                  <a:pt x="467" y="566"/>
                </a:lnTo>
                <a:lnTo>
                  <a:pt x="475" y="463"/>
                </a:lnTo>
                <a:close/>
                <a:moveTo>
                  <a:pt x="186" y="586"/>
                </a:moveTo>
                <a:lnTo>
                  <a:pt x="199" y="648"/>
                </a:lnTo>
                <a:lnTo>
                  <a:pt x="313" y="648"/>
                </a:lnTo>
                <a:lnTo>
                  <a:pt x="308" y="586"/>
                </a:lnTo>
                <a:lnTo>
                  <a:pt x="186" y="586"/>
                </a:lnTo>
                <a:close/>
                <a:moveTo>
                  <a:pt x="460" y="649"/>
                </a:moveTo>
                <a:lnTo>
                  <a:pt x="466" y="587"/>
                </a:lnTo>
                <a:lnTo>
                  <a:pt x="327" y="587"/>
                </a:lnTo>
                <a:lnTo>
                  <a:pt x="332" y="649"/>
                </a:lnTo>
                <a:lnTo>
                  <a:pt x="460" y="649"/>
                </a:lnTo>
                <a:close/>
                <a:moveTo>
                  <a:pt x="207" y="716"/>
                </a:moveTo>
                <a:cubicBezTo>
                  <a:pt x="206" y="687"/>
                  <a:pt x="233" y="664"/>
                  <a:pt x="258" y="665"/>
                </a:cubicBezTo>
                <a:cubicBezTo>
                  <a:pt x="287" y="664"/>
                  <a:pt x="310" y="691"/>
                  <a:pt x="310" y="716"/>
                </a:cubicBezTo>
                <a:cubicBezTo>
                  <a:pt x="311" y="745"/>
                  <a:pt x="283" y="768"/>
                  <a:pt x="258" y="768"/>
                </a:cubicBezTo>
                <a:cubicBezTo>
                  <a:pt x="229" y="769"/>
                  <a:pt x="206" y="741"/>
                  <a:pt x="207" y="716"/>
                </a:cubicBezTo>
                <a:close/>
                <a:moveTo>
                  <a:pt x="482" y="716"/>
                </a:moveTo>
                <a:cubicBezTo>
                  <a:pt x="481" y="687"/>
                  <a:pt x="508" y="664"/>
                  <a:pt x="533" y="665"/>
                </a:cubicBezTo>
                <a:cubicBezTo>
                  <a:pt x="562" y="664"/>
                  <a:pt x="585" y="691"/>
                  <a:pt x="585" y="716"/>
                </a:cubicBezTo>
                <a:cubicBezTo>
                  <a:pt x="586" y="745"/>
                  <a:pt x="558" y="768"/>
                  <a:pt x="533" y="768"/>
                </a:cubicBezTo>
                <a:cubicBezTo>
                  <a:pt x="504" y="769"/>
                  <a:pt x="481" y="741"/>
                  <a:pt x="482" y="716"/>
                </a:cubicBezTo>
                <a:close/>
                <a:moveTo>
                  <a:pt x="606" y="587"/>
                </a:moveTo>
                <a:lnTo>
                  <a:pt x="483" y="587"/>
                </a:lnTo>
                <a:lnTo>
                  <a:pt x="479" y="649"/>
                </a:lnTo>
                <a:lnTo>
                  <a:pt x="590" y="649"/>
                </a:lnTo>
                <a:lnTo>
                  <a:pt x="606" y="587"/>
                </a:lnTo>
                <a:close/>
                <a:moveTo>
                  <a:pt x="487" y="567"/>
                </a:moveTo>
                <a:lnTo>
                  <a:pt x="612" y="567"/>
                </a:lnTo>
                <a:lnTo>
                  <a:pt x="639" y="464"/>
                </a:lnTo>
                <a:lnTo>
                  <a:pt x="495" y="464"/>
                </a:lnTo>
                <a:lnTo>
                  <a:pt x="487" y="567"/>
                </a:lnTo>
                <a:close/>
                <a:moveTo>
                  <a:pt x="706" y="280"/>
                </a:moveTo>
                <a:cubicBezTo>
                  <a:pt x="701" y="279"/>
                  <a:pt x="693" y="283"/>
                  <a:pt x="690" y="285"/>
                </a:cubicBezTo>
                <a:lnTo>
                  <a:pt x="682" y="293"/>
                </a:lnTo>
                <a:lnTo>
                  <a:pt x="675" y="300"/>
                </a:lnTo>
                <a:lnTo>
                  <a:pt x="669" y="306"/>
                </a:lnTo>
                <a:lnTo>
                  <a:pt x="663" y="312"/>
                </a:lnTo>
                <a:lnTo>
                  <a:pt x="656" y="319"/>
                </a:lnTo>
                <a:lnTo>
                  <a:pt x="651" y="324"/>
                </a:lnTo>
                <a:lnTo>
                  <a:pt x="642" y="333"/>
                </a:lnTo>
                <a:lnTo>
                  <a:pt x="632" y="344"/>
                </a:lnTo>
                <a:lnTo>
                  <a:pt x="626" y="349"/>
                </a:lnTo>
                <a:lnTo>
                  <a:pt x="621" y="354"/>
                </a:lnTo>
                <a:lnTo>
                  <a:pt x="615" y="360"/>
                </a:lnTo>
                <a:lnTo>
                  <a:pt x="607" y="368"/>
                </a:lnTo>
                <a:lnTo>
                  <a:pt x="603" y="372"/>
                </a:lnTo>
                <a:lnTo>
                  <a:pt x="602" y="373"/>
                </a:lnTo>
                <a:lnTo>
                  <a:pt x="601" y="374"/>
                </a:lnTo>
                <a:lnTo>
                  <a:pt x="601" y="376"/>
                </a:lnTo>
                <a:lnTo>
                  <a:pt x="600" y="377"/>
                </a:lnTo>
                <a:lnTo>
                  <a:pt x="599" y="378"/>
                </a:lnTo>
                <a:lnTo>
                  <a:pt x="599" y="379"/>
                </a:lnTo>
                <a:lnTo>
                  <a:pt x="598" y="380"/>
                </a:lnTo>
                <a:lnTo>
                  <a:pt x="500" y="380"/>
                </a:lnTo>
                <a:lnTo>
                  <a:pt x="495" y="446"/>
                </a:lnTo>
                <a:lnTo>
                  <a:pt x="644" y="446"/>
                </a:lnTo>
                <a:lnTo>
                  <a:pt x="655" y="405"/>
                </a:lnTo>
                <a:lnTo>
                  <a:pt x="661" y="399"/>
                </a:lnTo>
                <a:lnTo>
                  <a:pt x="664" y="395"/>
                </a:lnTo>
                <a:lnTo>
                  <a:pt x="668" y="391"/>
                </a:lnTo>
                <a:lnTo>
                  <a:pt x="673" y="386"/>
                </a:lnTo>
                <a:lnTo>
                  <a:pt x="678" y="381"/>
                </a:lnTo>
                <a:lnTo>
                  <a:pt x="680" y="379"/>
                </a:lnTo>
                <a:lnTo>
                  <a:pt x="686" y="373"/>
                </a:lnTo>
                <a:lnTo>
                  <a:pt x="693" y="366"/>
                </a:lnTo>
                <a:lnTo>
                  <a:pt x="701" y="358"/>
                </a:lnTo>
                <a:lnTo>
                  <a:pt x="711" y="349"/>
                </a:lnTo>
                <a:lnTo>
                  <a:pt x="717" y="342"/>
                </a:lnTo>
                <a:lnTo>
                  <a:pt x="769" y="342"/>
                </a:lnTo>
                <a:cubicBezTo>
                  <a:pt x="788" y="343"/>
                  <a:pt x="797" y="324"/>
                  <a:pt x="797" y="312"/>
                </a:cubicBezTo>
                <a:lnTo>
                  <a:pt x="797" y="310"/>
                </a:lnTo>
                <a:cubicBezTo>
                  <a:pt x="798" y="294"/>
                  <a:pt x="784" y="279"/>
                  <a:pt x="769" y="280"/>
                </a:cubicBezTo>
                <a:lnTo>
                  <a:pt x="706" y="280"/>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0" name="Oval 68"/>
          <p:cNvSpPr>
            <a:spLocks noChangeArrowheads="1"/>
          </p:cNvSpPr>
          <p:nvPr>
            <p:custDataLst>
              <p:tags r:id="rId28"/>
            </p:custDataLst>
          </p:nvPr>
        </p:nvSpPr>
        <p:spPr bwMode="auto">
          <a:xfrm>
            <a:off x="10177005" y="4019814"/>
            <a:ext cx="608330" cy="6070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8" h="956">
                <a:moveTo>
                  <a:pt x="0" y="478"/>
                </a:moveTo>
                <a:cubicBezTo>
                  <a:pt x="-8" y="210"/>
                  <a:pt x="238" y="-7"/>
                  <a:pt x="479" y="0"/>
                </a:cubicBezTo>
                <a:cubicBezTo>
                  <a:pt x="748" y="-8"/>
                  <a:pt x="965" y="237"/>
                  <a:pt x="958" y="478"/>
                </a:cubicBezTo>
                <a:cubicBezTo>
                  <a:pt x="966" y="746"/>
                  <a:pt x="720" y="963"/>
                  <a:pt x="479" y="956"/>
                </a:cubicBezTo>
                <a:cubicBezTo>
                  <a:pt x="210" y="964"/>
                  <a:pt x="-7" y="719"/>
                  <a:pt x="0" y="478"/>
                </a:cubicBezTo>
                <a:close/>
                <a:moveTo>
                  <a:pt x="243" y="683"/>
                </a:moveTo>
                <a:cubicBezTo>
                  <a:pt x="227" y="697"/>
                  <a:pt x="223" y="720"/>
                  <a:pt x="223" y="739"/>
                </a:cubicBezTo>
                <a:cubicBezTo>
                  <a:pt x="223" y="745"/>
                  <a:pt x="223" y="753"/>
                  <a:pt x="224" y="756"/>
                </a:cubicBezTo>
                <a:cubicBezTo>
                  <a:pt x="223" y="766"/>
                  <a:pt x="234" y="771"/>
                  <a:pt x="239" y="770"/>
                </a:cubicBezTo>
                <a:lnTo>
                  <a:pt x="240" y="770"/>
                </a:lnTo>
                <a:cubicBezTo>
                  <a:pt x="248" y="771"/>
                  <a:pt x="255" y="763"/>
                  <a:pt x="254" y="758"/>
                </a:cubicBezTo>
                <a:lnTo>
                  <a:pt x="254" y="756"/>
                </a:lnTo>
                <a:cubicBezTo>
                  <a:pt x="254" y="754"/>
                  <a:pt x="253" y="750"/>
                  <a:pt x="253" y="749"/>
                </a:cubicBezTo>
                <a:cubicBezTo>
                  <a:pt x="253" y="747"/>
                  <a:pt x="253" y="743"/>
                  <a:pt x="253" y="743"/>
                </a:cubicBezTo>
                <a:cubicBezTo>
                  <a:pt x="248" y="718"/>
                  <a:pt x="269" y="694"/>
                  <a:pt x="291" y="699"/>
                </a:cubicBezTo>
                <a:lnTo>
                  <a:pt x="291" y="761"/>
                </a:lnTo>
                <a:lnTo>
                  <a:pt x="736" y="761"/>
                </a:lnTo>
                <a:lnTo>
                  <a:pt x="736" y="188"/>
                </a:lnTo>
                <a:lnTo>
                  <a:pt x="291" y="188"/>
                </a:lnTo>
                <a:cubicBezTo>
                  <a:pt x="257" y="181"/>
                  <a:pt x="218" y="219"/>
                  <a:pt x="223" y="261"/>
                </a:cubicBezTo>
                <a:cubicBezTo>
                  <a:pt x="223" y="266"/>
                  <a:pt x="223" y="274"/>
                  <a:pt x="224" y="278"/>
                </a:cubicBezTo>
                <a:cubicBezTo>
                  <a:pt x="223" y="287"/>
                  <a:pt x="234" y="292"/>
                  <a:pt x="239" y="292"/>
                </a:cubicBezTo>
                <a:lnTo>
                  <a:pt x="240" y="292"/>
                </a:lnTo>
                <a:cubicBezTo>
                  <a:pt x="248" y="293"/>
                  <a:pt x="255" y="285"/>
                  <a:pt x="254" y="279"/>
                </a:cubicBezTo>
                <a:lnTo>
                  <a:pt x="254" y="278"/>
                </a:lnTo>
                <a:cubicBezTo>
                  <a:pt x="254" y="275"/>
                  <a:pt x="253" y="271"/>
                  <a:pt x="253" y="270"/>
                </a:cubicBezTo>
                <a:cubicBezTo>
                  <a:pt x="253" y="268"/>
                  <a:pt x="253" y="264"/>
                  <a:pt x="253" y="263"/>
                </a:cubicBezTo>
                <a:cubicBezTo>
                  <a:pt x="248" y="239"/>
                  <a:pt x="269" y="217"/>
                  <a:pt x="291" y="218"/>
                </a:cubicBezTo>
                <a:lnTo>
                  <a:pt x="291" y="308"/>
                </a:lnTo>
                <a:cubicBezTo>
                  <a:pt x="257" y="301"/>
                  <a:pt x="218" y="338"/>
                  <a:pt x="223" y="381"/>
                </a:cubicBezTo>
                <a:cubicBezTo>
                  <a:pt x="223" y="386"/>
                  <a:pt x="223" y="394"/>
                  <a:pt x="224" y="397"/>
                </a:cubicBezTo>
                <a:cubicBezTo>
                  <a:pt x="223" y="407"/>
                  <a:pt x="234" y="412"/>
                  <a:pt x="239" y="412"/>
                </a:cubicBezTo>
                <a:lnTo>
                  <a:pt x="240" y="412"/>
                </a:lnTo>
                <a:cubicBezTo>
                  <a:pt x="248" y="412"/>
                  <a:pt x="255" y="405"/>
                  <a:pt x="254" y="399"/>
                </a:cubicBezTo>
                <a:lnTo>
                  <a:pt x="254" y="397"/>
                </a:lnTo>
                <a:cubicBezTo>
                  <a:pt x="254" y="395"/>
                  <a:pt x="253" y="390"/>
                  <a:pt x="253" y="390"/>
                </a:cubicBezTo>
                <a:cubicBezTo>
                  <a:pt x="253" y="387"/>
                  <a:pt x="253" y="384"/>
                  <a:pt x="253" y="383"/>
                </a:cubicBezTo>
                <a:cubicBezTo>
                  <a:pt x="248" y="359"/>
                  <a:pt x="269" y="337"/>
                  <a:pt x="291" y="337"/>
                </a:cubicBezTo>
                <a:lnTo>
                  <a:pt x="291" y="427"/>
                </a:lnTo>
                <a:cubicBezTo>
                  <a:pt x="257" y="420"/>
                  <a:pt x="218" y="458"/>
                  <a:pt x="223" y="500"/>
                </a:cubicBezTo>
                <a:cubicBezTo>
                  <a:pt x="223" y="505"/>
                  <a:pt x="223" y="514"/>
                  <a:pt x="224" y="517"/>
                </a:cubicBezTo>
                <a:cubicBezTo>
                  <a:pt x="223" y="527"/>
                  <a:pt x="234" y="531"/>
                  <a:pt x="239" y="531"/>
                </a:cubicBezTo>
                <a:lnTo>
                  <a:pt x="240" y="531"/>
                </a:lnTo>
                <a:cubicBezTo>
                  <a:pt x="248" y="532"/>
                  <a:pt x="255" y="524"/>
                  <a:pt x="254" y="519"/>
                </a:cubicBezTo>
                <a:lnTo>
                  <a:pt x="254" y="517"/>
                </a:lnTo>
                <a:cubicBezTo>
                  <a:pt x="254" y="514"/>
                  <a:pt x="253" y="510"/>
                  <a:pt x="253" y="509"/>
                </a:cubicBezTo>
                <a:cubicBezTo>
                  <a:pt x="253" y="507"/>
                  <a:pt x="253" y="503"/>
                  <a:pt x="253" y="503"/>
                </a:cubicBezTo>
                <a:cubicBezTo>
                  <a:pt x="248" y="478"/>
                  <a:pt x="269" y="456"/>
                  <a:pt x="291" y="457"/>
                </a:cubicBezTo>
                <a:lnTo>
                  <a:pt x="291" y="547"/>
                </a:lnTo>
                <a:cubicBezTo>
                  <a:pt x="257" y="540"/>
                  <a:pt x="218" y="577"/>
                  <a:pt x="223" y="620"/>
                </a:cubicBezTo>
                <a:cubicBezTo>
                  <a:pt x="223" y="625"/>
                  <a:pt x="223" y="633"/>
                  <a:pt x="224" y="636"/>
                </a:cubicBezTo>
                <a:cubicBezTo>
                  <a:pt x="223" y="646"/>
                  <a:pt x="234" y="651"/>
                  <a:pt x="239" y="651"/>
                </a:cubicBezTo>
                <a:lnTo>
                  <a:pt x="240" y="651"/>
                </a:lnTo>
                <a:cubicBezTo>
                  <a:pt x="248" y="651"/>
                  <a:pt x="255" y="644"/>
                  <a:pt x="254" y="638"/>
                </a:cubicBezTo>
                <a:lnTo>
                  <a:pt x="254" y="636"/>
                </a:lnTo>
                <a:cubicBezTo>
                  <a:pt x="254" y="634"/>
                  <a:pt x="253" y="630"/>
                  <a:pt x="253" y="630"/>
                </a:cubicBezTo>
                <a:cubicBezTo>
                  <a:pt x="253" y="627"/>
                  <a:pt x="253" y="624"/>
                  <a:pt x="253" y="623"/>
                </a:cubicBezTo>
                <a:cubicBezTo>
                  <a:pt x="251" y="602"/>
                  <a:pt x="262" y="580"/>
                  <a:pt x="284" y="579"/>
                </a:cubicBezTo>
                <a:cubicBezTo>
                  <a:pt x="287" y="578"/>
                  <a:pt x="291" y="577"/>
                  <a:pt x="291" y="577"/>
                </a:cubicBezTo>
                <a:lnTo>
                  <a:pt x="291" y="666"/>
                </a:lnTo>
                <a:cubicBezTo>
                  <a:pt x="275" y="666"/>
                  <a:pt x="254" y="670"/>
                  <a:pt x="243" y="683"/>
                </a:cubicBezTo>
                <a:close/>
                <a:moveTo>
                  <a:pt x="394" y="248"/>
                </a:moveTo>
                <a:lnTo>
                  <a:pt x="636" y="248"/>
                </a:lnTo>
                <a:lnTo>
                  <a:pt x="636" y="376"/>
                </a:lnTo>
                <a:lnTo>
                  <a:pt x="394" y="376"/>
                </a:lnTo>
                <a:lnTo>
                  <a:pt x="394" y="248"/>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1" name="Oval 70"/>
          <p:cNvSpPr>
            <a:spLocks noChangeArrowheads="1"/>
          </p:cNvSpPr>
          <p:nvPr>
            <p:custDataLst>
              <p:tags r:id="rId29"/>
            </p:custDataLst>
          </p:nvPr>
        </p:nvSpPr>
        <p:spPr bwMode="auto">
          <a:xfrm>
            <a:off x="9594710" y="2670439"/>
            <a:ext cx="494030" cy="4927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78" h="776">
                <a:moveTo>
                  <a:pt x="0" y="388"/>
                </a:moveTo>
                <a:cubicBezTo>
                  <a:pt x="-7" y="170"/>
                  <a:pt x="193" y="-5"/>
                  <a:pt x="389" y="0"/>
                </a:cubicBezTo>
                <a:cubicBezTo>
                  <a:pt x="607" y="-7"/>
                  <a:pt x="783" y="193"/>
                  <a:pt x="778" y="388"/>
                </a:cubicBezTo>
                <a:cubicBezTo>
                  <a:pt x="785" y="606"/>
                  <a:pt x="585" y="781"/>
                  <a:pt x="389" y="776"/>
                </a:cubicBezTo>
                <a:cubicBezTo>
                  <a:pt x="171" y="783"/>
                  <a:pt x="-5" y="583"/>
                  <a:pt x="0" y="388"/>
                </a:cubicBezTo>
                <a:close/>
                <a:moveTo>
                  <a:pt x="483" y="404"/>
                </a:moveTo>
                <a:lnTo>
                  <a:pt x="505" y="298"/>
                </a:lnTo>
                <a:lnTo>
                  <a:pt x="507" y="279"/>
                </a:lnTo>
                <a:lnTo>
                  <a:pt x="461" y="279"/>
                </a:lnTo>
                <a:cubicBezTo>
                  <a:pt x="362" y="279"/>
                  <a:pt x="320" y="301"/>
                  <a:pt x="298" y="325"/>
                </a:cubicBezTo>
                <a:cubicBezTo>
                  <a:pt x="268" y="355"/>
                  <a:pt x="246" y="411"/>
                  <a:pt x="246" y="448"/>
                </a:cubicBezTo>
                <a:cubicBezTo>
                  <a:pt x="245" y="492"/>
                  <a:pt x="289" y="524"/>
                  <a:pt x="339" y="524"/>
                </a:cubicBezTo>
                <a:cubicBezTo>
                  <a:pt x="374" y="524"/>
                  <a:pt x="398" y="514"/>
                  <a:pt x="418" y="499"/>
                </a:cubicBezTo>
                <a:cubicBezTo>
                  <a:pt x="436" y="516"/>
                  <a:pt x="456" y="524"/>
                  <a:pt x="488" y="524"/>
                </a:cubicBezTo>
                <a:cubicBezTo>
                  <a:pt x="537" y="525"/>
                  <a:pt x="578" y="499"/>
                  <a:pt x="602" y="461"/>
                </a:cubicBezTo>
                <a:cubicBezTo>
                  <a:pt x="624" y="432"/>
                  <a:pt x="635" y="387"/>
                  <a:pt x="635" y="350"/>
                </a:cubicBezTo>
                <a:cubicBezTo>
                  <a:pt x="626" y="185"/>
                  <a:pt x="500" y="151"/>
                  <a:pt x="401" y="141"/>
                </a:cubicBezTo>
                <a:cubicBezTo>
                  <a:pt x="189" y="154"/>
                  <a:pt x="136" y="298"/>
                  <a:pt x="124" y="434"/>
                </a:cubicBezTo>
                <a:cubicBezTo>
                  <a:pt x="121" y="581"/>
                  <a:pt x="251" y="653"/>
                  <a:pt x="360" y="651"/>
                </a:cubicBezTo>
                <a:cubicBezTo>
                  <a:pt x="436" y="652"/>
                  <a:pt x="519" y="626"/>
                  <a:pt x="581" y="594"/>
                </a:cubicBezTo>
                <a:lnTo>
                  <a:pt x="592" y="589"/>
                </a:lnTo>
                <a:lnTo>
                  <a:pt x="586" y="575"/>
                </a:lnTo>
                <a:lnTo>
                  <a:pt x="567" y="532"/>
                </a:lnTo>
                <a:lnTo>
                  <a:pt x="559" y="515"/>
                </a:lnTo>
                <a:cubicBezTo>
                  <a:pt x="482" y="559"/>
                  <a:pt x="439" y="571"/>
                  <a:pt x="366" y="575"/>
                </a:cubicBezTo>
                <a:cubicBezTo>
                  <a:pt x="273" y="581"/>
                  <a:pt x="211" y="516"/>
                  <a:pt x="214" y="437"/>
                </a:cubicBezTo>
                <a:cubicBezTo>
                  <a:pt x="211" y="288"/>
                  <a:pt x="312" y="212"/>
                  <a:pt x="396" y="214"/>
                </a:cubicBezTo>
                <a:cubicBezTo>
                  <a:pt x="484" y="212"/>
                  <a:pt x="549" y="274"/>
                  <a:pt x="545" y="355"/>
                </a:cubicBezTo>
                <a:cubicBezTo>
                  <a:pt x="548" y="373"/>
                  <a:pt x="535" y="447"/>
                  <a:pt x="491" y="450"/>
                </a:cubicBezTo>
                <a:lnTo>
                  <a:pt x="489" y="450"/>
                </a:lnTo>
                <a:lnTo>
                  <a:pt x="486" y="450"/>
                </a:lnTo>
                <a:lnTo>
                  <a:pt x="485" y="450"/>
                </a:lnTo>
                <a:lnTo>
                  <a:pt x="483" y="449"/>
                </a:lnTo>
                <a:lnTo>
                  <a:pt x="482" y="449"/>
                </a:lnTo>
                <a:lnTo>
                  <a:pt x="481" y="448"/>
                </a:lnTo>
                <a:lnTo>
                  <a:pt x="480" y="447"/>
                </a:lnTo>
                <a:lnTo>
                  <a:pt x="479" y="446"/>
                </a:lnTo>
                <a:cubicBezTo>
                  <a:pt x="478" y="444"/>
                  <a:pt x="477" y="438"/>
                  <a:pt x="477" y="437"/>
                </a:cubicBezTo>
                <a:cubicBezTo>
                  <a:pt x="477" y="434"/>
                  <a:pt x="478" y="428"/>
                  <a:pt x="479" y="425"/>
                </a:cubicBezTo>
                <a:cubicBezTo>
                  <a:pt x="479" y="420"/>
                  <a:pt x="480" y="412"/>
                  <a:pt x="480" y="410"/>
                </a:cubicBezTo>
                <a:lnTo>
                  <a:pt x="480" y="408"/>
                </a:lnTo>
                <a:lnTo>
                  <a:pt x="481" y="406"/>
                </a:lnTo>
                <a:lnTo>
                  <a:pt x="482" y="405"/>
                </a:lnTo>
                <a:lnTo>
                  <a:pt x="483" y="404"/>
                </a:lnTo>
                <a:close/>
                <a:moveTo>
                  <a:pt x="404" y="355"/>
                </a:moveTo>
                <a:cubicBezTo>
                  <a:pt x="385" y="435"/>
                  <a:pt x="359" y="451"/>
                  <a:pt x="344" y="450"/>
                </a:cubicBezTo>
                <a:lnTo>
                  <a:pt x="343" y="450"/>
                </a:lnTo>
                <a:lnTo>
                  <a:pt x="341" y="450"/>
                </a:lnTo>
                <a:lnTo>
                  <a:pt x="340" y="450"/>
                </a:lnTo>
                <a:lnTo>
                  <a:pt x="338" y="449"/>
                </a:lnTo>
                <a:lnTo>
                  <a:pt x="337" y="447"/>
                </a:lnTo>
                <a:lnTo>
                  <a:pt x="336" y="445"/>
                </a:lnTo>
                <a:lnTo>
                  <a:pt x="336" y="442"/>
                </a:lnTo>
                <a:cubicBezTo>
                  <a:pt x="335" y="421"/>
                  <a:pt x="354" y="386"/>
                  <a:pt x="371" y="369"/>
                </a:cubicBezTo>
                <a:cubicBezTo>
                  <a:pt x="376" y="361"/>
                  <a:pt x="393" y="358"/>
                  <a:pt x="404" y="35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2" name="Oval 72"/>
          <p:cNvSpPr>
            <a:spLocks noChangeArrowheads="1"/>
          </p:cNvSpPr>
          <p:nvPr>
            <p:custDataLst>
              <p:tags r:id="rId30"/>
            </p:custDataLst>
          </p:nvPr>
        </p:nvSpPr>
        <p:spPr bwMode="auto">
          <a:xfrm>
            <a:off x="8877795" y="2325634"/>
            <a:ext cx="499745" cy="4991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87" h="786">
                <a:moveTo>
                  <a:pt x="0" y="393"/>
                </a:moveTo>
                <a:cubicBezTo>
                  <a:pt x="-7" y="172"/>
                  <a:pt x="195" y="-5"/>
                  <a:pt x="394" y="0"/>
                </a:cubicBezTo>
                <a:cubicBezTo>
                  <a:pt x="614" y="-7"/>
                  <a:pt x="792" y="195"/>
                  <a:pt x="787" y="393"/>
                </a:cubicBezTo>
                <a:cubicBezTo>
                  <a:pt x="794" y="614"/>
                  <a:pt x="592" y="791"/>
                  <a:pt x="394" y="786"/>
                </a:cubicBezTo>
                <a:cubicBezTo>
                  <a:pt x="173" y="793"/>
                  <a:pt x="-5" y="591"/>
                  <a:pt x="0" y="393"/>
                </a:cubicBezTo>
                <a:close/>
                <a:moveTo>
                  <a:pt x="124" y="496"/>
                </a:moveTo>
                <a:lnTo>
                  <a:pt x="217" y="496"/>
                </a:lnTo>
                <a:lnTo>
                  <a:pt x="217" y="537"/>
                </a:lnTo>
                <a:lnTo>
                  <a:pt x="469" y="643"/>
                </a:lnTo>
                <a:lnTo>
                  <a:pt x="469" y="144"/>
                </a:lnTo>
                <a:lnTo>
                  <a:pt x="217" y="250"/>
                </a:lnTo>
                <a:lnTo>
                  <a:pt x="217" y="291"/>
                </a:lnTo>
                <a:lnTo>
                  <a:pt x="124" y="291"/>
                </a:lnTo>
                <a:lnTo>
                  <a:pt x="124" y="496"/>
                </a:lnTo>
                <a:close/>
                <a:moveTo>
                  <a:pt x="494" y="253"/>
                </a:moveTo>
                <a:cubicBezTo>
                  <a:pt x="516" y="292"/>
                  <a:pt x="527" y="347"/>
                  <a:pt x="527" y="394"/>
                </a:cubicBezTo>
                <a:cubicBezTo>
                  <a:pt x="527" y="445"/>
                  <a:pt x="514" y="500"/>
                  <a:pt x="494" y="534"/>
                </a:cubicBezTo>
                <a:lnTo>
                  <a:pt x="535" y="556"/>
                </a:lnTo>
                <a:cubicBezTo>
                  <a:pt x="560" y="511"/>
                  <a:pt x="573" y="448"/>
                  <a:pt x="573" y="394"/>
                </a:cubicBezTo>
                <a:cubicBezTo>
                  <a:pt x="574" y="334"/>
                  <a:pt x="557" y="272"/>
                  <a:pt x="535" y="231"/>
                </a:cubicBezTo>
                <a:lnTo>
                  <a:pt x="494" y="253"/>
                </a:lnTo>
                <a:close/>
                <a:moveTo>
                  <a:pt x="616" y="394"/>
                </a:moveTo>
                <a:cubicBezTo>
                  <a:pt x="616" y="466"/>
                  <a:pt x="597" y="540"/>
                  <a:pt x="569" y="589"/>
                </a:cubicBezTo>
                <a:lnTo>
                  <a:pt x="610" y="611"/>
                </a:lnTo>
                <a:cubicBezTo>
                  <a:pt x="643" y="553"/>
                  <a:pt x="663" y="465"/>
                  <a:pt x="662" y="394"/>
                </a:cubicBezTo>
                <a:cubicBezTo>
                  <a:pt x="663" y="315"/>
                  <a:pt x="640" y="232"/>
                  <a:pt x="610" y="176"/>
                </a:cubicBezTo>
                <a:lnTo>
                  <a:pt x="569" y="198"/>
                </a:lnTo>
                <a:cubicBezTo>
                  <a:pt x="600" y="251"/>
                  <a:pt x="616" y="329"/>
                  <a:pt x="616" y="394"/>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3" name="Oval 76"/>
          <p:cNvSpPr>
            <a:spLocks noChangeArrowheads="1"/>
          </p:cNvSpPr>
          <p:nvPr>
            <p:custDataLst>
              <p:tags r:id="rId31"/>
            </p:custDataLst>
          </p:nvPr>
        </p:nvSpPr>
        <p:spPr bwMode="auto">
          <a:xfrm>
            <a:off x="10406875" y="3349254"/>
            <a:ext cx="608330" cy="60706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8" h="956">
                <a:moveTo>
                  <a:pt x="0" y="478"/>
                </a:moveTo>
                <a:cubicBezTo>
                  <a:pt x="-8" y="210"/>
                  <a:pt x="238" y="-7"/>
                  <a:pt x="479" y="0"/>
                </a:cubicBezTo>
                <a:cubicBezTo>
                  <a:pt x="748" y="-8"/>
                  <a:pt x="965" y="237"/>
                  <a:pt x="958" y="478"/>
                </a:cubicBezTo>
                <a:cubicBezTo>
                  <a:pt x="966" y="746"/>
                  <a:pt x="720" y="963"/>
                  <a:pt x="479" y="956"/>
                </a:cubicBezTo>
                <a:cubicBezTo>
                  <a:pt x="210" y="964"/>
                  <a:pt x="-7" y="719"/>
                  <a:pt x="0" y="478"/>
                </a:cubicBezTo>
                <a:close/>
                <a:moveTo>
                  <a:pt x="779" y="408"/>
                </a:moveTo>
                <a:lnTo>
                  <a:pt x="703" y="373"/>
                </a:lnTo>
                <a:lnTo>
                  <a:pt x="702" y="370"/>
                </a:lnTo>
                <a:cubicBezTo>
                  <a:pt x="687" y="310"/>
                  <a:pt x="613" y="263"/>
                  <a:pt x="535" y="264"/>
                </a:cubicBezTo>
                <a:cubicBezTo>
                  <a:pt x="438" y="261"/>
                  <a:pt x="375" y="357"/>
                  <a:pt x="377" y="446"/>
                </a:cubicBezTo>
                <a:cubicBezTo>
                  <a:pt x="377" y="450"/>
                  <a:pt x="378" y="457"/>
                  <a:pt x="379" y="460"/>
                </a:cubicBezTo>
                <a:cubicBezTo>
                  <a:pt x="379" y="464"/>
                  <a:pt x="380" y="471"/>
                  <a:pt x="380" y="473"/>
                </a:cubicBezTo>
                <a:lnTo>
                  <a:pt x="380" y="479"/>
                </a:lnTo>
                <a:cubicBezTo>
                  <a:pt x="383" y="550"/>
                  <a:pt x="332" y="570"/>
                  <a:pt x="297" y="568"/>
                </a:cubicBezTo>
                <a:cubicBezTo>
                  <a:pt x="235" y="567"/>
                  <a:pt x="206" y="533"/>
                  <a:pt x="192" y="514"/>
                </a:cubicBezTo>
                <a:cubicBezTo>
                  <a:pt x="185" y="505"/>
                  <a:pt x="178" y="499"/>
                  <a:pt x="176" y="499"/>
                </a:cubicBezTo>
                <a:lnTo>
                  <a:pt x="176" y="499"/>
                </a:lnTo>
                <a:lnTo>
                  <a:pt x="175" y="499"/>
                </a:lnTo>
                <a:lnTo>
                  <a:pt x="175" y="500"/>
                </a:lnTo>
                <a:lnTo>
                  <a:pt x="174" y="500"/>
                </a:lnTo>
                <a:cubicBezTo>
                  <a:pt x="172" y="501"/>
                  <a:pt x="171" y="511"/>
                  <a:pt x="171" y="519"/>
                </a:cubicBezTo>
                <a:cubicBezTo>
                  <a:pt x="166" y="629"/>
                  <a:pt x="301" y="790"/>
                  <a:pt x="437" y="785"/>
                </a:cubicBezTo>
                <a:cubicBezTo>
                  <a:pt x="611" y="791"/>
                  <a:pt x="731" y="659"/>
                  <a:pt x="727" y="495"/>
                </a:cubicBezTo>
                <a:lnTo>
                  <a:pt x="779" y="438"/>
                </a:lnTo>
                <a:cubicBezTo>
                  <a:pt x="785" y="435"/>
                  <a:pt x="787" y="427"/>
                  <a:pt x="787" y="424"/>
                </a:cubicBezTo>
                <a:cubicBezTo>
                  <a:pt x="788" y="419"/>
                  <a:pt x="783" y="409"/>
                  <a:pt x="779" y="408"/>
                </a:cubicBezTo>
                <a:close/>
                <a:moveTo>
                  <a:pt x="630" y="438"/>
                </a:moveTo>
                <a:cubicBezTo>
                  <a:pt x="616" y="439"/>
                  <a:pt x="602" y="424"/>
                  <a:pt x="602" y="413"/>
                </a:cubicBezTo>
                <a:cubicBezTo>
                  <a:pt x="602" y="399"/>
                  <a:pt x="619" y="388"/>
                  <a:pt x="630" y="389"/>
                </a:cubicBezTo>
                <a:cubicBezTo>
                  <a:pt x="644" y="388"/>
                  <a:pt x="655" y="403"/>
                  <a:pt x="654" y="413"/>
                </a:cubicBezTo>
                <a:cubicBezTo>
                  <a:pt x="655" y="427"/>
                  <a:pt x="640" y="438"/>
                  <a:pt x="630" y="438"/>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4" name="Oval 78"/>
          <p:cNvSpPr>
            <a:spLocks noChangeArrowheads="1"/>
          </p:cNvSpPr>
          <p:nvPr>
            <p:custDataLst>
              <p:tags r:id="rId32"/>
            </p:custDataLst>
          </p:nvPr>
        </p:nvSpPr>
        <p:spPr bwMode="auto">
          <a:xfrm>
            <a:off x="9894430" y="2053219"/>
            <a:ext cx="603250" cy="6032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950" h="950">
                <a:moveTo>
                  <a:pt x="0" y="475"/>
                </a:moveTo>
                <a:cubicBezTo>
                  <a:pt x="-8" y="208"/>
                  <a:pt x="236" y="-7"/>
                  <a:pt x="475" y="0"/>
                </a:cubicBezTo>
                <a:cubicBezTo>
                  <a:pt x="742" y="-8"/>
                  <a:pt x="957" y="236"/>
                  <a:pt x="950" y="475"/>
                </a:cubicBezTo>
                <a:cubicBezTo>
                  <a:pt x="958" y="742"/>
                  <a:pt x="714" y="957"/>
                  <a:pt x="475" y="950"/>
                </a:cubicBezTo>
                <a:cubicBezTo>
                  <a:pt x="208" y="958"/>
                  <a:pt x="-7" y="714"/>
                  <a:pt x="0" y="475"/>
                </a:cubicBezTo>
                <a:close/>
                <a:moveTo>
                  <a:pt x="809" y="595"/>
                </a:moveTo>
                <a:cubicBezTo>
                  <a:pt x="810" y="554"/>
                  <a:pt x="785" y="516"/>
                  <a:pt x="757" y="497"/>
                </a:cubicBezTo>
                <a:cubicBezTo>
                  <a:pt x="762" y="340"/>
                  <a:pt x="616" y="211"/>
                  <a:pt x="475" y="215"/>
                </a:cubicBezTo>
                <a:cubicBezTo>
                  <a:pt x="318" y="210"/>
                  <a:pt x="189" y="356"/>
                  <a:pt x="193" y="497"/>
                </a:cubicBezTo>
                <a:cubicBezTo>
                  <a:pt x="159" y="518"/>
                  <a:pt x="140" y="558"/>
                  <a:pt x="141" y="595"/>
                </a:cubicBezTo>
                <a:cubicBezTo>
                  <a:pt x="139" y="661"/>
                  <a:pt x="198" y="716"/>
                  <a:pt x="258" y="717"/>
                </a:cubicBezTo>
                <a:cubicBezTo>
                  <a:pt x="257" y="725"/>
                  <a:pt x="269" y="734"/>
                  <a:pt x="274" y="733"/>
                </a:cubicBezTo>
                <a:lnTo>
                  <a:pt x="326" y="733"/>
                </a:lnTo>
                <a:cubicBezTo>
                  <a:pt x="334" y="734"/>
                  <a:pt x="343" y="722"/>
                  <a:pt x="342" y="717"/>
                </a:cubicBezTo>
                <a:lnTo>
                  <a:pt x="342" y="475"/>
                </a:lnTo>
                <a:cubicBezTo>
                  <a:pt x="343" y="464"/>
                  <a:pt x="331" y="456"/>
                  <a:pt x="326" y="456"/>
                </a:cubicBezTo>
                <a:lnTo>
                  <a:pt x="274" y="456"/>
                </a:lnTo>
                <a:cubicBezTo>
                  <a:pt x="265" y="455"/>
                  <a:pt x="257" y="468"/>
                  <a:pt x="258" y="475"/>
                </a:cubicBezTo>
                <a:cubicBezTo>
                  <a:pt x="250" y="475"/>
                  <a:pt x="243" y="476"/>
                  <a:pt x="239" y="478"/>
                </a:cubicBezTo>
                <a:cubicBezTo>
                  <a:pt x="246" y="354"/>
                  <a:pt x="361" y="258"/>
                  <a:pt x="475" y="261"/>
                </a:cubicBezTo>
                <a:cubicBezTo>
                  <a:pt x="599" y="257"/>
                  <a:pt x="704" y="367"/>
                  <a:pt x="711" y="478"/>
                </a:cubicBezTo>
                <a:cubicBezTo>
                  <a:pt x="703" y="475"/>
                  <a:pt x="696" y="475"/>
                  <a:pt x="692" y="475"/>
                </a:cubicBezTo>
                <a:cubicBezTo>
                  <a:pt x="693" y="464"/>
                  <a:pt x="682" y="456"/>
                  <a:pt x="676" y="456"/>
                </a:cubicBezTo>
                <a:lnTo>
                  <a:pt x="624" y="456"/>
                </a:lnTo>
                <a:cubicBezTo>
                  <a:pt x="613" y="455"/>
                  <a:pt x="605" y="468"/>
                  <a:pt x="605" y="475"/>
                </a:cubicBezTo>
                <a:lnTo>
                  <a:pt x="605" y="717"/>
                </a:lnTo>
                <a:cubicBezTo>
                  <a:pt x="604" y="725"/>
                  <a:pt x="617" y="734"/>
                  <a:pt x="624" y="733"/>
                </a:cubicBezTo>
                <a:lnTo>
                  <a:pt x="676" y="733"/>
                </a:lnTo>
                <a:cubicBezTo>
                  <a:pt x="685" y="734"/>
                  <a:pt x="693" y="722"/>
                  <a:pt x="692" y="717"/>
                </a:cubicBezTo>
                <a:cubicBezTo>
                  <a:pt x="706" y="717"/>
                  <a:pt x="718" y="713"/>
                  <a:pt x="728" y="709"/>
                </a:cubicBezTo>
                <a:cubicBezTo>
                  <a:pt x="817" y="665"/>
                  <a:pt x="795" y="641"/>
                  <a:pt x="809" y="595"/>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5" name="Freeform 83"/>
          <p:cNvSpPr>
            <a:spLocks noEditPoints="1"/>
          </p:cNvSpPr>
          <p:nvPr>
            <p:custDataLst>
              <p:tags r:id="rId33"/>
            </p:custDataLst>
          </p:nvPr>
        </p:nvSpPr>
        <p:spPr bwMode="auto">
          <a:xfrm>
            <a:off x="7885949" y="2483749"/>
            <a:ext cx="2613749" cy="1992630"/>
          </a:xfrm>
          <a:custGeom>
            <a:avLst/>
            <a:gdLst>
              <a:gd name="T0" fmla="*/ 35 w 71"/>
              <a:gd name="T1" fmla="*/ 0 h 101"/>
              <a:gd name="T2" fmla="*/ 0 w 71"/>
              <a:gd name="T3" fmla="*/ 36 h 101"/>
              <a:gd name="T4" fmla="*/ 35 w 71"/>
              <a:gd name="T5" fmla="*/ 101 h 101"/>
              <a:gd name="T6" fmla="*/ 71 w 71"/>
              <a:gd name="T7" fmla="*/ 36 h 101"/>
              <a:gd name="T8" fmla="*/ 35 w 71"/>
              <a:gd name="T9" fmla="*/ 0 h 101"/>
              <a:gd name="T10" fmla="*/ 35 w 71"/>
              <a:gd name="T11" fmla="*/ 42 h 101"/>
              <a:gd name="T12" fmla="*/ 24 w 71"/>
              <a:gd name="T13" fmla="*/ 31 h 101"/>
              <a:gd name="T14" fmla="*/ 35 w 71"/>
              <a:gd name="T15" fmla="*/ 20 h 101"/>
              <a:gd name="T16" fmla="*/ 46 w 71"/>
              <a:gd name="T17" fmla="*/ 31 h 101"/>
              <a:gd name="T18" fmla="*/ 35 w 71"/>
              <a:gd name="T19"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6" h="3138">
                <a:moveTo>
                  <a:pt x="2482" y="714"/>
                </a:moveTo>
                <a:cubicBezTo>
                  <a:pt x="2430" y="712"/>
                  <a:pt x="2386" y="762"/>
                  <a:pt x="2387" y="812"/>
                </a:cubicBezTo>
                <a:cubicBezTo>
                  <a:pt x="2387" y="867"/>
                  <a:pt x="2485" y="992"/>
                  <a:pt x="2482" y="988"/>
                </a:cubicBezTo>
                <a:cubicBezTo>
                  <a:pt x="2482" y="990"/>
                  <a:pt x="2583" y="859"/>
                  <a:pt x="2580" y="812"/>
                </a:cubicBezTo>
                <a:cubicBezTo>
                  <a:pt x="2582" y="757"/>
                  <a:pt x="2532" y="713"/>
                  <a:pt x="2482" y="714"/>
                </a:cubicBezTo>
                <a:close/>
                <a:moveTo>
                  <a:pt x="2482" y="828"/>
                </a:moveTo>
                <a:cubicBezTo>
                  <a:pt x="2465" y="829"/>
                  <a:pt x="2451" y="811"/>
                  <a:pt x="2452" y="798"/>
                </a:cubicBezTo>
                <a:cubicBezTo>
                  <a:pt x="2451" y="781"/>
                  <a:pt x="2469" y="767"/>
                  <a:pt x="2482" y="768"/>
                </a:cubicBezTo>
                <a:cubicBezTo>
                  <a:pt x="2499" y="767"/>
                  <a:pt x="2513" y="785"/>
                  <a:pt x="2512" y="798"/>
                </a:cubicBezTo>
                <a:cubicBezTo>
                  <a:pt x="2513" y="815"/>
                  <a:pt x="2495" y="829"/>
                  <a:pt x="2482" y="828"/>
                </a:cubicBezTo>
                <a:close/>
                <a:moveTo>
                  <a:pt x="2729" y="342"/>
                </a:moveTo>
                <a:cubicBezTo>
                  <a:pt x="2730" y="320"/>
                  <a:pt x="2710" y="303"/>
                  <a:pt x="2691" y="302"/>
                </a:cubicBezTo>
                <a:cubicBezTo>
                  <a:pt x="2694" y="294"/>
                  <a:pt x="2697" y="281"/>
                  <a:pt x="2696" y="272"/>
                </a:cubicBezTo>
                <a:cubicBezTo>
                  <a:pt x="2698" y="209"/>
                  <a:pt x="2642" y="160"/>
                  <a:pt x="2585" y="161"/>
                </a:cubicBezTo>
                <a:cubicBezTo>
                  <a:pt x="2527" y="159"/>
                  <a:pt x="2477" y="215"/>
                  <a:pt x="2476" y="269"/>
                </a:cubicBezTo>
                <a:cubicBezTo>
                  <a:pt x="2466" y="258"/>
                  <a:pt x="2450" y="253"/>
                  <a:pt x="2438" y="253"/>
                </a:cubicBezTo>
                <a:cubicBezTo>
                  <a:pt x="2402" y="252"/>
                  <a:pt x="2372" y="286"/>
                  <a:pt x="2373" y="318"/>
                </a:cubicBezTo>
                <a:cubicBezTo>
                  <a:pt x="2372" y="351"/>
                  <a:pt x="2406" y="381"/>
                  <a:pt x="2438" y="380"/>
                </a:cubicBezTo>
                <a:lnTo>
                  <a:pt x="2691" y="380"/>
                </a:lnTo>
                <a:cubicBezTo>
                  <a:pt x="2710" y="381"/>
                  <a:pt x="2730" y="358"/>
                  <a:pt x="2729" y="342"/>
                </a:cubicBezTo>
                <a:close/>
                <a:moveTo>
                  <a:pt x="2425" y="400"/>
                </a:moveTo>
                <a:lnTo>
                  <a:pt x="2455" y="400"/>
                </a:lnTo>
                <a:lnTo>
                  <a:pt x="2455" y="468"/>
                </a:lnTo>
                <a:lnTo>
                  <a:pt x="2425" y="468"/>
                </a:lnTo>
                <a:lnTo>
                  <a:pt x="2425" y="400"/>
                </a:lnTo>
                <a:close/>
                <a:moveTo>
                  <a:pt x="2499" y="435"/>
                </a:moveTo>
                <a:lnTo>
                  <a:pt x="2529" y="435"/>
                </a:lnTo>
                <a:lnTo>
                  <a:pt x="2529" y="503"/>
                </a:lnTo>
                <a:lnTo>
                  <a:pt x="2499" y="503"/>
                </a:lnTo>
                <a:lnTo>
                  <a:pt x="2499" y="435"/>
                </a:lnTo>
                <a:close/>
                <a:moveTo>
                  <a:pt x="2574" y="400"/>
                </a:moveTo>
                <a:lnTo>
                  <a:pt x="2604" y="400"/>
                </a:lnTo>
                <a:lnTo>
                  <a:pt x="2604" y="468"/>
                </a:lnTo>
                <a:lnTo>
                  <a:pt x="2574" y="468"/>
                </a:lnTo>
                <a:lnTo>
                  <a:pt x="2574" y="400"/>
                </a:lnTo>
                <a:close/>
                <a:moveTo>
                  <a:pt x="2648" y="435"/>
                </a:moveTo>
                <a:lnTo>
                  <a:pt x="2678" y="435"/>
                </a:lnTo>
                <a:lnTo>
                  <a:pt x="2678" y="503"/>
                </a:lnTo>
                <a:lnTo>
                  <a:pt x="2648" y="503"/>
                </a:lnTo>
                <a:lnTo>
                  <a:pt x="2648" y="435"/>
                </a:lnTo>
                <a:close/>
                <a:moveTo>
                  <a:pt x="3779" y="384"/>
                </a:moveTo>
                <a:lnTo>
                  <a:pt x="3650" y="512"/>
                </a:lnTo>
                <a:lnTo>
                  <a:pt x="3600" y="462"/>
                </a:lnTo>
                <a:lnTo>
                  <a:pt x="3551" y="514"/>
                </a:lnTo>
                <a:lnTo>
                  <a:pt x="3600" y="563"/>
                </a:lnTo>
                <a:lnTo>
                  <a:pt x="3650" y="615"/>
                </a:lnTo>
                <a:lnTo>
                  <a:pt x="3701" y="563"/>
                </a:lnTo>
                <a:lnTo>
                  <a:pt x="3831" y="432"/>
                </a:lnTo>
                <a:lnTo>
                  <a:pt x="3779" y="384"/>
                </a:lnTo>
                <a:close/>
                <a:moveTo>
                  <a:pt x="3855" y="1276"/>
                </a:moveTo>
                <a:cubicBezTo>
                  <a:pt x="3851" y="1285"/>
                  <a:pt x="3850" y="1298"/>
                  <a:pt x="3850" y="1307"/>
                </a:cubicBezTo>
                <a:cubicBezTo>
                  <a:pt x="3850" y="1321"/>
                  <a:pt x="3853" y="1338"/>
                  <a:pt x="3855" y="1349"/>
                </a:cubicBezTo>
                <a:cubicBezTo>
                  <a:pt x="3862" y="1390"/>
                  <a:pt x="3886" y="1461"/>
                  <a:pt x="3931" y="1471"/>
                </a:cubicBezTo>
                <a:cubicBezTo>
                  <a:pt x="3937" y="1474"/>
                  <a:pt x="3941" y="1474"/>
                  <a:pt x="3945" y="1474"/>
                </a:cubicBezTo>
                <a:cubicBezTo>
                  <a:pt x="3958" y="1475"/>
                  <a:pt x="3974" y="1467"/>
                  <a:pt x="3983" y="1458"/>
                </a:cubicBezTo>
                <a:cubicBezTo>
                  <a:pt x="3996" y="1469"/>
                  <a:pt x="4010" y="1474"/>
                  <a:pt x="4021" y="1474"/>
                </a:cubicBezTo>
                <a:cubicBezTo>
                  <a:pt x="4076" y="1477"/>
                  <a:pt x="4118" y="1372"/>
                  <a:pt x="4116" y="1314"/>
                </a:cubicBezTo>
                <a:cubicBezTo>
                  <a:pt x="4117" y="1291"/>
                  <a:pt x="4108" y="1267"/>
                  <a:pt x="4101" y="1260"/>
                </a:cubicBezTo>
                <a:lnTo>
                  <a:pt x="4100" y="1258"/>
                </a:lnTo>
                <a:lnTo>
                  <a:pt x="4099" y="1257"/>
                </a:lnTo>
                <a:lnTo>
                  <a:pt x="4097" y="1257"/>
                </a:lnTo>
                <a:cubicBezTo>
                  <a:pt x="4082" y="1240"/>
                  <a:pt x="4057" y="1235"/>
                  <a:pt x="4038" y="1235"/>
                </a:cubicBezTo>
                <a:cubicBezTo>
                  <a:pt x="4019" y="1235"/>
                  <a:pt x="3998" y="1241"/>
                  <a:pt x="3983" y="1249"/>
                </a:cubicBezTo>
                <a:cubicBezTo>
                  <a:pt x="3982" y="1249"/>
                  <a:pt x="3977" y="1246"/>
                  <a:pt x="3976" y="1246"/>
                </a:cubicBezTo>
                <a:lnTo>
                  <a:pt x="3974" y="1245"/>
                </a:lnTo>
                <a:lnTo>
                  <a:pt x="3973" y="1244"/>
                </a:lnTo>
                <a:lnTo>
                  <a:pt x="3972" y="1244"/>
                </a:lnTo>
                <a:lnTo>
                  <a:pt x="3971" y="1243"/>
                </a:lnTo>
                <a:lnTo>
                  <a:pt x="3970" y="1243"/>
                </a:lnTo>
                <a:lnTo>
                  <a:pt x="3969" y="1243"/>
                </a:lnTo>
                <a:cubicBezTo>
                  <a:pt x="3959" y="1238"/>
                  <a:pt x="3943" y="1235"/>
                  <a:pt x="3934" y="1235"/>
                </a:cubicBezTo>
                <a:lnTo>
                  <a:pt x="3929" y="1235"/>
                </a:lnTo>
                <a:cubicBezTo>
                  <a:pt x="3901" y="1234"/>
                  <a:pt x="3864" y="1248"/>
                  <a:pt x="3855" y="1276"/>
                </a:cubicBezTo>
                <a:close/>
                <a:moveTo>
                  <a:pt x="3997" y="1224"/>
                </a:moveTo>
                <a:cubicBezTo>
                  <a:pt x="3997" y="1221"/>
                  <a:pt x="3997" y="1217"/>
                  <a:pt x="3997" y="1216"/>
                </a:cubicBezTo>
                <a:cubicBezTo>
                  <a:pt x="3999" y="1188"/>
                  <a:pt x="3973" y="1161"/>
                  <a:pt x="3946" y="1162"/>
                </a:cubicBezTo>
                <a:lnTo>
                  <a:pt x="3945" y="1162"/>
                </a:lnTo>
                <a:lnTo>
                  <a:pt x="3943" y="1162"/>
                </a:lnTo>
                <a:lnTo>
                  <a:pt x="3942" y="1162"/>
                </a:lnTo>
                <a:lnTo>
                  <a:pt x="3940" y="1162"/>
                </a:lnTo>
                <a:cubicBezTo>
                  <a:pt x="3930" y="1162"/>
                  <a:pt x="3925" y="1172"/>
                  <a:pt x="3926" y="1176"/>
                </a:cubicBezTo>
                <a:lnTo>
                  <a:pt x="3926" y="1178"/>
                </a:lnTo>
                <a:cubicBezTo>
                  <a:pt x="3925" y="1184"/>
                  <a:pt x="3933" y="1190"/>
                  <a:pt x="3938" y="1189"/>
                </a:cubicBezTo>
                <a:lnTo>
                  <a:pt x="3940" y="1189"/>
                </a:lnTo>
                <a:lnTo>
                  <a:pt x="3941" y="1189"/>
                </a:lnTo>
                <a:lnTo>
                  <a:pt x="3943" y="1189"/>
                </a:lnTo>
                <a:lnTo>
                  <a:pt x="3944" y="1189"/>
                </a:lnTo>
                <a:cubicBezTo>
                  <a:pt x="3958" y="1188"/>
                  <a:pt x="3971" y="1203"/>
                  <a:pt x="3970" y="1215"/>
                </a:cubicBezTo>
                <a:lnTo>
                  <a:pt x="3970" y="1217"/>
                </a:lnTo>
                <a:lnTo>
                  <a:pt x="3970" y="1219"/>
                </a:lnTo>
                <a:lnTo>
                  <a:pt x="3969" y="1220"/>
                </a:lnTo>
                <a:lnTo>
                  <a:pt x="3969" y="1222"/>
                </a:lnTo>
                <a:lnTo>
                  <a:pt x="3969" y="1223"/>
                </a:lnTo>
                <a:cubicBezTo>
                  <a:pt x="3968" y="1231"/>
                  <a:pt x="3978" y="1236"/>
                  <a:pt x="3983" y="1235"/>
                </a:cubicBezTo>
                <a:cubicBezTo>
                  <a:pt x="3989" y="1236"/>
                  <a:pt x="3996" y="1229"/>
                  <a:pt x="3997" y="1224"/>
                </a:cubicBezTo>
                <a:close/>
                <a:moveTo>
                  <a:pt x="1447" y="348"/>
                </a:moveTo>
                <a:lnTo>
                  <a:pt x="1320" y="291"/>
                </a:lnTo>
                <a:lnTo>
                  <a:pt x="1423" y="52"/>
                </a:lnTo>
                <a:lnTo>
                  <a:pt x="1268" y="269"/>
                </a:lnTo>
                <a:lnTo>
                  <a:pt x="1160" y="221"/>
                </a:lnTo>
                <a:lnTo>
                  <a:pt x="1455" y="0"/>
                </a:lnTo>
                <a:lnTo>
                  <a:pt x="1447" y="348"/>
                </a:lnTo>
                <a:close/>
                <a:moveTo>
                  <a:pt x="1282" y="386"/>
                </a:moveTo>
                <a:lnTo>
                  <a:pt x="1262" y="304"/>
                </a:lnTo>
                <a:lnTo>
                  <a:pt x="1336" y="332"/>
                </a:lnTo>
                <a:lnTo>
                  <a:pt x="1282" y="386"/>
                </a:lnTo>
                <a:close/>
                <a:moveTo>
                  <a:pt x="337" y="923"/>
                </a:moveTo>
                <a:cubicBezTo>
                  <a:pt x="337" y="1017"/>
                  <a:pt x="377" y="1026"/>
                  <a:pt x="385" y="1029"/>
                </a:cubicBezTo>
                <a:lnTo>
                  <a:pt x="385" y="1029"/>
                </a:lnTo>
                <a:lnTo>
                  <a:pt x="386" y="1029"/>
                </a:lnTo>
                <a:lnTo>
                  <a:pt x="386" y="1192"/>
                </a:lnTo>
                <a:lnTo>
                  <a:pt x="421" y="1192"/>
                </a:lnTo>
                <a:lnTo>
                  <a:pt x="421" y="820"/>
                </a:lnTo>
                <a:lnTo>
                  <a:pt x="386" y="820"/>
                </a:lnTo>
                <a:cubicBezTo>
                  <a:pt x="386" y="817"/>
                  <a:pt x="335" y="827"/>
                  <a:pt x="337" y="923"/>
                </a:cubicBezTo>
                <a:close/>
                <a:moveTo>
                  <a:pt x="334" y="2414"/>
                </a:moveTo>
                <a:lnTo>
                  <a:pt x="335" y="2416"/>
                </a:lnTo>
                <a:lnTo>
                  <a:pt x="336" y="2418"/>
                </a:lnTo>
                <a:lnTo>
                  <a:pt x="336" y="2419"/>
                </a:lnTo>
                <a:lnTo>
                  <a:pt x="336" y="2420"/>
                </a:lnTo>
                <a:lnTo>
                  <a:pt x="337" y="2420"/>
                </a:lnTo>
                <a:cubicBezTo>
                  <a:pt x="337" y="2420"/>
                  <a:pt x="337" y="2413"/>
                  <a:pt x="337" y="2411"/>
                </a:cubicBezTo>
                <a:lnTo>
                  <a:pt x="337" y="2153"/>
                </a:lnTo>
                <a:cubicBezTo>
                  <a:pt x="347" y="2122"/>
                  <a:pt x="316" y="2072"/>
                  <a:pt x="255" y="2080"/>
                </a:cubicBezTo>
                <a:cubicBezTo>
                  <a:pt x="220" y="2079"/>
                  <a:pt x="186" y="2090"/>
                  <a:pt x="179" y="2118"/>
                </a:cubicBezTo>
                <a:cubicBezTo>
                  <a:pt x="177" y="2127"/>
                  <a:pt x="177" y="2146"/>
                  <a:pt x="177" y="2156"/>
                </a:cubicBezTo>
                <a:lnTo>
                  <a:pt x="177" y="2159"/>
                </a:lnTo>
                <a:lnTo>
                  <a:pt x="177" y="2411"/>
                </a:lnTo>
                <a:lnTo>
                  <a:pt x="177" y="2414"/>
                </a:lnTo>
                <a:lnTo>
                  <a:pt x="176" y="2416"/>
                </a:lnTo>
                <a:lnTo>
                  <a:pt x="176" y="2418"/>
                </a:lnTo>
                <a:lnTo>
                  <a:pt x="176" y="2419"/>
                </a:lnTo>
                <a:lnTo>
                  <a:pt x="176" y="2420"/>
                </a:lnTo>
                <a:lnTo>
                  <a:pt x="176" y="2420"/>
                </a:lnTo>
                <a:lnTo>
                  <a:pt x="176" y="2419"/>
                </a:lnTo>
                <a:lnTo>
                  <a:pt x="177" y="2418"/>
                </a:lnTo>
                <a:lnTo>
                  <a:pt x="178" y="2416"/>
                </a:lnTo>
                <a:lnTo>
                  <a:pt x="179" y="2414"/>
                </a:lnTo>
                <a:cubicBezTo>
                  <a:pt x="187" y="2384"/>
                  <a:pt x="223" y="2373"/>
                  <a:pt x="255" y="2373"/>
                </a:cubicBezTo>
                <a:cubicBezTo>
                  <a:pt x="294" y="2372"/>
                  <a:pt x="328" y="2386"/>
                  <a:pt x="334" y="2414"/>
                </a:cubicBezTo>
                <a:close/>
                <a:moveTo>
                  <a:pt x="315" y="2235"/>
                </a:moveTo>
                <a:lnTo>
                  <a:pt x="314" y="2236"/>
                </a:lnTo>
                <a:lnTo>
                  <a:pt x="313" y="2237"/>
                </a:lnTo>
                <a:lnTo>
                  <a:pt x="311" y="2237"/>
                </a:lnTo>
                <a:lnTo>
                  <a:pt x="310" y="2237"/>
                </a:lnTo>
                <a:lnTo>
                  <a:pt x="307" y="2237"/>
                </a:lnTo>
                <a:cubicBezTo>
                  <a:pt x="305" y="2234"/>
                  <a:pt x="299" y="2235"/>
                  <a:pt x="296" y="2235"/>
                </a:cubicBezTo>
                <a:cubicBezTo>
                  <a:pt x="286" y="2229"/>
                  <a:pt x="270" y="2229"/>
                  <a:pt x="255" y="2229"/>
                </a:cubicBezTo>
                <a:cubicBezTo>
                  <a:pt x="239" y="2229"/>
                  <a:pt x="224" y="2230"/>
                  <a:pt x="215" y="2235"/>
                </a:cubicBezTo>
                <a:cubicBezTo>
                  <a:pt x="212" y="2234"/>
                  <a:pt x="207" y="2236"/>
                  <a:pt x="204" y="2237"/>
                </a:cubicBezTo>
                <a:lnTo>
                  <a:pt x="203" y="2239"/>
                </a:lnTo>
                <a:lnTo>
                  <a:pt x="202" y="2238"/>
                </a:lnTo>
                <a:lnTo>
                  <a:pt x="200" y="2237"/>
                </a:lnTo>
                <a:lnTo>
                  <a:pt x="198" y="2235"/>
                </a:lnTo>
                <a:lnTo>
                  <a:pt x="198" y="2233"/>
                </a:lnTo>
                <a:lnTo>
                  <a:pt x="199" y="2231"/>
                </a:lnTo>
                <a:lnTo>
                  <a:pt x="200" y="2230"/>
                </a:lnTo>
                <a:lnTo>
                  <a:pt x="201" y="2229"/>
                </a:lnTo>
                <a:cubicBezTo>
                  <a:pt x="214" y="2221"/>
                  <a:pt x="236" y="2218"/>
                  <a:pt x="255" y="2218"/>
                </a:cubicBezTo>
                <a:cubicBezTo>
                  <a:pt x="280" y="2218"/>
                  <a:pt x="300" y="2222"/>
                  <a:pt x="313" y="2229"/>
                </a:cubicBezTo>
                <a:lnTo>
                  <a:pt x="314" y="2230"/>
                </a:lnTo>
                <a:lnTo>
                  <a:pt x="315" y="2231"/>
                </a:lnTo>
                <a:lnTo>
                  <a:pt x="315" y="2233"/>
                </a:lnTo>
                <a:lnTo>
                  <a:pt x="315" y="2235"/>
                </a:lnTo>
                <a:close/>
                <a:moveTo>
                  <a:pt x="315" y="2189"/>
                </a:moveTo>
                <a:lnTo>
                  <a:pt x="314" y="2190"/>
                </a:lnTo>
                <a:lnTo>
                  <a:pt x="313" y="2191"/>
                </a:lnTo>
                <a:lnTo>
                  <a:pt x="311" y="2191"/>
                </a:lnTo>
                <a:lnTo>
                  <a:pt x="310" y="2191"/>
                </a:lnTo>
                <a:lnTo>
                  <a:pt x="307" y="2191"/>
                </a:lnTo>
                <a:cubicBezTo>
                  <a:pt x="306" y="2191"/>
                  <a:pt x="303" y="2190"/>
                  <a:pt x="303" y="2190"/>
                </a:cubicBezTo>
                <a:lnTo>
                  <a:pt x="302" y="2190"/>
                </a:lnTo>
                <a:lnTo>
                  <a:pt x="300" y="2189"/>
                </a:lnTo>
                <a:lnTo>
                  <a:pt x="299" y="2189"/>
                </a:lnTo>
                <a:lnTo>
                  <a:pt x="298" y="2189"/>
                </a:lnTo>
                <a:lnTo>
                  <a:pt x="296" y="2189"/>
                </a:lnTo>
                <a:cubicBezTo>
                  <a:pt x="286" y="2183"/>
                  <a:pt x="270" y="2183"/>
                  <a:pt x="255" y="2183"/>
                </a:cubicBezTo>
                <a:cubicBezTo>
                  <a:pt x="239" y="2183"/>
                  <a:pt x="224" y="2184"/>
                  <a:pt x="215" y="2189"/>
                </a:cubicBezTo>
                <a:lnTo>
                  <a:pt x="214" y="2189"/>
                </a:lnTo>
                <a:lnTo>
                  <a:pt x="213" y="2189"/>
                </a:lnTo>
                <a:lnTo>
                  <a:pt x="212" y="2189"/>
                </a:lnTo>
                <a:lnTo>
                  <a:pt x="211" y="2190"/>
                </a:lnTo>
                <a:lnTo>
                  <a:pt x="210" y="2190"/>
                </a:lnTo>
                <a:lnTo>
                  <a:pt x="209" y="2190"/>
                </a:lnTo>
                <a:lnTo>
                  <a:pt x="208" y="2191"/>
                </a:lnTo>
                <a:lnTo>
                  <a:pt x="207" y="2191"/>
                </a:lnTo>
                <a:lnTo>
                  <a:pt x="205" y="2191"/>
                </a:lnTo>
                <a:lnTo>
                  <a:pt x="204" y="2191"/>
                </a:lnTo>
                <a:lnTo>
                  <a:pt x="203" y="2192"/>
                </a:lnTo>
                <a:lnTo>
                  <a:pt x="202" y="2192"/>
                </a:lnTo>
                <a:lnTo>
                  <a:pt x="200" y="2191"/>
                </a:lnTo>
                <a:lnTo>
                  <a:pt x="198" y="2189"/>
                </a:lnTo>
                <a:lnTo>
                  <a:pt x="198" y="2187"/>
                </a:lnTo>
                <a:lnTo>
                  <a:pt x="199" y="2185"/>
                </a:lnTo>
                <a:lnTo>
                  <a:pt x="200" y="2184"/>
                </a:lnTo>
                <a:lnTo>
                  <a:pt x="201" y="2183"/>
                </a:lnTo>
                <a:cubicBezTo>
                  <a:pt x="214" y="2178"/>
                  <a:pt x="236" y="2172"/>
                  <a:pt x="255" y="2172"/>
                </a:cubicBezTo>
                <a:cubicBezTo>
                  <a:pt x="280" y="2172"/>
                  <a:pt x="300" y="2178"/>
                  <a:pt x="313" y="2183"/>
                </a:cubicBezTo>
                <a:lnTo>
                  <a:pt x="314" y="2184"/>
                </a:lnTo>
                <a:lnTo>
                  <a:pt x="315" y="2185"/>
                </a:lnTo>
                <a:lnTo>
                  <a:pt x="315" y="2187"/>
                </a:lnTo>
                <a:lnTo>
                  <a:pt x="315" y="2189"/>
                </a:lnTo>
                <a:close/>
                <a:moveTo>
                  <a:pt x="315" y="2142"/>
                </a:moveTo>
                <a:lnTo>
                  <a:pt x="314" y="2144"/>
                </a:lnTo>
                <a:lnTo>
                  <a:pt x="313" y="2145"/>
                </a:lnTo>
                <a:lnTo>
                  <a:pt x="311" y="2145"/>
                </a:lnTo>
                <a:lnTo>
                  <a:pt x="310" y="2145"/>
                </a:lnTo>
                <a:lnTo>
                  <a:pt x="307" y="2145"/>
                </a:lnTo>
                <a:cubicBezTo>
                  <a:pt x="306" y="2145"/>
                  <a:pt x="303" y="2144"/>
                  <a:pt x="303" y="2144"/>
                </a:cubicBezTo>
                <a:lnTo>
                  <a:pt x="302" y="2143"/>
                </a:lnTo>
                <a:lnTo>
                  <a:pt x="300" y="2143"/>
                </a:lnTo>
                <a:lnTo>
                  <a:pt x="299" y="2143"/>
                </a:lnTo>
                <a:lnTo>
                  <a:pt x="298" y="2143"/>
                </a:lnTo>
                <a:lnTo>
                  <a:pt x="296" y="2142"/>
                </a:lnTo>
                <a:cubicBezTo>
                  <a:pt x="286" y="2137"/>
                  <a:pt x="270" y="2137"/>
                  <a:pt x="255" y="2137"/>
                </a:cubicBezTo>
                <a:cubicBezTo>
                  <a:pt x="239" y="2137"/>
                  <a:pt x="224" y="2138"/>
                  <a:pt x="215" y="2142"/>
                </a:cubicBezTo>
                <a:lnTo>
                  <a:pt x="214" y="2143"/>
                </a:lnTo>
                <a:lnTo>
                  <a:pt x="213" y="2143"/>
                </a:lnTo>
                <a:lnTo>
                  <a:pt x="212" y="2143"/>
                </a:lnTo>
                <a:lnTo>
                  <a:pt x="211" y="2143"/>
                </a:lnTo>
                <a:lnTo>
                  <a:pt x="210" y="2144"/>
                </a:lnTo>
                <a:lnTo>
                  <a:pt x="209" y="2144"/>
                </a:lnTo>
                <a:lnTo>
                  <a:pt x="208" y="2145"/>
                </a:lnTo>
                <a:lnTo>
                  <a:pt x="207" y="2145"/>
                </a:lnTo>
                <a:lnTo>
                  <a:pt x="205" y="2145"/>
                </a:lnTo>
                <a:lnTo>
                  <a:pt x="204" y="2145"/>
                </a:lnTo>
                <a:lnTo>
                  <a:pt x="203" y="2146"/>
                </a:lnTo>
                <a:lnTo>
                  <a:pt x="202" y="2146"/>
                </a:lnTo>
                <a:lnTo>
                  <a:pt x="200" y="2144"/>
                </a:lnTo>
                <a:lnTo>
                  <a:pt x="198" y="2142"/>
                </a:lnTo>
                <a:lnTo>
                  <a:pt x="198" y="2142"/>
                </a:lnTo>
                <a:lnTo>
                  <a:pt x="199" y="2140"/>
                </a:lnTo>
                <a:lnTo>
                  <a:pt x="200" y="2138"/>
                </a:lnTo>
                <a:cubicBezTo>
                  <a:pt x="215" y="2131"/>
                  <a:pt x="235" y="2126"/>
                  <a:pt x="255" y="2126"/>
                </a:cubicBezTo>
                <a:cubicBezTo>
                  <a:pt x="281" y="2126"/>
                  <a:pt x="300" y="2132"/>
                  <a:pt x="314" y="2138"/>
                </a:cubicBezTo>
                <a:lnTo>
                  <a:pt x="315" y="2140"/>
                </a:lnTo>
                <a:lnTo>
                  <a:pt x="315" y="2142"/>
                </a:lnTo>
                <a:lnTo>
                  <a:pt x="315" y="2142"/>
                </a:lnTo>
                <a:close/>
                <a:moveTo>
                  <a:pt x="3" y="2414"/>
                </a:moveTo>
                <a:cubicBezTo>
                  <a:pt x="10" y="2384"/>
                  <a:pt x="45" y="2373"/>
                  <a:pt x="79" y="2373"/>
                </a:cubicBezTo>
                <a:cubicBezTo>
                  <a:pt x="118" y="2372"/>
                  <a:pt x="152" y="2386"/>
                  <a:pt x="158" y="2414"/>
                </a:cubicBezTo>
                <a:lnTo>
                  <a:pt x="159" y="2416"/>
                </a:lnTo>
                <a:lnTo>
                  <a:pt x="160" y="2418"/>
                </a:lnTo>
                <a:lnTo>
                  <a:pt x="160" y="2419"/>
                </a:lnTo>
                <a:lnTo>
                  <a:pt x="160" y="2420"/>
                </a:lnTo>
                <a:lnTo>
                  <a:pt x="161" y="2420"/>
                </a:lnTo>
                <a:cubicBezTo>
                  <a:pt x="161" y="2420"/>
                  <a:pt x="161" y="2413"/>
                  <a:pt x="161" y="2411"/>
                </a:cubicBezTo>
                <a:lnTo>
                  <a:pt x="161" y="2409"/>
                </a:lnTo>
                <a:lnTo>
                  <a:pt x="161" y="2406"/>
                </a:lnTo>
                <a:lnTo>
                  <a:pt x="161" y="2400"/>
                </a:lnTo>
                <a:lnTo>
                  <a:pt x="161" y="2397"/>
                </a:lnTo>
                <a:lnTo>
                  <a:pt x="161" y="2394"/>
                </a:lnTo>
                <a:lnTo>
                  <a:pt x="161" y="2347"/>
                </a:lnTo>
                <a:lnTo>
                  <a:pt x="161" y="2343"/>
                </a:lnTo>
                <a:lnTo>
                  <a:pt x="161" y="2333"/>
                </a:lnTo>
                <a:lnTo>
                  <a:pt x="161" y="2329"/>
                </a:lnTo>
                <a:lnTo>
                  <a:pt x="161" y="2291"/>
                </a:lnTo>
                <a:lnTo>
                  <a:pt x="161" y="2286"/>
                </a:lnTo>
                <a:lnTo>
                  <a:pt x="161" y="2281"/>
                </a:lnTo>
                <a:lnTo>
                  <a:pt x="161" y="2153"/>
                </a:lnTo>
                <a:cubicBezTo>
                  <a:pt x="171" y="2122"/>
                  <a:pt x="140" y="2072"/>
                  <a:pt x="79" y="2080"/>
                </a:cubicBezTo>
                <a:cubicBezTo>
                  <a:pt x="44" y="2079"/>
                  <a:pt x="10" y="2090"/>
                  <a:pt x="3" y="2118"/>
                </a:cubicBezTo>
                <a:cubicBezTo>
                  <a:pt x="0" y="2122"/>
                  <a:pt x="0" y="2131"/>
                  <a:pt x="0" y="2136"/>
                </a:cubicBezTo>
                <a:cubicBezTo>
                  <a:pt x="0" y="2140"/>
                  <a:pt x="0" y="2146"/>
                  <a:pt x="0" y="2147"/>
                </a:cubicBezTo>
                <a:cubicBezTo>
                  <a:pt x="1" y="2150"/>
                  <a:pt x="1" y="2153"/>
                  <a:pt x="1" y="2153"/>
                </a:cubicBezTo>
                <a:lnTo>
                  <a:pt x="1" y="2159"/>
                </a:lnTo>
                <a:lnTo>
                  <a:pt x="1" y="2162"/>
                </a:lnTo>
                <a:lnTo>
                  <a:pt x="1" y="2168"/>
                </a:lnTo>
                <a:lnTo>
                  <a:pt x="1" y="2171"/>
                </a:lnTo>
                <a:lnTo>
                  <a:pt x="1" y="2411"/>
                </a:lnTo>
                <a:lnTo>
                  <a:pt x="1" y="2414"/>
                </a:lnTo>
                <a:lnTo>
                  <a:pt x="0" y="2416"/>
                </a:lnTo>
                <a:lnTo>
                  <a:pt x="0" y="2418"/>
                </a:lnTo>
                <a:lnTo>
                  <a:pt x="0" y="2419"/>
                </a:lnTo>
                <a:lnTo>
                  <a:pt x="0" y="2420"/>
                </a:lnTo>
                <a:lnTo>
                  <a:pt x="0" y="2420"/>
                </a:lnTo>
                <a:lnTo>
                  <a:pt x="0" y="2419"/>
                </a:lnTo>
                <a:lnTo>
                  <a:pt x="1" y="2418"/>
                </a:lnTo>
                <a:lnTo>
                  <a:pt x="2" y="2416"/>
                </a:lnTo>
                <a:lnTo>
                  <a:pt x="3" y="2414"/>
                </a:lnTo>
                <a:close/>
                <a:moveTo>
                  <a:pt x="25" y="2137"/>
                </a:moveTo>
                <a:cubicBezTo>
                  <a:pt x="38" y="2131"/>
                  <a:pt x="60" y="2126"/>
                  <a:pt x="79" y="2126"/>
                </a:cubicBezTo>
                <a:cubicBezTo>
                  <a:pt x="105" y="2126"/>
                  <a:pt x="124" y="2132"/>
                  <a:pt x="138" y="2138"/>
                </a:cubicBezTo>
                <a:lnTo>
                  <a:pt x="139" y="2140"/>
                </a:lnTo>
                <a:lnTo>
                  <a:pt x="139" y="2142"/>
                </a:lnTo>
                <a:lnTo>
                  <a:pt x="139" y="2142"/>
                </a:lnTo>
                <a:lnTo>
                  <a:pt x="138" y="2144"/>
                </a:lnTo>
                <a:lnTo>
                  <a:pt x="137" y="2145"/>
                </a:lnTo>
                <a:lnTo>
                  <a:pt x="135" y="2145"/>
                </a:lnTo>
                <a:lnTo>
                  <a:pt x="134" y="2145"/>
                </a:lnTo>
                <a:lnTo>
                  <a:pt x="131" y="2145"/>
                </a:lnTo>
                <a:lnTo>
                  <a:pt x="130" y="2145"/>
                </a:lnTo>
                <a:lnTo>
                  <a:pt x="129" y="2145"/>
                </a:lnTo>
                <a:lnTo>
                  <a:pt x="129" y="2145"/>
                </a:lnTo>
                <a:lnTo>
                  <a:pt x="128" y="2144"/>
                </a:lnTo>
                <a:lnTo>
                  <a:pt x="127" y="2144"/>
                </a:lnTo>
                <a:lnTo>
                  <a:pt x="126" y="2143"/>
                </a:lnTo>
                <a:lnTo>
                  <a:pt x="124" y="2143"/>
                </a:lnTo>
                <a:lnTo>
                  <a:pt x="123" y="2143"/>
                </a:lnTo>
                <a:lnTo>
                  <a:pt x="122" y="2143"/>
                </a:lnTo>
                <a:lnTo>
                  <a:pt x="120" y="2142"/>
                </a:lnTo>
                <a:cubicBezTo>
                  <a:pt x="110" y="2137"/>
                  <a:pt x="94" y="2137"/>
                  <a:pt x="79" y="2137"/>
                </a:cubicBezTo>
                <a:cubicBezTo>
                  <a:pt x="63" y="2137"/>
                  <a:pt x="48" y="2138"/>
                  <a:pt x="39" y="2142"/>
                </a:cubicBezTo>
                <a:lnTo>
                  <a:pt x="38" y="2143"/>
                </a:lnTo>
                <a:lnTo>
                  <a:pt x="37" y="2143"/>
                </a:lnTo>
                <a:lnTo>
                  <a:pt x="36" y="2143"/>
                </a:lnTo>
                <a:lnTo>
                  <a:pt x="35" y="2143"/>
                </a:lnTo>
                <a:lnTo>
                  <a:pt x="34" y="2144"/>
                </a:lnTo>
                <a:lnTo>
                  <a:pt x="33" y="2144"/>
                </a:lnTo>
                <a:lnTo>
                  <a:pt x="32" y="2145"/>
                </a:lnTo>
                <a:lnTo>
                  <a:pt x="31" y="2145"/>
                </a:lnTo>
                <a:lnTo>
                  <a:pt x="29" y="2145"/>
                </a:lnTo>
                <a:lnTo>
                  <a:pt x="28" y="2145"/>
                </a:lnTo>
                <a:lnTo>
                  <a:pt x="27" y="2146"/>
                </a:lnTo>
                <a:lnTo>
                  <a:pt x="26" y="2146"/>
                </a:lnTo>
                <a:lnTo>
                  <a:pt x="24" y="2144"/>
                </a:lnTo>
                <a:lnTo>
                  <a:pt x="22" y="2142"/>
                </a:lnTo>
                <a:lnTo>
                  <a:pt x="22" y="2142"/>
                </a:lnTo>
                <a:lnTo>
                  <a:pt x="23" y="2140"/>
                </a:lnTo>
                <a:lnTo>
                  <a:pt x="24" y="2138"/>
                </a:lnTo>
                <a:lnTo>
                  <a:pt x="25" y="2137"/>
                </a:lnTo>
                <a:close/>
                <a:moveTo>
                  <a:pt x="25" y="2183"/>
                </a:moveTo>
                <a:cubicBezTo>
                  <a:pt x="38" y="2178"/>
                  <a:pt x="60" y="2172"/>
                  <a:pt x="79" y="2172"/>
                </a:cubicBezTo>
                <a:cubicBezTo>
                  <a:pt x="104" y="2172"/>
                  <a:pt x="124" y="2178"/>
                  <a:pt x="137" y="2183"/>
                </a:cubicBezTo>
                <a:lnTo>
                  <a:pt x="138" y="2184"/>
                </a:lnTo>
                <a:lnTo>
                  <a:pt x="139" y="2185"/>
                </a:lnTo>
                <a:lnTo>
                  <a:pt x="139" y="2187"/>
                </a:lnTo>
                <a:lnTo>
                  <a:pt x="139" y="2189"/>
                </a:lnTo>
                <a:lnTo>
                  <a:pt x="138" y="2190"/>
                </a:lnTo>
                <a:lnTo>
                  <a:pt x="137" y="2191"/>
                </a:lnTo>
                <a:lnTo>
                  <a:pt x="135" y="2191"/>
                </a:lnTo>
                <a:lnTo>
                  <a:pt x="134" y="2191"/>
                </a:lnTo>
                <a:lnTo>
                  <a:pt x="131" y="2191"/>
                </a:lnTo>
                <a:cubicBezTo>
                  <a:pt x="130" y="2191"/>
                  <a:pt x="127" y="2190"/>
                  <a:pt x="127" y="2190"/>
                </a:cubicBezTo>
                <a:lnTo>
                  <a:pt x="126" y="2190"/>
                </a:lnTo>
                <a:lnTo>
                  <a:pt x="124" y="2189"/>
                </a:lnTo>
                <a:lnTo>
                  <a:pt x="123" y="2189"/>
                </a:lnTo>
                <a:lnTo>
                  <a:pt x="122" y="2189"/>
                </a:lnTo>
                <a:lnTo>
                  <a:pt x="120" y="2189"/>
                </a:lnTo>
                <a:cubicBezTo>
                  <a:pt x="110" y="2183"/>
                  <a:pt x="94" y="2183"/>
                  <a:pt x="79" y="2183"/>
                </a:cubicBezTo>
                <a:cubicBezTo>
                  <a:pt x="63" y="2183"/>
                  <a:pt x="48" y="2184"/>
                  <a:pt x="39" y="2189"/>
                </a:cubicBezTo>
                <a:lnTo>
                  <a:pt x="38" y="2189"/>
                </a:lnTo>
                <a:lnTo>
                  <a:pt x="37" y="2189"/>
                </a:lnTo>
                <a:lnTo>
                  <a:pt x="36" y="2189"/>
                </a:lnTo>
                <a:lnTo>
                  <a:pt x="35" y="2190"/>
                </a:lnTo>
                <a:lnTo>
                  <a:pt x="34" y="2190"/>
                </a:lnTo>
                <a:lnTo>
                  <a:pt x="33" y="2190"/>
                </a:lnTo>
                <a:lnTo>
                  <a:pt x="32" y="2191"/>
                </a:lnTo>
                <a:lnTo>
                  <a:pt x="31" y="2191"/>
                </a:lnTo>
                <a:lnTo>
                  <a:pt x="29" y="2191"/>
                </a:lnTo>
                <a:lnTo>
                  <a:pt x="28" y="2191"/>
                </a:lnTo>
                <a:lnTo>
                  <a:pt x="27" y="2192"/>
                </a:lnTo>
                <a:lnTo>
                  <a:pt x="26" y="2192"/>
                </a:lnTo>
                <a:lnTo>
                  <a:pt x="24" y="2191"/>
                </a:lnTo>
                <a:lnTo>
                  <a:pt x="22" y="2189"/>
                </a:lnTo>
                <a:lnTo>
                  <a:pt x="22" y="2187"/>
                </a:lnTo>
                <a:lnTo>
                  <a:pt x="23" y="2185"/>
                </a:lnTo>
                <a:lnTo>
                  <a:pt x="24" y="2184"/>
                </a:lnTo>
                <a:lnTo>
                  <a:pt x="25" y="2183"/>
                </a:lnTo>
                <a:close/>
                <a:moveTo>
                  <a:pt x="25" y="2229"/>
                </a:moveTo>
                <a:cubicBezTo>
                  <a:pt x="38" y="2221"/>
                  <a:pt x="60" y="2218"/>
                  <a:pt x="79" y="2218"/>
                </a:cubicBezTo>
                <a:cubicBezTo>
                  <a:pt x="104" y="2218"/>
                  <a:pt x="124" y="2222"/>
                  <a:pt x="137" y="2229"/>
                </a:cubicBezTo>
                <a:lnTo>
                  <a:pt x="138" y="2230"/>
                </a:lnTo>
                <a:lnTo>
                  <a:pt x="139" y="2231"/>
                </a:lnTo>
                <a:lnTo>
                  <a:pt x="139" y="2233"/>
                </a:lnTo>
                <a:lnTo>
                  <a:pt x="139" y="2235"/>
                </a:lnTo>
                <a:lnTo>
                  <a:pt x="138" y="2236"/>
                </a:lnTo>
                <a:lnTo>
                  <a:pt x="137" y="2237"/>
                </a:lnTo>
                <a:lnTo>
                  <a:pt x="135" y="2237"/>
                </a:lnTo>
                <a:lnTo>
                  <a:pt x="134" y="2237"/>
                </a:lnTo>
                <a:lnTo>
                  <a:pt x="131" y="2237"/>
                </a:lnTo>
                <a:cubicBezTo>
                  <a:pt x="129" y="2234"/>
                  <a:pt x="123" y="2235"/>
                  <a:pt x="120" y="2235"/>
                </a:cubicBezTo>
                <a:cubicBezTo>
                  <a:pt x="110" y="2229"/>
                  <a:pt x="94" y="2229"/>
                  <a:pt x="79" y="2229"/>
                </a:cubicBezTo>
                <a:cubicBezTo>
                  <a:pt x="63" y="2229"/>
                  <a:pt x="48" y="2230"/>
                  <a:pt x="39" y="2235"/>
                </a:cubicBezTo>
                <a:cubicBezTo>
                  <a:pt x="36" y="2234"/>
                  <a:pt x="31" y="2236"/>
                  <a:pt x="28" y="2237"/>
                </a:cubicBezTo>
                <a:lnTo>
                  <a:pt x="27" y="2239"/>
                </a:lnTo>
                <a:lnTo>
                  <a:pt x="26" y="2238"/>
                </a:lnTo>
                <a:lnTo>
                  <a:pt x="24" y="2237"/>
                </a:lnTo>
                <a:lnTo>
                  <a:pt x="22" y="2235"/>
                </a:lnTo>
                <a:lnTo>
                  <a:pt x="22" y="2233"/>
                </a:lnTo>
                <a:lnTo>
                  <a:pt x="23" y="2231"/>
                </a:lnTo>
                <a:lnTo>
                  <a:pt x="24" y="2230"/>
                </a:lnTo>
                <a:lnTo>
                  <a:pt x="25" y="2229"/>
                </a:lnTo>
                <a:close/>
                <a:moveTo>
                  <a:pt x="166" y="863"/>
                </a:moveTo>
                <a:cubicBezTo>
                  <a:pt x="160" y="879"/>
                  <a:pt x="153" y="899"/>
                  <a:pt x="152" y="918"/>
                </a:cubicBezTo>
                <a:cubicBezTo>
                  <a:pt x="152" y="940"/>
                  <a:pt x="171" y="970"/>
                  <a:pt x="199" y="988"/>
                </a:cubicBezTo>
                <a:lnTo>
                  <a:pt x="199" y="1192"/>
                </a:lnTo>
                <a:lnTo>
                  <a:pt x="234" y="1192"/>
                </a:lnTo>
                <a:lnTo>
                  <a:pt x="234" y="988"/>
                </a:lnTo>
                <a:cubicBezTo>
                  <a:pt x="250" y="981"/>
                  <a:pt x="262" y="960"/>
                  <a:pt x="269" y="949"/>
                </a:cubicBezTo>
                <a:lnTo>
                  <a:pt x="269" y="948"/>
                </a:lnTo>
                <a:cubicBezTo>
                  <a:pt x="275" y="940"/>
                  <a:pt x="278" y="930"/>
                  <a:pt x="278" y="921"/>
                </a:cubicBezTo>
                <a:lnTo>
                  <a:pt x="278" y="920"/>
                </a:lnTo>
                <a:cubicBezTo>
                  <a:pt x="278" y="917"/>
                  <a:pt x="278" y="911"/>
                  <a:pt x="277" y="910"/>
                </a:cubicBezTo>
                <a:cubicBezTo>
                  <a:pt x="277" y="896"/>
                  <a:pt x="271" y="880"/>
                  <a:pt x="266" y="870"/>
                </a:cubicBezTo>
                <a:cubicBezTo>
                  <a:pt x="265" y="868"/>
                  <a:pt x="264" y="864"/>
                  <a:pt x="264" y="863"/>
                </a:cubicBezTo>
                <a:cubicBezTo>
                  <a:pt x="262" y="850"/>
                  <a:pt x="251" y="821"/>
                  <a:pt x="237" y="820"/>
                </a:cubicBezTo>
                <a:lnTo>
                  <a:pt x="245" y="907"/>
                </a:lnTo>
                <a:lnTo>
                  <a:pt x="234" y="907"/>
                </a:lnTo>
                <a:lnTo>
                  <a:pt x="226" y="820"/>
                </a:lnTo>
                <a:lnTo>
                  <a:pt x="207" y="820"/>
                </a:lnTo>
                <a:lnTo>
                  <a:pt x="196" y="907"/>
                </a:lnTo>
                <a:lnTo>
                  <a:pt x="185" y="907"/>
                </a:lnTo>
                <a:lnTo>
                  <a:pt x="193" y="820"/>
                </a:lnTo>
                <a:cubicBezTo>
                  <a:pt x="182" y="822"/>
                  <a:pt x="173" y="845"/>
                  <a:pt x="169" y="857"/>
                </a:cubicBezTo>
                <a:cubicBezTo>
                  <a:pt x="168" y="860"/>
                  <a:pt x="166" y="863"/>
                  <a:pt x="166" y="863"/>
                </a:cubicBezTo>
                <a:close/>
                <a:moveTo>
                  <a:pt x="1464" y="1080"/>
                </a:moveTo>
                <a:lnTo>
                  <a:pt x="1040" y="1080"/>
                </a:lnTo>
                <a:lnTo>
                  <a:pt x="1040" y="1344"/>
                </a:lnTo>
                <a:lnTo>
                  <a:pt x="1464" y="1344"/>
                </a:lnTo>
                <a:lnTo>
                  <a:pt x="1464" y="1080"/>
                </a:lnTo>
                <a:close/>
                <a:moveTo>
                  <a:pt x="1418" y="1306"/>
                </a:moveTo>
                <a:lnTo>
                  <a:pt x="1089" y="1306"/>
                </a:lnTo>
                <a:lnTo>
                  <a:pt x="1089" y="1119"/>
                </a:lnTo>
                <a:lnTo>
                  <a:pt x="1418" y="1119"/>
                </a:lnTo>
                <a:lnTo>
                  <a:pt x="1418" y="1306"/>
                </a:lnTo>
                <a:close/>
                <a:moveTo>
                  <a:pt x="291" y="2913"/>
                </a:moveTo>
                <a:cubicBezTo>
                  <a:pt x="288" y="2915"/>
                  <a:pt x="286" y="2921"/>
                  <a:pt x="286" y="2924"/>
                </a:cubicBezTo>
                <a:lnTo>
                  <a:pt x="286" y="2925"/>
                </a:lnTo>
                <a:cubicBezTo>
                  <a:pt x="297" y="2938"/>
                  <a:pt x="265" y="2905"/>
                  <a:pt x="324" y="2964"/>
                </a:cubicBezTo>
                <a:cubicBezTo>
                  <a:pt x="321" y="3075"/>
                  <a:pt x="404" y="3140"/>
                  <a:pt x="498" y="3138"/>
                </a:cubicBezTo>
                <a:cubicBezTo>
                  <a:pt x="589" y="3140"/>
                  <a:pt x="658" y="3036"/>
                  <a:pt x="656" y="2981"/>
                </a:cubicBezTo>
                <a:cubicBezTo>
                  <a:pt x="656" y="2974"/>
                  <a:pt x="655" y="2970"/>
                  <a:pt x="654" y="2969"/>
                </a:cubicBezTo>
                <a:lnTo>
                  <a:pt x="654" y="2969"/>
                </a:lnTo>
                <a:lnTo>
                  <a:pt x="654" y="2969"/>
                </a:lnTo>
                <a:lnTo>
                  <a:pt x="653" y="2968"/>
                </a:lnTo>
                <a:lnTo>
                  <a:pt x="653" y="2968"/>
                </a:lnTo>
                <a:lnTo>
                  <a:pt x="653" y="2968"/>
                </a:lnTo>
                <a:lnTo>
                  <a:pt x="652" y="2969"/>
                </a:lnTo>
                <a:cubicBezTo>
                  <a:pt x="650" y="2969"/>
                  <a:pt x="646" y="2974"/>
                  <a:pt x="644" y="2977"/>
                </a:cubicBezTo>
                <a:cubicBezTo>
                  <a:pt x="639" y="2983"/>
                  <a:pt x="628" y="2993"/>
                  <a:pt x="621" y="2997"/>
                </a:cubicBezTo>
                <a:cubicBezTo>
                  <a:pt x="612" y="3003"/>
                  <a:pt x="592" y="3009"/>
                  <a:pt x="580" y="3008"/>
                </a:cubicBezTo>
                <a:cubicBezTo>
                  <a:pt x="555" y="3010"/>
                  <a:pt x="529" y="2991"/>
                  <a:pt x="531" y="2957"/>
                </a:cubicBezTo>
                <a:cubicBezTo>
                  <a:pt x="531" y="2948"/>
                  <a:pt x="532" y="2949"/>
                  <a:pt x="532" y="2943"/>
                </a:cubicBezTo>
                <a:cubicBezTo>
                  <a:pt x="533" y="2940"/>
                  <a:pt x="534" y="2935"/>
                  <a:pt x="534" y="2935"/>
                </a:cubicBezTo>
                <a:cubicBezTo>
                  <a:pt x="535" y="2877"/>
                  <a:pt x="491" y="2824"/>
                  <a:pt x="438" y="2826"/>
                </a:cubicBezTo>
                <a:cubicBezTo>
                  <a:pt x="386" y="2825"/>
                  <a:pt x="347" y="2862"/>
                  <a:pt x="338" y="2891"/>
                </a:cubicBezTo>
                <a:lnTo>
                  <a:pt x="291" y="2913"/>
                </a:lnTo>
                <a:close/>
                <a:moveTo>
                  <a:pt x="381" y="2932"/>
                </a:moveTo>
                <a:cubicBezTo>
                  <a:pt x="372" y="2933"/>
                  <a:pt x="367" y="2921"/>
                  <a:pt x="368" y="2916"/>
                </a:cubicBezTo>
                <a:cubicBezTo>
                  <a:pt x="367" y="2907"/>
                  <a:pt x="376" y="2901"/>
                  <a:pt x="381" y="2902"/>
                </a:cubicBezTo>
                <a:cubicBezTo>
                  <a:pt x="393" y="2901"/>
                  <a:pt x="398" y="2910"/>
                  <a:pt x="398" y="2916"/>
                </a:cubicBezTo>
                <a:cubicBezTo>
                  <a:pt x="399" y="2924"/>
                  <a:pt x="389" y="2933"/>
                  <a:pt x="381" y="2932"/>
                </a:cubicBezTo>
                <a:close/>
                <a:moveTo>
                  <a:pt x="1485" y="1357"/>
                </a:moveTo>
                <a:lnTo>
                  <a:pt x="1019" y="1357"/>
                </a:lnTo>
                <a:lnTo>
                  <a:pt x="1019" y="1401"/>
                </a:lnTo>
                <a:lnTo>
                  <a:pt x="1485" y="1401"/>
                </a:lnTo>
                <a:lnTo>
                  <a:pt x="1485" y="1357"/>
                </a:lnTo>
                <a:close/>
                <a:moveTo>
                  <a:pt x="1467" y="1384"/>
                </a:moveTo>
                <a:lnTo>
                  <a:pt x="1429" y="1384"/>
                </a:lnTo>
                <a:lnTo>
                  <a:pt x="1429" y="1373"/>
                </a:lnTo>
                <a:lnTo>
                  <a:pt x="1467" y="1373"/>
                </a:lnTo>
                <a:lnTo>
                  <a:pt x="1467" y="1384"/>
                </a:lnTo>
                <a:close/>
                <a:moveTo>
                  <a:pt x="1526" y="2098"/>
                </a:moveTo>
                <a:cubicBezTo>
                  <a:pt x="1452" y="2096"/>
                  <a:pt x="1394" y="2161"/>
                  <a:pt x="1396" y="2226"/>
                </a:cubicBezTo>
                <a:cubicBezTo>
                  <a:pt x="1396" y="2300"/>
                  <a:pt x="1530" y="2470"/>
                  <a:pt x="1526" y="2465"/>
                </a:cubicBezTo>
                <a:cubicBezTo>
                  <a:pt x="1526" y="2467"/>
                  <a:pt x="1658" y="2289"/>
                  <a:pt x="1654" y="2226"/>
                </a:cubicBezTo>
                <a:cubicBezTo>
                  <a:pt x="1656" y="2154"/>
                  <a:pt x="1591" y="2096"/>
                  <a:pt x="1526" y="2098"/>
                </a:cubicBezTo>
                <a:close/>
                <a:moveTo>
                  <a:pt x="1526" y="2248"/>
                </a:moveTo>
                <a:cubicBezTo>
                  <a:pt x="1501" y="2249"/>
                  <a:pt x="1485" y="2228"/>
                  <a:pt x="1486" y="2207"/>
                </a:cubicBezTo>
                <a:cubicBezTo>
                  <a:pt x="1484" y="2184"/>
                  <a:pt x="1505" y="2168"/>
                  <a:pt x="1526" y="2169"/>
                </a:cubicBezTo>
                <a:cubicBezTo>
                  <a:pt x="1549" y="2168"/>
                  <a:pt x="1565" y="2188"/>
                  <a:pt x="1564" y="2207"/>
                </a:cubicBezTo>
                <a:cubicBezTo>
                  <a:pt x="1565" y="2232"/>
                  <a:pt x="1545" y="2248"/>
                  <a:pt x="1526" y="2248"/>
                </a:cubicBez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6" name="Oval 99"/>
          <p:cNvSpPr>
            <a:spLocks noChangeArrowheads="1"/>
          </p:cNvSpPr>
          <p:nvPr>
            <p:custDataLst>
              <p:tags r:id="rId34"/>
            </p:custDataLst>
          </p:nvPr>
        </p:nvSpPr>
        <p:spPr bwMode="auto">
          <a:xfrm>
            <a:off x="8171040" y="2653294"/>
            <a:ext cx="499745" cy="4978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787" h="784">
                <a:moveTo>
                  <a:pt x="0" y="392"/>
                </a:moveTo>
                <a:cubicBezTo>
                  <a:pt x="-7" y="172"/>
                  <a:pt x="195" y="-5"/>
                  <a:pt x="394" y="0"/>
                </a:cubicBezTo>
                <a:cubicBezTo>
                  <a:pt x="614" y="-7"/>
                  <a:pt x="792" y="195"/>
                  <a:pt x="787" y="392"/>
                </a:cubicBezTo>
                <a:cubicBezTo>
                  <a:pt x="794" y="612"/>
                  <a:pt x="592" y="789"/>
                  <a:pt x="394" y="784"/>
                </a:cubicBezTo>
                <a:cubicBezTo>
                  <a:pt x="173" y="791"/>
                  <a:pt x="-5" y="589"/>
                  <a:pt x="0" y="392"/>
                </a:cubicBezTo>
                <a:close/>
                <a:moveTo>
                  <a:pt x="650" y="322"/>
                </a:moveTo>
                <a:lnTo>
                  <a:pt x="626" y="298"/>
                </a:lnTo>
                <a:lnTo>
                  <a:pt x="626" y="296"/>
                </a:lnTo>
                <a:lnTo>
                  <a:pt x="624" y="295"/>
                </a:lnTo>
                <a:lnTo>
                  <a:pt x="623" y="294"/>
                </a:lnTo>
                <a:lnTo>
                  <a:pt x="621" y="292"/>
                </a:lnTo>
                <a:lnTo>
                  <a:pt x="614" y="287"/>
                </a:lnTo>
                <a:cubicBezTo>
                  <a:pt x="555" y="233"/>
                  <a:pt x="460" y="207"/>
                  <a:pt x="399" y="208"/>
                </a:cubicBezTo>
                <a:cubicBezTo>
                  <a:pt x="313" y="204"/>
                  <a:pt x="211" y="249"/>
                  <a:pt x="158" y="303"/>
                </a:cubicBezTo>
                <a:lnTo>
                  <a:pt x="157" y="305"/>
                </a:lnTo>
                <a:lnTo>
                  <a:pt x="155" y="306"/>
                </a:lnTo>
                <a:lnTo>
                  <a:pt x="133" y="330"/>
                </a:lnTo>
                <a:cubicBezTo>
                  <a:pt x="125" y="336"/>
                  <a:pt x="121" y="347"/>
                  <a:pt x="121" y="354"/>
                </a:cubicBezTo>
                <a:lnTo>
                  <a:pt x="121" y="355"/>
                </a:lnTo>
                <a:cubicBezTo>
                  <a:pt x="121" y="363"/>
                  <a:pt x="127" y="374"/>
                  <a:pt x="133" y="379"/>
                </a:cubicBezTo>
                <a:cubicBezTo>
                  <a:pt x="140" y="387"/>
                  <a:pt x="151" y="391"/>
                  <a:pt x="158" y="391"/>
                </a:cubicBezTo>
                <a:cubicBezTo>
                  <a:pt x="166" y="392"/>
                  <a:pt x="177" y="385"/>
                  <a:pt x="182" y="379"/>
                </a:cubicBezTo>
                <a:lnTo>
                  <a:pt x="206" y="357"/>
                </a:lnTo>
                <a:cubicBezTo>
                  <a:pt x="258" y="303"/>
                  <a:pt x="342" y="278"/>
                  <a:pt x="397" y="280"/>
                </a:cubicBezTo>
                <a:cubicBezTo>
                  <a:pt x="474" y="286"/>
                  <a:pt x="526" y="297"/>
                  <a:pt x="599" y="373"/>
                </a:cubicBezTo>
                <a:cubicBezTo>
                  <a:pt x="605" y="380"/>
                  <a:pt x="617" y="384"/>
                  <a:pt x="625" y="384"/>
                </a:cubicBezTo>
                <a:cubicBezTo>
                  <a:pt x="645" y="386"/>
                  <a:pt x="662" y="363"/>
                  <a:pt x="661" y="347"/>
                </a:cubicBezTo>
                <a:cubicBezTo>
                  <a:pt x="661" y="338"/>
                  <a:pt x="656" y="327"/>
                  <a:pt x="650" y="322"/>
                </a:cubicBezTo>
                <a:close/>
                <a:moveTo>
                  <a:pt x="543" y="401"/>
                </a:moveTo>
                <a:lnTo>
                  <a:pt x="542" y="399"/>
                </a:lnTo>
                <a:lnTo>
                  <a:pt x="540" y="398"/>
                </a:lnTo>
                <a:lnTo>
                  <a:pt x="537" y="396"/>
                </a:lnTo>
                <a:lnTo>
                  <a:pt x="537" y="393"/>
                </a:lnTo>
                <a:cubicBezTo>
                  <a:pt x="500" y="357"/>
                  <a:pt x="440" y="340"/>
                  <a:pt x="401" y="340"/>
                </a:cubicBezTo>
                <a:cubicBezTo>
                  <a:pt x="348" y="337"/>
                  <a:pt x="285" y="366"/>
                  <a:pt x="252" y="401"/>
                </a:cubicBezTo>
                <a:lnTo>
                  <a:pt x="241" y="409"/>
                </a:lnTo>
                <a:lnTo>
                  <a:pt x="230" y="423"/>
                </a:lnTo>
                <a:lnTo>
                  <a:pt x="229" y="423"/>
                </a:lnTo>
                <a:cubicBezTo>
                  <a:pt x="222" y="430"/>
                  <a:pt x="218" y="442"/>
                  <a:pt x="218" y="449"/>
                </a:cubicBezTo>
                <a:lnTo>
                  <a:pt x="218" y="450"/>
                </a:lnTo>
                <a:cubicBezTo>
                  <a:pt x="218" y="460"/>
                  <a:pt x="224" y="472"/>
                  <a:pt x="230" y="477"/>
                </a:cubicBezTo>
                <a:cubicBezTo>
                  <a:pt x="238" y="485"/>
                  <a:pt x="251" y="489"/>
                  <a:pt x="259" y="489"/>
                </a:cubicBezTo>
                <a:cubicBezTo>
                  <a:pt x="269" y="489"/>
                  <a:pt x="280" y="483"/>
                  <a:pt x="285" y="477"/>
                </a:cubicBezTo>
                <a:cubicBezTo>
                  <a:pt x="354" y="406"/>
                  <a:pt x="356" y="431"/>
                  <a:pt x="396" y="419"/>
                </a:cubicBezTo>
                <a:lnTo>
                  <a:pt x="399" y="419"/>
                </a:lnTo>
                <a:cubicBezTo>
                  <a:pt x="440" y="426"/>
                  <a:pt x="453" y="418"/>
                  <a:pt x="505" y="471"/>
                </a:cubicBezTo>
                <a:cubicBezTo>
                  <a:pt x="511" y="479"/>
                  <a:pt x="523" y="482"/>
                  <a:pt x="531" y="482"/>
                </a:cubicBezTo>
                <a:cubicBezTo>
                  <a:pt x="552" y="484"/>
                  <a:pt x="573" y="460"/>
                  <a:pt x="570" y="444"/>
                </a:cubicBezTo>
                <a:cubicBezTo>
                  <a:pt x="561" y="425"/>
                  <a:pt x="585" y="436"/>
                  <a:pt x="543" y="401"/>
                </a:cubicBezTo>
                <a:close/>
                <a:moveTo>
                  <a:pt x="328" y="553"/>
                </a:moveTo>
                <a:cubicBezTo>
                  <a:pt x="327" y="517"/>
                  <a:pt x="360" y="488"/>
                  <a:pt x="392" y="489"/>
                </a:cubicBezTo>
                <a:cubicBezTo>
                  <a:pt x="427" y="488"/>
                  <a:pt x="456" y="521"/>
                  <a:pt x="455" y="553"/>
                </a:cubicBezTo>
                <a:cubicBezTo>
                  <a:pt x="456" y="588"/>
                  <a:pt x="423" y="617"/>
                  <a:pt x="392" y="616"/>
                </a:cubicBezTo>
                <a:cubicBezTo>
                  <a:pt x="356" y="617"/>
                  <a:pt x="327" y="584"/>
                  <a:pt x="328" y="553"/>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7" name="Oval 103"/>
          <p:cNvSpPr>
            <a:spLocks noChangeArrowheads="1"/>
          </p:cNvSpPr>
          <p:nvPr>
            <p:custDataLst>
              <p:tags r:id="rId35"/>
            </p:custDataLst>
          </p:nvPr>
        </p:nvSpPr>
        <p:spPr bwMode="auto">
          <a:xfrm>
            <a:off x="9779495" y="3261624"/>
            <a:ext cx="532765" cy="5327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39" h="839">
                <a:moveTo>
                  <a:pt x="0" y="420"/>
                </a:moveTo>
                <a:cubicBezTo>
                  <a:pt x="-7" y="184"/>
                  <a:pt x="208" y="-6"/>
                  <a:pt x="420" y="0"/>
                </a:cubicBezTo>
                <a:cubicBezTo>
                  <a:pt x="655" y="-7"/>
                  <a:pt x="845" y="208"/>
                  <a:pt x="839" y="420"/>
                </a:cubicBezTo>
                <a:cubicBezTo>
                  <a:pt x="846" y="655"/>
                  <a:pt x="631" y="845"/>
                  <a:pt x="420" y="839"/>
                </a:cubicBezTo>
                <a:cubicBezTo>
                  <a:pt x="184" y="846"/>
                  <a:pt x="-6" y="631"/>
                  <a:pt x="0" y="420"/>
                </a:cubicBezTo>
                <a:close/>
                <a:moveTo>
                  <a:pt x="421" y="687"/>
                </a:moveTo>
                <a:cubicBezTo>
                  <a:pt x="569" y="692"/>
                  <a:pt x="690" y="554"/>
                  <a:pt x="686" y="421"/>
                </a:cubicBezTo>
                <a:cubicBezTo>
                  <a:pt x="691" y="269"/>
                  <a:pt x="554" y="148"/>
                  <a:pt x="421" y="152"/>
                </a:cubicBezTo>
                <a:cubicBezTo>
                  <a:pt x="269" y="147"/>
                  <a:pt x="151" y="285"/>
                  <a:pt x="155" y="421"/>
                </a:cubicBezTo>
                <a:cubicBezTo>
                  <a:pt x="150" y="570"/>
                  <a:pt x="285" y="691"/>
                  <a:pt x="421" y="687"/>
                </a:cubicBezTo>
                <a:close/>
                <a:moveTo>
                  <a:pt x="258" y="603"/>
                </a:moveTo>
                <a:lnTo>
                  <a:pt x="236" y="581"/>
                </a:lnTo>
                <a:lnTo>
                  <a:pt x="288" y="532"/>
                </a:lnTo>
                <a:lnTo>
                  <a:pt x="309" y="554"/>
                </a:lnTo>
                <a:lnTo>
                  <a:pt x="258" y="603"/>
                </a:lnTo>
                <a:close/>
                <a:moveTo>
                  <a:pt x="434" y="663"/>
                </a:moveTo>
                <a:lnTo>
                  <a:pt x="404" y="663"/>
                </a:lnTo>
                <a:lnTo>
                  <a:pt x="404" y="592"/>
                </a:lnTo>
                <a:lnTo>
                  <a:pt x="434" y="592"/>
                </a:lnTo>
                <a:lnTo>
                  <a:pt x="434" y="663"/>
                </a:lnTo>
                <a:close/>
                <a:moveTo>
                  <a:pt x="664" y="434"/>
                </a:moveTo>
                <a:lnTo>
                  <a:pt x="591" y="434"/>
                </a:lnTo>
                <a:lnTo>
                  <a:pt x="591" y="405"/>
                </a:lnTo>
                <a:lnTo>
                  <a:pt x="664" y="405"/>
                </a:lnTo>
                <a:lnTo>
                  <a:pt x="664" y="434"/>
                </a:lnTo>
                <a:close/>
                <a:moveTo>
                  <a:pt x="580" y="236"/>
                </a:moveTo>
                <a:lnTo>
                  <a:pt x="602" y="258"/>
                </a:lnTo>
                <a:lnTo>
                  <a:pt x="553" y="310"/>
                </a:lnTo>
                <a:lnTo>
                  <a:pt x="532" y="288"/>
                </a:lnTo>
                <a:lnTo>
                  <a:pt x="580" y="236"/>
                </a:lnTo>
                <a:close/>
                <a:moveTo>
                  <a:pt x="553" y="532"/>
                </a:moveTo>
                <a:lnTo>
                  <a:pt x="602" y="581"/>
                </a:lnTo>
                <a:lnTo>
                  <a:pt x="580" y="603"/>
                </a:lnTo>
                <a:lnTo>
                  <a:pt x="532" y="554"/>
                </a:lnTo>
                <a:lnTo>
                  <a:pt x="553" y="532"/>
                </a:lnTo>
                <a:close/>
                <a:moveTo>
                  <a:pt x="404" y="176"/>
                </a:moveTo>
                <a:lnTo>
                  <a:pt x="434" y="176"/>
                </a:lnTo>
                <a:lnTo>
                  <a:pt x="434" y="247"/>
                </a:lnTo>
                <a:lnTo>
                  <a:pt x="404" y="247"/>
                </a:lnTo>
                <a:lnTo>
                  <a:pt x="404" y="176"/>
                </a:lnTo>
                <a:close/>
                <a:moveTo>
                  <a:pt x="377" y="358"/>
                </a:moveTo>
                <a:lnTo>
                  <a:pt x="423" y="402"/>
                </a:lnTo>
                <a:lnTo>
                  <a:pt x="507" y="320"/>
                </a:lnTo>
                <a:lnTo>
                  <a:pt x="526" y="342"/>
                </a:lnTo>
                <a:lnTo>
                  <a:pt x="423" y="445"/>
                </a:lnTo>
                <a:lnTo>
                  <a:pt x="355" y="380"/>
                </a:lnTo>
                <a:lnTo>
                  <a:pt x="377" y="358"/>
                </a:lnTo>
                <a:close/>
                <a:moveTo>
                  <a:pt x="258" y="236"/>
                </a:moveTo>
                <a:lnTo>
                  <a:pt x="309" y="288"/>
                </a:lnTo>
                <a:lnTo>
                  <a:pt x="288" y="310"/>
                </a:lnTo>
                <a:lnTo>
                  <a:pt x="236" y="258"/>
                </a:lnTo>
                <a:lnTo>
                  <a:pt x="258" y="236"/>
                </a:lnTo>
                <a:close/>
                <a:moveTo>
                  <a:pt x="247" y="434"/>
                </a:moveTo>
                <a:lnTo>
                  <a:pt x="177" y="434"/>
                </a:lnTo>
                <a:lnTo>
                  <a:pt x="177" y="405"/>
                </a:lnTo>
                <a:lnTo>
                  <a:pt x="247" y="405"/>
                </a:lnTo>
                <a:lnTo>
                  <a:pt x="247" y="434"/>
                </a:lnTo>
                <a:close/>
              </a:path>
            </a:pathLst>
          </a:custGeom>
          <a:solidFill>
            <a:srgbClr val="0061AD"/>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8" name="Oval 105"/>
          <p:cNvSpPr>
            <a:spLocks noChangeArrowheads="1"/>
          </p:cNvSpPr>
          <p:nvPr>
            <p:custDataLst>
              <p:tags r:id="rId36"/>
            </p:custDataLst>
          </p:nvPr>
        </p:nvSpPr>
        <p:spPr bwMode="auto">
          <a:xfrm>
            <a:off x="9498190" y="3859794"/>
            <a:ext cx="528955" cy="52895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33" h="833">
                <a:moveTo>
                  <a:pt x="0" y="417"/>
                </a:moveTo>
                <a:cubicBezTo>
                  <a:pt x="-7" y="183"/>
                  <a:pt x="207" y="-6"/>
                  <a:pt x="417" y="0"/>
                </a:cubicBezTo>
                <a:cubicBezTo>
                  <a:pt x="650" y="-7"/>
                  <a:pt x="839" y="207"/>
                  <a:pt x="833" y="417"/>
                </a:cubicBezTo>
                <a:cubicBezTo>
                  <a:pt x="840" y="650"/>
                  <a:pt x="626" y="839"/>
                  <a:pt x="417" y="833"/>
                </a:cubicBezTo>
                <a:cubicBezTo>
                  <a:pt x="183" y="840"/>
                  <a:pt x="-6" y="626"/>
                  <a:pt x="0" y="417"/>
                </a:cubicBezTo>
                <a:close/>
                <a:moveTo>
                  <a:pt x="442" y="324"/>
                </a:moveTo>
                <a:cubicBezTo>
                  <a:pt x="429" y="328"/>
                  <a:pt x="424" y="341"/>
                  <a:pt x="425" y="348"/>
                </a:cubicBezTo>
                <a:cubicBezTo>
                  <a:pt x="424" y="360"/>
                  <a:pt x="436" y="373"/>
                  <a:pt x="447" y="372"/>
                </a:cubicBezTo>
                <a:cubicBezTo>
                  <a:pt x="477" y="369"/>
                  <a:pt x="495" y="337"/>
                  <a:pt x="493" y="312"/>
                </a:cubicBezTo>
                <a:cubicBezTo>
                  <a:pt x="494" y="305"/>
                  <a:pt x="492" y="295"/>
                  <a:pt x="491" y="291"/>
                </a:cubicBezTo>
                <a:cubicBezTo>
                  <a:pt x="489" y="277"/>
                  <a:pt x="478" y="260"/>
                  <a:pt x="472" y="250"/>
                </a:cubicBezTo>
                <a:lnTo>
                  <a:pt x="471" y="249"/>
                </a:lnTo>
                <a:lnTo>
                  <a:pt x="471" y="248"/>
                </a:lnTo>
                <a:lnTo>
                  <a:pt x="470" y="247"/>
                </a:lnTo>
                <a:lnTo>
                  <a:pt x="470" y="246"/>
                </a:lnTo>
                <a:lnTo>
                  <a:pt x="469" y="245"/>
                </a:lnTo>
                <a:cubicBezTo>
                  <a:pt x="468" y="243"/>
                  <a:pt x="467" y="238"/>
                  <a:pt x="466" y="237"/>
                </a:cubicBezTo>
                <a:cubicBezTo>
                  <a:pt x="464" y="231"/>
                  <a:pt x="462" y="223"/>
                  <a:pt x="462" y="220"/>
                </a:cubicBezTo>
                <a:cubicBezTo>
                  <a:pt x="462" y="216"/>
                  <a:pt x="466" y="211"/>
                  <a:pt x="469" y="210"/>
                </a:cubicBezTo>
                <a:cubicBezTo>
                  <a:pt x="477" y="205"/>
                  <a:pt x="479" y="196"/>
                  <a:pt x="479" y="190"/>
                </a:cubicBezTo>
                <a:cubicBezTo>
                  <a:pt x="480" y="176"/>
                  <a:pt x="466" y="162"/>
                  <a:pt x="455" y="163"/>
                </a:cubicBezTo>
                <a:cubicBezTo>
                  <a:pt x="431" y="167"/>
                  <a:pt x="412" y="200"/>
                  <a:pt x="415" y="220"/>
                </a:cubicBezTo>
                <a:cubicBezTo>
                  <a:pt x="415" y="229"/>
                  <a:pt x="417" y="241"/>
                  <a:pt x="420" y="248"/>
                </a:cubicBezTo>
                <a:cubicBezTo>
                  <a:pt x="420" y="250"/>
                  <a:pt x="425" y="260"/>
                  <a:pt x="428" y="265"/>
                </a:cubicBezTo>
                <a:cubicBezTo>
                  <a:pt x="437" y="281"/>
                  <a:pt x="449" y="305"/>
                  <a:pt x="448" y="315"/>
                </a:cubicBezTo>
                <a:cubicBezTo>
                  <a:pt x="449" y="320"/>
                  <a:pt x="445" y="324"/>
                  <a:pt x="442" y="324"/>
                </a:cubicBezTo>
                <a:close/>
                <a:moveTo>
                  <a:pt x="313" y="324"/>
                </a:moveTo>
                <a:cubicBezTo>
                  <a:pt x="300" y="328"/>
                  <a:pt x="295" y="341"/>
                  <a:pt x="296" y="348"/>
                </a:cubicBezTo>
                <a:cubicBezTo>
                  <a:pt x="295" y="360"/>
                  <a:pt x="306" y="373"/>
                  <a:pt x="316" y="372"/>
                </a:cubicBezTo>
                <a:cubicBezTo>
                  <a:pt x="318" y="372"/>
                  <a:pt x="323" y="371"/>
                  <a:pt x="324" y="370"/>
                </a:cubicBezTo>
                <a:cubicBezTo>
                  <a:pt x="352" y="362"/>
                  <a:pt x="365" y="334"/>
                  <a:pt x="364" y="312"/>
                </a:cubicBezTo>
                <a:cubicBezTo>
                  <a:pt x="365" y="305"/>
                  <a:pt x="363" y="295"/>
                  <a:pt x="362" y="291"/>
                </a:cubicBezTo>
                <a:cubicBezTo>
                  <a:pt x="360" y="277"/>
                  <a:pt x="349" y="260"/>
                  <a:pt x="343" y="250"/>
                </a:cubicBezTo>
                <a:cubicBezTo>
                  <a:pt x="338" y="243"/>
                  <a:pt x="332" y="229"/>
                  <a:pt x="333" y="221"/>
                </a:cubicBezTo>
                <a:cubicBezTo>
                  <a:pt x="332" y="216"/>
                  <a:pt x="336" y="211"/>
                  <a:pt x="340" y="210"/>
                </a:cubicBezTo>
                <a:cubicBezTo>
                  <a:pt x="348" y="205"/>
                  <a:pt x="350" y="196"/>
                  <a:pt x="350" y="190"/>
                </a:cubicBezTo>
                <a:cubicBezTo>
                  <a:pt x="351" y="176"/>
                  <a:pt x="337" y="162"/>
                  <a:pt x="326" y="163"/>
                </a:cubicBezTo>
                <a:cubicBezTo>
                  <a:pt x="302" y="167"/>
                  <a:pt x="283" y="200"/>
                  <a:pt x="286" y="220"/>
                </a:cubicBezTo>
                <a:cubicBezTo>
                  <a:pt x="286" y="229"/>
                  <a:pt x="288" y="241"/>
                  <a:pt x="291" y="248"/>
                </a:cubicBezTo>
                <a:cubicBezTo>
                  <a:pt x="291" y="250"/>
                  <a:pt x="296" y="260"/>
                  <a:pt x="299" y="265"/>
                </a:cubicBezTo>
                <a:cubicBezTo>
                  <a:pt x="308" y="281"/>
                  <a:pt x="320" y="305"/>
                  <a:pt x="319" y="315"/>
                </a:cubicBezTo>
                <a:cubicBezTo>
                  <a:pt x="320" y="320"/>
                  <a:pt x="316" y="324"/>
                  <a:pt x="313" y="324"/>
                </a:cubicBezTo>
                <a:close/>
                <a:moveTo>
                  <a:pt x="399" y="671"/>
                </a:moveTo>
                <a:cubicBezTo>
                  <a:pt x="472" y="673"/>
                  <a:pt x="542" y="631"/>
                  <a:pt x="581" y="584"/>
                </a:cubicBezTo>
                <a:cubicBezTo>
                  <a:pt x="594" y="589"/>
                  <a:pt x="610" y="592"/>
                  <a:pt x="621" y="592"/>
                </a:cubicBezTo>
                <a:cubicBezTo>
                  <a:pt x="676" y="594"/>
                  <a:pt x="720" y="544"/>
                  <a:pt x="719" y="494"/>
                </a:cubicBezTo>
                <a:cubicBezTo>
                  <a:pt x="721" y="438"/>
                  <a:pt x="674" y="394"/>
                  <a:pt x="627" y="396"/>
                </a:cubicBezTo>
                <a:lnTo>
                  <a:pt x="627" y="393"/>
                </a:lnTo>
                <a:lnTo>
                  <a:pt x="168" y="393"/>
                </a:lnTo>
                <a:cubicBezTo>
                  <a:pt x="165" y="409"/>
                  <a:pt x="165" y="425"/>
                  <a:pt x="165" y="439"/>
                </a:cubicBezTo>
                <a:cubicBezTo>
                  <a:pt x="161" y="570"/>
                  <a:pt x="280" y="674"/>
                  <a:pt x="399" y="671"/>
                </a:cubicBezTo>
                <a:close/>
                <a:moveTo>
                  <a:pt x="629" y="439"/>
                </a:moveTo>
                <a:lnTo>
                  <a:pt x="629" y="437"/>
                </a:lnTo>
                <a:cubicBezTo>
                  <a:pt x="657" y="441"/>
                  <a:pt x="679" y="467"/>
                  <a:pt x="678" y="494"/>
                </a:cubicBezTo>
                <a:cubicBezTo>
                  <a:pt x="679" y="524"/>
                  <a:pt x="648" y="549"/>
                  <a:pt x="621" y="548"/>
                </a:cubicBezTo>
                <a:cubicBezTo>
                  <a:pt x="616" y="549"/>
                  <a:pt x="609" y="548"/>
                  <a:pt x="605" y="546"/>
                </a:cubicBezTo>
                <a:cubicBezTo>
                  <a:pt x="621" y="514"/>
                  <a:pt x="630" y="474"/>
                  <a:pt x="629" y="439"/>
                </a:cubicBez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79" name="Oval 109"/>
          <p:cNvSpPr>
            <a:spLocks noChangeArrowheads="1"/>
          </p:cNvSpPr>
          <p:nvPr>
            <p:custDataLst>
              <p:tags r:id="rId37"/>
            </p:custDataLst>
          </p:nvPr>
        </p:nvSpPr>
        <p:spPr bwMode="auto">
          <a:xfrm>
            <a:off x="8210173" y="3842412"/>
            <a:ext cx="536541" cy="53590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il" t="it" r="ir" b="ib"/>
            <a:pathLst>
              <a:path w="845" h="844">
                <a:moveTo>
                  <a:pt x="0" y="422"/>
                </a:moveTo>
                <a:lnTo>
                  <a:pt x="0" y="411"/>
                </a:lnTo>
                <a:lnTo>
                  <a:pt x="0" y="400"/>
                </a:lnTo>
                <a:lnTo>
                  <a:pt x="0" y="389"/>
                </a:lnTo>
                <a:cubicBezTo>
                  <a:pt x="-2" y="168"/>
                  <a:pt x="254" y="-5"/>
                  <a:pt x="396" y="0"/>
                </a:cubicBezTo>
                <a:lnTo>
                  <a:pt x="403" y="0"/>
                </a:lnTo>
                <a:lnTo>
                  <a:pt x="412" y="0"/>
                </a:lnTo>
                <a:lnTo>
                  <a:pt x="422" y="0"/>
                </a:lnTo>
                <a:lnTo>
                  <a:pt x="434" y="0"/>
                </a:lnTo>
                <a:lnTo>
                  <a:pt x="445" y="0"/>
                </a:lnTo>
                <a:lnTo>
                  <a:pt x="455" y="0"/>
                </a:lnTo>
                <a:cubicBezTo>
                  <a:pt x="677" y="-2"/>
                  <a:pt x="850" y="254"/>
                  <a:pt x="845" y="395"/>
                </a:cubicBezTo>
                <a:lnTo>
                  <a:pt x="845" y="403"/>
                </a:lnTo>
                <a:lnTo>
                  <a:pt x="845" y="412"/>
                </a:lnTo>
                <a:lnTo>
                  <a:pt x="845" y="422"/>
                </a:lnTo>
                <a:lnTo>
                  <a:pt x="845" y="433"/>
                </a:lnTo>
                <a:lnTo>
                  <a:pt x="845" y="444"/>
                </a:lnTo>
                <a:lnTo>
                  <a:pt x="845" y="455"/>
                </a:lnTo>
                <a:cubicBezTo>
                  <a:pt x="847" y="676"/>
                  <a:pt x="591" y="849"/>
                  <a:pt x="449" y="844"/>
                </a:cubicBezTo>
                <a:lnTo>
                  <a:pt x="441" y="844"/>
                </a:lnTo>
                <a:lnTo>
                  <a:pt x="433" y="844"/>
                </a:lnTo>
                <a:lnTo>
                  <a:pt x="422" y="844"/>
                </a:lnTo>
                <a:lnTo>
                  <a:pt x="411" y="844"/>
                </a:lnTo>
                <a:lnTo>
                  <a:pt x="400" y="844"/>
                </a:lnTo>
                <a:lnTo>
                  <a:pt x="389" y="844"/>
                </a:lnTo>
                <a:cubicBezTo>
                  <a:pt x="168" y="846"/>
                  <a:pt x="-5" y="590"/>
                  <a:pt x="0" y="449"/>
                </a:cubicBezTo>
                <a:lnTo>
                  <a:pt x="0" y="441"/>
                </a:lnTo>
                <a:lnTo>
                  <a:pt x="0" y="432"/>
                </a:lnTo>
                <a:lnTo>
                  <a:pt x="0" y="422"/>
                </a:lnTo>
                <a:close/>
                <a:moveTo>
                  <a:pt x="475" y="312"/>
                </a:moveTo>
                <a:lnTo>
                  <a:pt x="475" y="499"/>
                </a:lnTo>
                <a:lnTo>
                  <a:pt x="423" y="455"/>
                </a:lnTo>
                <a:lnTo>
                  <a:pt x="371" y="499"/>
                </a:lnTo>
                <a:lnTo>
                  <a:pt x="371" y="312"/>
                </a:lnTo>
                <a:lnTo>
                  <a:pt x="198" y="312"/>
                </a:lnTo>
                <a:lnTo>
                  <a:pt x="198" y="668"/>
                </a:lnTo>
                <a:lnTo>
                  <a:pt x="646" y="668"/>
                </a:lnTo>
                <a:lnTo>
                  <a:pt x="646" y="312"/>
                </a:lnTo>
                <a:lnTo>
                  <a:pt x="475" y="312"/>
                </a:lnTo>
                <a:close/>
                <a:moveTo>
                  <a:pt x="276" y="296"/>
                </a:moveTo>
                <a:lnTo>
                  <a:pt x="387" y="296"/>
                </a:lnTo>
                <a:cubicBezTo>
                  <a:pt x="382" y="213"/>
                  <a:pt x="306" y="179"/>
                  <a:pt x="282" y="180"/>
                </a:cubicBezTo>
                <a:lnTo>
                  <a:pt x="281" y="180"/>
                </a:lnTo>
                <a:lnTo>
                  <a:pt x="279" y="180"/>
                </a:lnTo>
                <a:lnTo>
                  <a:pt x="278" y="180"/>
                </a:lnTo>
                <a:lnTo>
                  <a:pt x="276" y="180"/>
                </a:lnTo>
                <a:cubicBezTo>
                  <a:pt x="271" y="179"/>
                  <a:pt x="260" y="178"/>
                  <a:pt x="258" y="178"/>
                </a:cubicBezTo>
                <a:lnTo>
                  <a:pt x="258" y="178"/>
                </a:lnTo>
                <a:lnTo>
                  <a:pt x="257" y="178"/>
                </a:lnTo>
                <a:lnTo>
                  <a:pt x="255" y="178"/>
                </a:lnTo>
                <a:lnTo>
                  <a:pt x="253" y="178"/>
                </a:lnTo>
                <a:lnTo>
                  <a:pt x="252" y="178"/>
                </a:lnTo>
                <a:lnTo>
                  <a:pt x="251" y="178"/>
                </a:lnTo>
                <a:lnTo>
                  <a:pt x="250" y="178"/>
                </a:lnTo>
                <a:lnTo>
                  <a:pt x="249" y="178"/>
                </a:lnTo>
                <a:cubicBezTo>
                  <a:pt x="233" y="177"/>
                  <a:pt x="209" y="193"/>
                  <a:pt x="207" y="215"/>
                </a:cubicBezTo>
                <a:lnTo>
                  <a:pt x="208" y="217"/>
                </a:lnTo>
                <a:cubicBezTo>
                  <a:pt x="209" y="221"/>
                  <a:pt x="211" y="227"/>
                  <a:pt x="212" y="229"/>
                </a:cubicBezTo>
                <a:cubicBezTo>
                  <a:pt x="217" y="250"/>
                  <a:pt x="226" y="264"/>
                  <a:pt x="276" y="296"/>
                </a:cubicBezTo>
                <a:close/>
                <a:moveTo>
                  <a:pt x="246" y="221"/>
                </a:moveTo>
                <a:lnTo>
                  <a:pt x="248" y="220"/>
                </a:lnTo>
                <a:lnTo>
                  <a:pt x="250" y="218"/>
                </a:lnTo>
                <a:lnTo>
                  <a:pt x="252" y="218"/>
                </a:lnTo>
                <a:lnTo>
                  <a:pt x="254" y="218"/>
                </a:lnTo>
                <a:lnTo>
                  <a:pt x="256" y="218"/>
                </a:lnTo>
                <a:lnTo>
                  <a:pt x="258" y="218"/>
                </a:lnTo>
                <a:lnTo>
                  <a:pt x="260" y="218"/>
                </a:lnTo>
                <a:lnTo>
                  <a:pt x="261" y="218"/>
                </a:lnTo>
                <a:cubicBezTo>
                  <a:pt x="299" y="216"/>
                  <a:pt x="337" y="251"/>
                  <a:pt x="344" y="277"/>
                </a:cubicBezTo>
                <a:cubicBezTo>
                  <a:pt x="323" y="275"/>
                  <a:pt x="298" y="264"/>
                  <a:pt x="284" y="256"/>
                </a:cubicBezTo>
                <a:cubicBezTo>
                  <a:pt x="281" y="252"/>
                  <a:pt x="272" y="245"/>
                  <a:pt x="272" y="244"/>
                </a:cubicBezTo>
                <a:lnTo>
                  <a:pt x="271" y="244"/>
                </a:lnTo>
                <a:lnTo>
                  <a:pt x="270" y="243"/>
                </a:lnTo>
                <a:lnTo>
                  <a:pt x="269" y="242"/>
                </a:lnTo>
                <a:lnTo>
                  <a:pt x="268" y="241"/>
                </a:lnTo>
                <a:cubicBezTo>
                  <a:pt x="262" y="237"/>
                  <a:pt x="254" y="228"/>
                  <a:pt x="253" y="226"/>
                </a:cubicBezTo>
                <a:lnTo>
                  <a:pt x="252" y="225"/>
                </a:lnTo>
                <a:lnTo>
                  <a:pt x="251" y="224"/>
                </a:lnTo>
                <a:lnTo>
                  <a:pt x="250" y="222"/>
                </a:lnTo>
                <a:lnTo>
                  <a:pt x="248" y="221"/>
                </a:lnTo>
                <a:lnTo>
                  <a:pt x="247" y="221"/>
                </a:lnTo>
                <a:lnTo>
                  <a:pt x="246" y="221"/>
                </a:lnTo>
                <a:close/>
                <a:moveTo>
                  <a:pt x="617" y="185"/>
                </a:moveTo>
                <a:cubicBezTo>
                  <a:pt x="609" y="180"/>
                  <a:pt x="593" y="178"/>
                  <a:pt x="585" y="178"/>
                </a:cubicBezTo>
                <a:lnTo>
                  <a:pt x="584" y="178"/>
                </a:lnTo>
                <a:lnTo>
                  <a:pt x="583" y="178"/>
                </a:lnTo>
                <a:cubicBezTo>
                  <a:pt x="577" y="178"/>
                  <a:pt x="567" y="180"/>
                  <a:pt x="565" y="180"/>
                </a:cubicBezTo>
                <a:lnTo>
                  <a:pt x="564" y="180"/>
                </a:lnTo>
                <a:lnTo>
                  <a:pt x="562" y="180"/>
                </a:lnTo>
                <a:lnTo>
                  <a:pt x="561" y="180"/>
                </a:lnTo>
                <a:cubicBezTo>
                  <a:pt x="529" y="177"/>
                  <a:pt x="456" y="225"/>
                  <a:pt x="453" y="296"/>
                </a:cubicBezTo>
                <a:lnTo>
                  <a:pt x="565" y="296"/>
                </a:lnTo>
                <a:lnTo>
                  <a:pt x="573" y="291"/>
                </a:lnTo>
                <a:lnTo>
                  <a:pt x="579" y="287"/>
                </a:lnTo>
                <a:lnTo>
                  <a:pt x="587" y="281"/>
                </a:lnTo>
                <a:cubicBezTo>
                  <a:pt x="610" y="267"/>
                  <a:pt x="636" y="235"/>
                  <a:pt x="636" y="217"/>
                </a:cubicBezTo>
                <a:lnTo>
                  <a:pt x="636" y="216"/>
                </a:lnTo>
                <a:lnTo>
                  <a:pt x="636" y="214"/>
                </a:lnTo>
                <a:lnTo>
                  <a:pt x="636" y="213"/>
                </a:lnTo>
                <a:cubicBezTo>
                  <a:pt x="636" y="203"/>
                  <a:pt x="625" y="189"/>
                  <a:pt x="617" y="185"/>
                </a:cubicBezTo>
                <a:close/>
                <a:moveTo>
                  <a:pt x="584" y="231"/>
                </a:moveTo>
                <a:cubicBezTo>
                  <a:pt x="580" y="235"/>
                  <a:pt x="572" y="242"/>
                  <a:pt x="571" y="243"/>
                </a:cubicBezTo>
                <a:lnTo>
                  <a:pt x="570" y="244"/>
                </a:lnTo>
                <a:cubicBezTo>
                  <a:pt x="565" y="248"/>
                  <a:pt x="557" y="255"/>
                  <a:pt x="557" y="256"/>
                </a:cubicBezTo>
                <a:cubicBezTo>
                  <a:pt x="538" y="267"/>
                  <a:pt x="515" y="276"/>
                  <a:pt x="497" y="277"/>
                </a:cubicBezTo>
                <a:cubicBezTo>
                  <a:pt x="508" y="241"/>
                  <a:pt x="551" y="217"/>
                  <a:pt x="582" y="218"/>
                </a:cubicBezTo>
                <a:lnTo>
                  <a:pt x="584" y="218"/>
                </a:lnTo>
                <a:lnTo>
                  <a:pt x="586" y="218"/>
                </a:lnTo>
                <a:lnTo>
                  <a:pt x="588" y="218"/>
                </a:lnTo>
                <a:lnTo>
                  <a:pt x="589" y="218"/>
                </a:lnTo>
                <a:lnTo>
                  <a:pt x="591" y="218"/>
                </a:lnTo>
                <a:lnTo>
                  <a:pt x="593" y="220"/>
                </a:lnTo>
                <a:lnTo>
                  <a:pt x="595" y="221"/>
                </a:lnTo>
                <a:lnTo>
                  <a:pt x="594" y="221"/>
                </a:lnTo>
                <a:cubicBezTo>
                  <a:pt x="592" y="222"/>
                  <a:pt x="586" y="229"/>
                  <a:pt x="587" y="228"/>
                </a:cubicBezTo>
                <a:lnTo>
                  <a:pt x="586" y="229"/>
                </a:lnTo>
                <a:lnTo>
                  <a:pt x="585" y="230"/>
                </a:lnTo>
                <a:lnTo>
                  <a:pt x="584" y="231"/>
                </a:lnTo>
                <a:close/>
                <a:moveTo>
                  <a:pt x="442" y="249"/>
                </a:moveTo>
                <a:cubicBezTo>
                  <a:pt x="443" y="236"/>
                  <a:pt x="430" y="229"/>
                  <a:pt x="423" y="229"/>
                </a:cubicBezTo>
                <a:lnTo>
                  <a:pt x="421" y="229"/>
                </a:lnTo>
                <a:cubicBezTo>
                  <a:pt x="411" y="228"/>
                  <a:pt x="400" y="239"/>
                  <a:pt x="401" y="249"/>
                </a:cubicBezTo>
                <a:lnTo>
                  <a:pt x="401" y="295"/>
                </a:lnTo>
                <a:lnTo>
                  <a:pt x="442" y="295"/>
                </a:lnTo>
                <a:lnTo>
                  <a:pt x="442" y="249"/>
                </a:lnTo>
                <a:close/>
              </a:path>
            </a:pathLst>
          </a:custGeom>
          <a:solidFill>
            <a:srgbClr val="000000">
              <a:lumMod val="75000"/>
              <a:lumOff val="25000"/>
            </a:srgbClr>
          </a:solidFill>
          <a:ln>
            <a:noFill/>
          </a:ln>
        </p:spPr>
        <p:txBody>
          <a:bodyPr vert="horz" wrap="square" lIns="91440" tIns="45720" rIns="91440" bIns="45720" numCol="1" anchor="t" anchorCtr="0" compatLnSpc="1">
            <a:noAutofit/>
          </a:bodyPr>
          <a:lstStyle/>
          <a:p>
            <a:endParaRPr lang="zh-CN" altLang="en-US">
              <a:solidFill>
                <a:prstClr val="black"/>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Tree>
    <p:custDataLst>
      <p:tags r:id="rId3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a:srcRect l="42719"/>
          <a:stretch>
            <a:fillRect/>
          </a:stretch>
        </p:blipFill>
        <p:spPr>
          <a:xfrm rot="16200000">
            <a:off x="5979160" y="-5960110"/>
            <a:ext cx="271780" cy="12191365"/>
          </a:xfrm>
          <a:prstGeom prst="rect">
            <a:avLst/>
          </a:prstGeom>
        </p:spPr>
      </p:pic>
      <p:pic>
        <p:nvPicPr>
          <p:cNvPr id="42" name="图片 41" descr="千库网1">
            <a:hlinkClick r:id=""/>
          </p:cNvPr>
          <p:cNvPicPr>
            <a:picLocks noChangeAspect="1"/>
          </p:cNvPicPr>
          <p:nvPr/>
        </p:nvPicPr>
        <p:blipFill>
          <a:blip r:embed="rId2"/>
          <a:stretch>
            <a:fillRect/>
          </a:stretch>
        </p:blipFill>
        <p:spPr>
          <a:xfrm>
            <a:off x="11620500" y="6280785"/>
            <a:ext cx="551815" cy="551815"/>
          </a:xfrm>
          <a:prstGeom prst="rect">
            <a:avLst/>
          </a:prstGeom>
        </p:spPr>
      </p:pic>
      <p:sp>
        <p:nvSpPr>
          <p:cNvPr id="2" name="文本框 1"/>
          <p:cNvSpPr txBox="1"/>
          <p:nvPr/>
        </p:nvSpPr>
        <p:spPr>
          <a:xfrm>
            <a:off x="535940" y="598170"/>
            <a:ext cx="5064125" cy="521970"/>
          </a:xfrm>
          <a:prstGeom prst="rect">
            <a:avLst/>
          </a:prstGeom>
          <a:noFill/>
        </p:spPr>
        <p:txBody>
          <a:bodyPr wrap="square" rtlCol="0">
            <a:spAutoFit/>
          </a:bodyPr>
          <a:p>
            <a:r>
              <a:rPr lang="zh-CN" altLang="en-US" sz="2800" b="1">
                <a:solidFill>
                  <a:srgbClr val="00B0F0"/>
                </a:solidFill>
                <a:sym typeface="+mn-ea"/>
              </a:rPr>
              <a:t>三、创业者的能力与素质</a:t>
            </a:r>
            <a:endParaRPr lang="zh-CN" altLang="en-US" sz="2800" b="1">
              <a:solidFill>
                <a:srgbClr val="00B0F0"/>
              </a:solidFill>
              <a:sym typeface="+mn-ea"/>
            </a:endParaRPr>
          </a:p>
        </p:txBody>
      </p:sp>
      <p:pic>
        <p:nvPicPr>
          <p:cNvPr id="45" name="C9F754DE-2CAD-44b6-B708-469DEB6407EB-1" descr="C:/Users/12897/AppData/Local/Temp/wpp.CXoSTtwpp"/>
          <p:cNvPicPr>
            <a:picLocks noChangeAspect="1"/>
          </p:cNvPicPr>
          <p:nvPr/>
        </p:nvPicPr>
        <p:blipFill>
          <a:blip r:embed="rId3"/>
          <a:stretch>
            <a:fillRect/>
          </a:stretch>
        </p:blipFill>
        <p:spPr>
          <a:xfrm>
            <a:off x="2950528" y="1417638"/>
            <a:ext cx="6289040" cy="4964430"/>
          </a:xfrm>
          <a:prstGeom prst="rect">
            <a:avLst/>
          </a:prstGeom>
        </p:spPr>
      </p:pic>
    </p:spTree>
    <p:custDataLst>
      <p:tags r:id="rId4"/>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4" name="文本框 3"/>
          <p:cNvSpPr txBox="1"/>
          <p:nvPr/>
        </p:nvSpPr>
        <p:spPr>
          <a:xfrm>
            <a:off x="662940" y="448945"/>
            <a:ext cx="10494645" cy="1198880"/>
          </a:xfrm>
          <a:prstGeom prst="rect">
            <a:avLst/>
          </a:prstGeom>
          <a:noFill/>
        </p:spPr>
        <p:txBody>
          <a:bodyPr wrap="square" rtlCol="0">
            <a:spAutoFit/>
          </a:bodyPr>
          <a:p>
            <a:pPr>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 1. 创业知识</a:t>
            </a:r>
            <a:endParaRPr lang="en-US" altLang="zh-CN" sz="240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nSpc>
                <a:spcPct val="100000"/>
              </a:lnSpc>
            </a:pPr>
            <a:endParaRPr lang="en-US" altLang="zh-CN" sz="240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buClrTx/>
              <a:buSzTx/>
              <a:buFontTx/>
            </a:pP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创业知识主要表现为专业知识、经营管理知识和综合性知识等。</a:t>
            </a:r>
            <a:endParaRPr lang="zh-CN" altLang="en-US" sz="2400">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735965" y="2038985"/>
            <a:ext cx="10494645" cy="1198880"/>
          </a:xfrm>
          <a:prstGeom prst="rect">
            <a:avLst/>
          </a:prstGeom>
          <a:noFill/>
        </p:spPr>
        <p:txBody>
          <a:bodyPr wrap="square" rtlCol="0">
            <a:spAutoFit/>
          </a:bodyPr>
          <a:p>
            <a:pPr>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 2. 创业能力</a:t>
            </a:r>
            <a:endParaRPr lang="en-US" altLang="zh-CN" sz="2400">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buClrTx/>
              <a:buSzTx/>
              <a:buFontTx/>
            </a:pP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创业能力是指创业者在市场调查、技术专长、企业管理、财务理财、公关促销、开发开拓、规避风险等方面的能力。</a:t>
            </a:r>
            <a:endParaRPr lang="zh-CN" altLang="en-US" sz="2400">
              <a:latin typeface="Times New Roman" panose="02020603050405020304" pitchFamily="18" charset="0"/>
              <a:cs typeface="Times New Roman" panose="02020603050405020304" pitchFamily="18" charset="0"/>
              <a:sym typeface="+mn-ea"/>
            </a:endParaRPr>
          </a:p>
        </p:txBody>
      </p:sp>
      <p:grpSp>
        <p:nvGrpSpPr>
          <p:cNvPr id="56" name="组合 55"/>
          <p:cNvGrpSpPr/>
          <p:nvPr>
            <p:custDataLst>
              <p:tags r:id="rId3"/>
            </p:custDataLst>
          </p:nvPr>
        </p:nvGrpSpPr>
        <p:grpSpPr>
          <a:xfrm>
            <a:off x="3367460" y="3580581"/>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机会捕捉能力</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6" name="组合 5"/>
          <p:cNvGrpSpPr/>
          <p:nvPr>
            <p:custDataLst>
              <p:tags r:id="rId7"/>
            </p:custDataLst>
          </p:nvPr>
        </p:nvGrpSpPr>
        <p:grpSpPr>
          <a:xfrm>
            <a:off x="4276203" y="4622898"/>
            <a:ext cx="1815125" cy="1877843"/>
            <a:chOff x="2053008" y="1642534"/>
            <a:chExt cx="2610662" cy="2700866"/>
          </a:xfrm>
        </p:grpSpPr>
        <p:sp>
          <p:nvSpPr>
            <p:cNvPr id="9" name="任意多边形 8"/>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任意多边形 10"/>
            <p:cNvSpPr/>
            <p:nvPr>
              <p:custDataLst>
                <p:tags r:id="rId9"/>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交往协调能力</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32" name="任意多边形 31"/>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D</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11"/>
            </p:custDataLst>
          </p:nvPr>
        </p:nvGrpSpPr>
        <p:grpSpPr>
          <a:xfrm>
            <a:off x="5184946" y="3580581"/>
            <a:ext cx="1815125" cy="1877843"/>
            <a:chOff x="2053008" y="1642534"/>
            <a:chExt cx="2610662" cy="2700866"/>
          </a:xfrm>
        </p:grpSpPr>
        <p:sp>
          <p:nvSpPr>
            <p:cNvPr id="34" name="任意多边形 33"/>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13"/>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决策能力</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49" name="组合 48"/>
          <p:cNvGrpSpPr/>
          <p:nvPr>
            <p:custDataLst>
              <p:tags r:id="rId15"/>
            </p:custDataLst>
          </p:nvPr>
        </p:nvGrpSpPr>
        <p:grpSpPr>
          <a:xfrm>
            <a:off x="6093688" y="4622898"/>
            <a:ext cx="1815125" cy="1877843"/>
            <a:chOff x="2053008" y="1642534"/>
            <a:chExt cx="2610662" cy="2700866"/>
          </a:xfrm>
        </p:grpSpPr>
        <p:sp>
          <p:nvSpPr>
            <p:cNvPr id="50" name="任意多边形 49"/>
            <p:cNvSpPr/>
            <p:nvPr>
              <p:custDataLst>
                <p:tags r:id="rId16"/>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 name="任意多边形 52"/>
            <p:cNvSpPr/>
            <p:nvPr>
              <p:custDataLst>
                <p:tags r:id="rId17"/>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执行能力</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4" name="任意多边形 53"/>
            <p:cNvSpPr/>
            <p:nvPr>
              <p:custDataLst>
                <p:tags r:id="rId18"/>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E</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9"/>
            </p:custDataLst>
          </p:nvPr>
        </p:nvGrpSpPr>
        <p:grpSpPr>
          <a:xfrm>
            <a:off x="7002431" y="3580581"/>
            <a:ext cx="1815125" cy="1877843"/>
            <a:chOff x="2053008" y="1642534"/>
            <a:chExt cx="2610662" cy="2700866"/>
          </a:xfrm>
        </p:grpSpPr>
        <p:sp>
          <p:nvSpPr>
            <p:cNvPr id="58" name="任意多边形 57"/>
            <p:cNvSpPr/>
            <p:nvPr>
              <p:custDataLst>
                <p:tags r:id="rId20"/>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21"/>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经营管理能力</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22"/>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Tree>
    <p:custDataLst>
      <p:tags r:id="rId2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p:bldP spid="4" grpId="2"/>
      <p:bldP spid="5" grpId="2"/>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521335"/>
            <a:ext cx="11355070" cy="5446395"/>
          </a:xfrm>
          <a:prstGeom prst="rect">
            <a:avLst/>
          </a:prstGeom>
          <a:solidFill>
            <a:schemeClr val="accent1">
              <a:lumMod val="20000"/>
              <a:lumOff val="80000"/>
            </a:schemeClr>
          </a:solidFill>
        </p:spPr>
        <p:txBody>
          <a:bodyPr wrap="square" rtlCol="0">
            <a:spAutoFit/>
          </a:bodyPr>
          <a:lstStyle/>
          <a:p>
            <a:r>
              <a:rPr lang="en-US" altLang="zh-CN" sz="2800" b="1"/>
              <a:t>【创业故事】</a:t>
            </a:r>
            <a:r>
              <a:rPr lang="en-US" altLang="zh-CN" sz="2800"/>
              <a:t>                                        </a:t>
            </a:r>
            <a:endParaRPr lang="en-US" altLang="zh-CN" sz="2800"/>
          </a:p>
          <a:p>
            <a:r>
              <a:rPr lang="en-US" altLang="zh-CN" sz="2800"/>
              <a:t>                                                   </a:t>
            </a:r>
            <a:r>
              <a:rPr lang="en-US" altLang="zh-CN" sz="2800" b="1"/>
              <a:t>鲁冠球：被逼上梁山的小铁匠</a:t>
            </a:r>
            <a:r>
              <a:rPr lang="en-US" altLang="zh-CN" sz="2800">
                <a:latin typeface="宋体" panose="02010600030101010101" pitchFamily="2" charset="-122"/>
                <a:ea typeface="宋体" panose="02010600030101010101" pitchFamily="2" charset="-122"/>
              </a:rPr>
              <a:t> </a:t>
            </a:r>
            <a:endParaRPr lang="en-US" altLang="zh-CN" sz="2800"/>
          </a:p>
          <a:p>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      鲁冠球出生在浙江省萧山市宁围乡，父亲在上海一家医药厂工作，收入微薄，他和母亲住在贫困的乡村，日子过得很艰难。15岁辍学后，经人帮忙，鲁冠球被介绍到萧山铁业社，当了个打铁的小学徒。</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三年后，由于精简人员，他被辞退。不服输的鲁冠球决定创业，“没想过要当企业家，我办企业是逼上梁山”。当时他看到乡亲们磨米面不方便，而自己对设备很感兴趣，便筹钱购买设备，开办了一个没敢挂牌子的米面加工厂。后来因为禁止私人经营的法规，加工厂又被迫关闭，为了偿还债务，鲁冠球不得不将三间老房子变卖。</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虽然受到打击，鲁冠球并未放弃。在经过15次申请之后，鲁冠球开办了一个铁匠</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铺，很快生意红火起来。到了1969年，由于政府要求每个城镇都要有农机修配厂，富有经验且有些名气的鲁冠球被公社邀请去接管已经破败的宁围公社农机修配厂。其间，除了管理农机修配厂，只要能赚钱、做得了的营生，鲁冠球都做了尝试</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475615" y="885190"/>
            <a:ext cx="11355070" cy="3784600"/>
          </a:xfrm>
          <a:prstGeom prst="rect">
            <a:avLst/>
          </a:prstGeom>
          <a:solidFill>
            <a:schemeClr val="accent1">
              <a:lumMod val="20000"/>
              <a:lumOff val="80000"/>
            </a:schemeClr>
          </a:solidFill>
        </p:spPr>
        <p:txBody>
          <a:bodyPr wrap="square" rtlCol="0">
            <a:spAutoFit/>
          </a:bodyPr>
          <a:lstStyle/>
          <a:p>
            <a:r>
              <a:rPr lang="en-US" altLang="zh-CN" sz="2400">
                <a:latin typeface="Times New Roman" panose="02020603050405020304" pitchFamily="18" charset="0"/>
                <a:ea typeface="宋体" panose="02010600030101010101" pitchFamily="2" charset="-122"/>
                <a:cs typeface="Times New Roman" panose="02020603050405020304" pitchFamily="18" charset="0"/>
              </a:rPr>
              <a:t>      之后10年间，靠作坊式生产出的犁刀、铁耙、万向节、失蜡铸钢等五花八门的产</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rPr>
              <a:t>品，鲁冠球艰难地完成了最初的原始积累。1978年春，鲁冠球的工厂门口已挂上了宁围农机厂、宁围轴承厂、宁围链条厂等多块牌子，员工也有300多人。由于看到中国汽车市场开始起步，鲁冠球决定调整公司战略，集中力量专业生产汽车万向节。当年秋天，他将工厂改名为萧山万向节厂</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即今天万向集团的前身</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在1980年的全国汽车零部件订货会上，鲁冠球虽被拒绝入场，但他并不放弃，而是在会场外摆起了地摊。听闻会场内正陷入价格拉锯战，他便张贴广告，以低于场内20%的价格，销售自己的高质量产品，很快厂家便涌出场外与他进行交易。万向节由此获得了210万元的订单，鲁冠球成为最默默无闻的大赢家，打出了名气。</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r"/>
            <a:r>
              <a:rPr lang="en-US" altLang="zh-CN" sz="2400">
                <a:latin typeface="Times New Roman" panose="02020603050405020304" pitchFamily="18" charset="0"/>
                <a:ea typeface="宋体" panose="02010600030101010101" pitchFamily="2" charset="-122"/>
                <a:cs typeface="Times New Roman" panose="02020603050405020304" pitchFamily="18" charset="0"/>
              </a:rPr>
              <a:t>（资料来源：优文网）</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3" name="文本框 2"/>
          <p:cNvSpPr txBox="1"/>
          <p:nvPr/>
        </p:nvSpPr>
        <p:spPr>
          <a:xfrm>
            <a:off x="888365" y="821690"/>
            <a:ext cx="9745345" cy="460375"/>
          </a:xfrm>
          <a:prstGeom prst="rect">
            <a:avLst/>
          </a:prstGeom>
          <a:noFill/>
        </p:spPr>
        <p:txBody>
          <a:bodyPr wrap="square" rtlCol="0">
            <a:spAutoFit/>
          </a:bodyPr>
          <a:p>
            <a:pPr>
              <a:lnSpc>
                <a:spcPct val="100000"/>
              </a:lnSpc>
            </a:pPr>
            <a:r>
              <a:rPr lang="en-US" altLang="zh-CN" sz="2400">
                <a:latin typeface="Times New Roman" panose="02020603050405020304" pitchFamily="18" charset="0"/>
                <a:cs typeface="Times New Roman" panose="02020603050405020304" pitchFamily="18" charset="0"/>
                <a:sym typeface="+mn-ea"/>
              </a:rPr>
              <a:t>    </a:t>
            </a:r>
            <a:r>
              <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rPr>
              <a:t> </a:t>
            </a:r>
            <a:r>
              <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rPr>
              <a:t>3. 创业心理</a:t>
            </a:r>
            <a:endPar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endParaRPr>
          </a:p>
        </p:txBody>
      </p:sp>
      <p:pic>
        <p:nvPicPr>
          <p:cNvPr id="2" name="图片 1" descr="千库网1">
            <a:hlinkClick r:id=""/>
          </p:cNvPr>
          <p:cNvPicPr>
            <a:picLocks noChangeAspect="1"/>
          </p:cNvPicPr>
          <p:nvPr/>
        </p:nvPicPr>
        <p:blipFill>
          <a:blip r:embed="rId2"/>
          <a:stretch>
            <a:fillRect/>
          </a:stretch>
        </p:blipFill>
        <p:spPr>
          <a:xfrm>
            <a:off x="11461750" y="6131560"/>
            <a:ext cx="551815" cy="551815"/>
          </a:xfrm>
          <a:prstGeom prst="rect">
            <a:avLst/>
          </a:prstGeom>
        </p:spPr>
      </p:pic>
      <p:pic>
        <p:nvPicPr>
          <p:cNvPr id="79" name="C9F754DE-2CAD-44b6-B708-469DEB6407EB-2" descr="C:/Users/12897/AppData/Local/Temp/wpp.kdjZxvwpp"/>
          <p:cNvPicPr>
            <a:picLocks noChangeAspect="1"/>
          </p:cNvPicPr>
          <p:nvPr/>
        </p:nvPicPr>
        <p:blipFill>
          <a:blip r:embed="rId3"/>
          <a:stretch>
            <a:fillRect/>
          </a:stretch>
        </p:blipFill>
        <p:spPr>
          <a:xfrm>
            <a:off x="1114743" y="1282065"/>
            <a:ext cx="4170045" cy="4319905"/>
          </a:xfrm>
          <a:prstGeom prst="rect">
            <a:avLst/>
          </a:prstGeom>
        </p:spPr>
      </p:pic>
      <p:sp>
        <p:nvSpPr>
          <p:cNvPr id="84" name="文本框 83"/>
          <p:cNvSpPr txBox="1"/>
          <p:nvPr/>
        </p:nvSpPr>
        <p:spPr>
          <a:xfrm>
            <a:off x="6130290" y="1282065"/>
            <a:ext cx="4756150" cy="4092575"/>
          </a:xfrm>
          <a:prstGeom prst="rect">
            <a:avLst/>
          </a:prstGeom>
          <a:noFill/>
        </p:spPr>
        <p:txBody>
          <a:bodyPr wrap="square" rtlCol="0">
            <a:spAutoFit/>
          </a:bodyPr>
          <a:p>
            <a:r>
              <a:rPr lang="zh-CN" altLang="en-US" sz="2000">
                <a:latin typeface="Times New Roman" panose="02020603050405020304" pitchFamily="18" charset="0"/>
                <a:ea typeface="宋体" panose="02010600030101010101" pitchFamily="2" charset="-122"/>
                <a:cs typeface="Times New Roman" panose="02020603050405020304" pitchFamily="18" charset="0"/>
              </a:rPr>
              <a:t>强化五个方面的心理素质：</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000">
                <a:latin typeface="Times New Roman" panose="02020603050405020304" pitchFamily="18" charset="0"/>
                <a:ea typeface="宋体" panose="02010600030101010101" pitchFamily="2" charset="-122"/>
                <a:cs typeface="Times New Roman" panose="02020603050405020304" pitchFamily="18" charset="0"/>
              </a:rPr>
              <a:t>（1）有乐观向上的创业心态、良好的行为方式、严谨务实的工作作风、诚实守信</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000">
                <a:latin typeface="Times New Roman" panose="02020603050405020304" pitchFamily="18" charset="0"/>
                <a:ea typeface="宋体" panose="02010600030101010101" pitchFamily="2" charset="-122"/>
                <a:cs typeface="Times New Roman" panose="02020603050405020304" pitchFamily="18" charset="0"/>
              </a:rPr>
              <a:t>的行为准则；</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000">
                <a:latin typeface="Times New Roman" panose="02020603050405020304" pitchFamily="18" charset="0"/>
                <a:ea typeface="宋体" panose="02010600030101010101" pitchFamily="2" charset="-122"/>
                <a:cs typeface="Times New Roman" panose="02020603050405020304" pitchFamily="18" charset="0"/>
              </a:rPr>
              <a:t>（2）有顽强的意志、坚定的信念、浓厚的兴趣、持久的热情；</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000">
                <a:latin typeface="Times New Roman" panose="02020603050405020304" pitchFamily="18" charset="0"/>
                <a:ea typeface="宋体" panose="02010600030101010101" pitchFamily="2" charset="-122"/>
                <a:cs typeface="Times New Roman" panose="02020603050405020304" pitchFamily="18" charset="0"/>
              </a:rPr>
              <a:t>（3）有强烈的社会责任感，有敢为天下先的勇气，有勇于创新的精神；</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000">
                <a:latin typeface="Times New Roman" panose="02020603050405020304" pitchFamily="18" charset="0"/>
                <a:ea typeface="宋体" panose="02010600030101010101" pitchFamily="2" charset="-122"/>
                <a:cs typeface="Times New Roman" panose="02020603050405020304" pitchFamily="18" charset="0"/>
              </a:rPr>
              <a:t>（4）有锲而不舍的精神、百折不挠的斗志。面对挫折与失败，能镇定自若，泰然</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000">
                <a:latin typeface="Times New Roman" panose="02020603050405020304" pitchFamily="18" charset="0"/>
                <a:ea typeface="宋体" panose="02010600030101010101" pitchFamily="2" charset="-122"/>
                <a:cs typeface="Times New Roman" panose="02020603050405020304" pitchFamily="18" charset="0"/>
              </a:rPr>
              <a:t>处之，临危不惧，善于控制自己的情绪；</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000">
                <a:latin typeface="Times New Roman" panose="02020603050405020304" pitchFamily="18" charset="0"/>
                <a:ea typeface="宋体" panose="02010600030101010101" pitchFamily="2" charset="-122"/>
                <a:cs typeface="Times New Roman" panose="02020603050405020304" pitchFamily="18" charset="0"/>
              </a:rPr>
              <a:t>（5）善于与他人合作共事，严于律己，有乐于奉献的情怀。</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5" name="文本框 84"/>
          <p:cNvSpPr txBox="1"/>
          <p:nvPr/>
        </p:nvSpPr>
        <p:spPr>
          <a:xfrm>
            <a:off x="888365" y="5601970"/>
            <a:ext cx="9745345" cy="829945"/>
          </a:xfrm>
          <a:prstGeom prst="rect">
            <a:avLst/>
          </a:prstGeom>
          <a:noFill/>
        </p:spPr>
        <p:txBody>
          <a:bodyPr wrap="square" rtlCol="0">
            <a:spAutoFit/>
          </a:bodyPr>
          <a:p>
            <a:pPr>
              <a:lnSpc>
                <a:spcPct val="100000"/>
              </a:lnSpc>
            </a:pPr>
            <a:r>
              <a:rPr lang="en-US" altLang="zh-CN" sz="2400">
                <a:latin typeface="Times New Roman" panose="02020603050405020304" pitchFamily="18" charset="0"/>
                <a:cs typeface="Times New Roman" panose="02020603050405020304" pitchFamily="18" charset="0"/>
                <a:sym typeface="+mn-ea"/>
              </a:rPr>
              <a:t>    </a:t>
            </a:r>
            <a:r>
              <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rPr>
              <a:t> </a:t>
            </a:r>
            <a:r>
              <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rPr>
              <a:t>4. 身体素质</a:t>
            </a:r>
            <a:endPar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endParaRPr>
          </a:p>
          <a:p>
            <a:pPr>
              <a:lnSpc>
                <a:spcPct val="100000"/>
              </a:lnSpc>
            </a:pP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良好的身体素质不仅指身体状况，还指精力旺盛、思维敏捷。</a:t>
            </a:r>
            <a:endParaRPr lang="zh-CN" altLang="en-US" sz="2400">
              <a:latin typeface="Times New Roman" panose="02020603050405020304" pitchFamily="18" charset="0"/>
              <a:cs typeface="Times New Roman" panose="02020603050405020304" pitchFamily="18" charset="0"/>
              <a:sym typeface="+mn-ea"/>
            </a:endParaRPr>
          </a:p>
        </p:txBody>
      </p:sp>
    </p:spTree>
    <p:custDataLst>
      <p:tags r:id="rId4"/>
    </p:custDataLst>
  </p:cSld>
  <p:clrMapOvr>
    <a:masterClrMapping/>
  </p:clrMapOvr>
  <p:transition advClick="0" advTm="2000"/>
  <p:timing>
    <p:tnLst>
      <p:par>
        <p:cTn id="1" dur="indefinite" restart="never" nodeType="tmRoot"/>
      </p:par>
    </p:tnLst>
    <p:bldLst>
      <p:bldP spid="3" grpId="1"/>
      <p:bldP spid="85" grpId="1"/>
      <p:bldP spid="84" grpId="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521335"/>
            <a:ext cx="11355070" cy="5446395"/>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ctr"/>
            <a:r>
              <a:rPr lang="en-US" altLang="zh-CN" sz="2800" b="1"/>
              <a:t>陈康：坚强的意志支撑起的金融创业之星</a:t>
            </a:r>
            <a:r>
              <a:rPr lang="en-US" altLang="zh-CN" sz="2800">
                <a:latin typeface="宋体" panose="02010600030101010101" pitchFamily="2" charset="-122"/>
                <a:ea typeface="宋体" panose="02010600030101010101" pitchFamily="2" charset="-122"/>
              </a:rPr>
              <a:t> </a:t>
            </a:r>
            <a:endParaRPr lang="en-US" altLang="zh-CN" sz="2800"/>
          </a:p>
          <a:p>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      2017年4月20日，陈康创立的深圳市高搜易信息技术有限公司（以下简称</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高搜</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易</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）荣获融资中国2016年度互联网金融年度领军品牌前十。</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被大家称</a:t>
            </a:r>
            <a:r>
              <a:rPr lang="en-US" altLang="zh-CN" sz="2400">
                <a:latin typeface="宋体" panose="02010600030101010101" pitchFamily="2" charset="-122"/>
                <a:ea typeface="宋体" panose="02010600030101010101" pitchFamily="2" charset="-122"/>
                <a:cs typeface="宋体" panose="02010600030101010101" pitchFamily="2" charset="-122"/>
              </a:rPr>
              <a:t>为“陈十元”的</a:t>
            </a:r>
            <a:r>
              <a:rPr lang="en-US" altLang="zh-CN" sz="2400">
                <a:latin typeface="Times New Roman" panose="02020603050405020304" pitchFamily="18" charset="0"/>
                <a:ea typeface="宋体" panose="02010600030101010101" pitchFamily="2" charset="-122"/>
                <a:cs typeface="Times New Roman" panose="02020603050405020304" pitchFamily="18" charset="0"/>
              </a:rPr>
              <a:t>陈康，于2013年创办了互联网线上理财平台高搜易。因为</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平台推出的信托宝业务的门槛仅为10元，陈康因此有</a:t>
            </a:r>
            <a:r>
              <a:rPr lang="en-US" altLang="zh-CN" sz="2400">
                <a:latin typeface="宋体" panose="02010600030101010101" pitchFamily="2" charset="-122"/>
                <a:ea typeface="宋体" panose="02010600030101010101" pitchFamily="2" charset="-122"/>
                <a:cs typeface="宋体" panose="02010600030101010101" pitchFamily="2" charset="-122"/>
              </a:rPr>
              <a:t>了“陈十元”</a:t>
            </a:r>
            <a:r>
              <a:rPr lang="en-US" altLang="zh-CN" sz="2400">
                <a:latin typeface="Times New Roman" panose="02020603050405020304" pitchFamily="18" charset="0"/>
                <a:ea typeface="宋体" panose="02010600030101010101" pitchFamily="2" charset="-122"/>
                <a:cs typeface="Times New Roman" panose="02020603050405020304" pitchFamily="18" charset="0"/>
              </a:rPr>
              <a:t>的别名。2016年，互联网金融进入</a:t>
            </a:r>
            <a:r>
              <a:rPr lang="en-US" altLang="zh-CN" sz="2400">
                <a:latin typeface="宋体" panose="02010600030101010101" pitchFamily="2" charset="-122"/>
                <a:ea typeface="宋体" panose="02010600030101010101" pitchFamily="2" charset="-122"/>
                <a:cs typeface="宋体" panose="02010600030101010101" pitchFamily="2" charset="-122"/>
              </a:rPr>
              <a:t>“资本寒冬”</a:t>
            </a:r>
            <a:r>
              <a:rPr lang="en-US" altLang="zh-CN" sz="2400">
                <a:latin typeface="Times New Roman" panose="02020603050405020304" pitchFamily="18" charset="0"/>
                <a:ea typeface="宋体" panose="02010600030101010101" pitchFamily="2" charset="-122"/>
                <a:cs typeface="Times New Roman" panose="02020603050405020304" pitchFamily="18" charset="0"/>
              </a:rPr>
              <a:t>，e租宝等风险事件接连爆发，网贷监管政策征求意见稿下发，多部门联合整顿，在网络贷款行业遭遇前所未有的舆论危机和发展危机的情形下，高搜易A轮逆势融资8 000万元。10月，高搜易再次拿到战略投资1亿元，公司估值10亿元。</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仅用了三年半时间，高搜易拿到了五轮风投，从一个100万元起步、在一间简陋的居民房里开始创业的小公司，成长为深圳市互联网金融行业的领头羊之一</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43535" y="511810"/>
            <a:ext cx="11355070" cy="6000750"/>
          </a:xfrm>
          <a:prstGeom prst="rect">
            <a:avLst/>
          </a:prstGeom>
          <a:solidFill>
            <a:schemeClr val="accent1">
              <a:lumMod val="20000"/>
              <a:lumOff val="80000"/>
            </a:schemeClr>
          </a:solidFill>
        </p:spPr>
        <p:txBody>
          <a:bodyPr wrap="square" rtlCol="0">
            <a:spAutoFit/>
          </a:bodyPr>
          <a:lstStyle/>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rPr>
              <a:t>非常感谢“这场病”</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在中国人民大学商学院读书期间，陈康勤奋学习，憧憬着有一天能够成为社会精</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英、国之栋梁。大三那年，他突然感到浑身关节开始间歇性疼痛，后被确诊为强直性脊柱炎（以下简称“强直”），医生给出的治疗方案是“终身服药”，即便如此也无法避免瘫痪的命运。</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陈康回忆，那时每天睁开眼睛的第一件事，就是感恩上天又多给了他一天时间。他从此变得更加拼命，在学业上孜孜以求，还积极参加社团活动。</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2007</a:t>
            </a:r>
            <a:r>
              <a:rPr lang="en-US" altLang="zh-CN" sz="2400">
                <a:latin typeface="宋体" panose="02010600030101010101" pitchFamily="2" charset="-122"/>
                <a:ea typeface="宋体" panose="02010600030101010101" pitchFamily="2" charset="-122"/>
                <a:cs typeface="宋体" panose="02010600030101010101" pitchFamily="2" charset="-122"/>
              </a:rPr>
              <a:t>年毕业时，他拿到了学院里最好的两个录用通知，还通过了注册会计师考试，以优秀毕业生和优秀社会活动奖的“双优”成绩毕业，最终选择去深圳发展。实习三个月后，陈康的病情急剧恶化，全身浮肿，各大关节的韧带都已钙化，每活动一下关节就如同针刺一般，连穿袜子都异常艰难，几乎丧失生活自理能力。实习结束前夕，负责考核的部分领导认为陈康的病情会影响工作和公司形象，建议不予转正，这种声音很快成为公司决策层的主流声音。于是，陈康给公司人事处和董事长写了一份保证书，为不影响公司形象，他愿意从事中后台部门工作，并且保证不因身体原因影响公司工作进度，同时承诺如不能胜任工作，公司可以立即辞退他。陈康的保证书引起了董事长的关注，并表示愿意给他这个机会。</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43535" y="511810"/>
            <a:ext cx="11355070" cy="5262245"/>
          </a:xfrm>
          <a:prstGeom prst="rect">
            <a:avLst/>
          </a:prstGeom>
          <a:solidFill>
            <a:schemeClr val="accent1">
              <a:lumMod val="20000"/>
              <a:lumOff val="80000"/>
            </a:schemeClr>
          </a:solidFill>
        </p:spPr>
        <p:txBody>
          <a:bodyPr wrap="square" rtlCol="0">
            <a:spAutoFit/>
          </a:bodyPr>
          <a:lstStyle/>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转为正式员工后，陈康在四年内没有因为身体原因请过一天假，连续三年获得</a:t>
            </a:r>
            <a:r>
              <a:rPr lang="en-US" altLang="zh-CN" sz="2400">
                <a:latin typeface="宋体" panose="02010600030101010101" pitchFamily="2" charset="-122"/>
                <a:ea typeface="宋体" panose="02010600030101010101" pitchFamily="2" charset="-122"/>
                <a:cs typeface="宋体" panose="02010600030101010101" pitchFamily="2" charset="-122"/>
              </a:rPr>
              <a:t>“优秀员工”</a:t>
            </a:r>
            <a:r>
              <a:rPr lang="en-US" altLang="zh-CN" sz="2400">
                <a:latin typeface="Times New Roman" panose="02020603050405020304" pitchFamily="18" charset="0"/>
                <a:ea typeface="宋体" panose="02010600030101010101" pitchFamily="2" charset="-122"/>
                <a:cs typeface="Times New Roman" panose="02020603050405020304" pitchFamily="18" charset="0"/>
              </a:rPr>
              <a:t>荣誉称号，并且每年都有提级加薪，一度在公司</a:t>
            </a:r>
            <a:r>
              <a:rPr lang="en-US" altLang="zh-CN" sz="2400">
                <a:latin typeface="Times New Roman" panose="02020603050405020304" pitchFamily="18" charset="0"/>
                <a:ea typeface="宋体" panose="02010600030101010101" pitchFamily="2" charset="-122"/>
                <a:cs typeface="Times New Roman" panose="02020603050405020304" pitchFamily="18" charset="0"/>
              </a:rPr>
              <a:t>360度评分中独占鳌头。不仅如此，他还带领团队优化了公司整条业务线的流程再造，人均效能提升了20多倍。</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放弃高薪  离职创业</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2011年，陈康正值人生中的最好时光：在对抗病魔的同时，工作正值上升期，与领导同事相处融洽，在行业也有一些人脉积累。但按部就班的生活方式让他感到非常恐慌，陈康抑制不住内心的焦虑，决定放弃年薪数十万元的安逸生活，寻找新的挑战。</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经过与深圳几家民营资产管理公司深度接触后，陈康选择了一家已进入上市流程的金融控股集团，担任产品开发部总监一职，从中后台跨到了前台部门。为公司研发金融产品，对接各种合作机构，亲自攻坚销售渠道，在交通极度拥堵的北京，陈康马不停蹄，他甚至一天拜访八家机构，其所在的产品团队一度成为公司销售冠军。</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13" name="图片 12"/>
          <p:cNvPicPr>
            <a:picLocks noChangeAspect="1"/>
          </p:cNvPicPr>
          <p:nvPr/>
        </p:nvPicPr>
        <p:blipFill>
          <a:blip r:embed="rId2"/>
          <a:stretch>
            <a:fillRect/>
          </a:stretch>
        </p:blipFill>
        <p:spPr>
          <a:xfrm>
            <a:off x="2540" y="2322830"/>
            <a:ext cx="12190095" cy="4535805"/>
          </a:xfrm>
          <a:prstGeom prst="rect">
            <a:avLst/>
          </a:prstGeom>
        </p:spPr>
      </p:pic>
      <p:sp>
        <p:nvSpPr>
          <p:cNvPr id="2" name="文本框 1"/>
          <p:cNvSpPr txBox="1"/>
          <p:nvPr/>
        </p:nvSpPr>
        <p:spPr>
          <a:xfrm>
            <a:off x="701040" y="200025"/>
            <a:ext cx="10956925" cy="2122805"/>
          </a:xfrm>
          <a:prstGeom prst="rect">
            <a:avLst/>
          </a:prstGeom>
          <a:noFill/>
        </p:spPr>
        <p:txBody>
          <a:bodyPr wrap="square" rtlCol="0">
            <a:spAutoFit/>
          </a:bodyPr>
          <a:lstStyle/>
          <a:p>
            <a:pPr algn="l">
              <a:lnSpc>
                <a:spcPct val="150000"/>
              </a:lnSpc>
            </a:pPr>
            <a:r>
              <a:rPr lang="zh-CN" altLang="en-US"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项目二 </a:t>
            </a:r>
            <a:r>
              <a:rPr lang="en-US" altLang="zh-CN"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			</a:t>
            </a:r>
            <a:r>
              <a:rPr lang="zh-CN" altLang="en-US"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打铁还需自身硬</a:t>
            </a:r>
            <a:endParaRPr lang="zh-CN" altLang="en-US"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endParaRPr>
          </a:p>
          <a:p>
            <a:pPr algn="r">
              <a:lnSpc>
                <a:spcPct val="150000"/>
              </a:lnSpc>
            </a:pPr>
            <a:r>
              <a:rPr lang="zh-CN" altLang="en-US" sz="4400" b="1" spc="600" dirty="0">
                <a:solidFill>
                  <a:schemeClr val="accent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Source Han Serif SC" panose="02020400000000000000" pitchFamily="18" charset="-122"/>
              </a:rPr>
              <a:t>——</a:t>
            </a:r>
            <a:r>
              <a:rPr lang="zh-CN" altLang="en-US"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创业素养</a:t>
            </a:r>
            <a:endParaRPr lang="zh-CN" altLang="en-US"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endParaRPr>
          </a:p>
        </p:txBody>
      </p:sp>
      <p:cxnSp>
        <p:nvCxnSpPr>
          <p:cNvPr id="6" name="直接连接符 5"/>
          <p:cNvCxnSpPr/>
          <p:nvPr/>
        </p:nvCxnSpPr>
        <p:spPr>
          <a:xfrm flipH="1">
            <a:off x="-3810" y="2306955"/>
            <a:ext cx="12187555" cy="8890"/>
          </a:xfrm>
          <a:prstGeom prst="line">
            <a:avLst/>
          </a:prstGeom>
          <a:ln w="41275">
            <a:solidFill>
              <a:srgbClr val="DE833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43535" y="511810"/>
            <a:ext cx="11355070" cy="6000750"/>
          </a:xfrm>
          <a:prstGeom prst="rect">
            <a:avLst/>
          </a:prstGeom>
          <a:solidFill>
            <a:schemeClr val="accent1">
              <a:lumMod val="20000"/>
              <a:lumOff val="80000"/>
            </a:schemeClr>
          </a:solidFill>
        </p:spPr>
        <p:txBody>
          <a:bodyPr wrap="square" rtlCol="0">
            <a:spAutoFit/>
          </a:bodyPr>
          <a:lstStyle/>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一年之后，公司业务逐渐走上正轨，陈康因在业务理念上与老板有冲突，再次离</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rPr>
              <a:t>职，加盟了一家基金公司，担任投行部总经理一职，一年下来大有斩获。之后，陈康离职创业，与朋友合伙开了一家私募基金公司，初次创业没有成功，在经济上还有损失，但也让他吸取了一些教训。</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2013年9月，陈康遇到了做信息产业的高中同学高啸和如今的合伙人林政、韦添</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rPr>
              <a:t>誉，初创团队就这么形成了。陈康说，当时他们还没有互联网金融的概念，只是在传统金融无法突围的情势下，想借助互联网做点事，等到进入行业中才发现互联网金融已经发展得如火如荼。</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陈康从此仿佛打开了新世界的大门，与团队成员一起把众筹、第三方支付、虚拟货币等模式杂糅，形成了自己的模式，最后他们决定做互联网线上理财平台。他们决定先构建一个金融产品的垂直搜索平台，站在投资者的角度，打造一个投资者喜欢、行业从业者乐于参与的平台，然后逐步完成行业规则，重塑行业生态，最终实现构建完善的财富管理行业生态圈的梦想。2013年11月，在互联网“金融元年”的尾巴上，一个新的创业公司——深圳市高搜易信息技术有限公司诞生了。在短短一个月内，经过三次面谈后，一家机构投资者抛出了橄榄枝，高搜易以近乎奇迹般的速度获得了3 000万元人民币天使轮融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43535" y="511810"/>
            <a:ext cx="11355070" cy="4892675"/>
          </a:xfrm>
          <a:prstGeom prst="rect">
            <a:avLst/>
          </a:prstGeom>
          <a:solidFill>
            <a:schemeClr val="accent1">
              <a:lumMod val="20000"/>
              <a:lumOff val="80000"/>
            </a:schemeClr>
          </a:solidFill>
        </p:spPr>
        <p:txBody>
          <a:bodyPr wrap="square" rtlCol="0">
            <a:spAutoFit/>
          </a:bodyPr>
          <a:lstStyle/>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2014年年底，高搜易推出普惠金融产品信托宝，成功将信托理财互联网化，实现10元也能享受信托的高收益与高安全性的服务，并以8%~12%的稳健收益受到热捧，在行业中引起了很高的关注。信托宝推出的第二天中午，在百度的收录就超过了140万条，这一项创新产品也获得了政府的大力支持，并迅速获得了10多万注册用户。2015年6月，高搜易的商业模式获得肯定，成为入选深圳市发改委战略性新兴产业发展专项资金扶持计划的唯一一家互联网金融企业。2016年3月，高搜易成功实现人民币8 000万元A轮融资，纯草根创业的高搜易成功蜕变，成为行业内罕见的有两家国资背景机构投资的民营金融机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rPr>
              <a:t>为“强直”患者建立起的首个公益基金</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“强直”</a:t>
            </a:r>
            <a:r>
              <a:rPr lang="en-US" altLang="zh-CN" sz="2400">
                <a:latin typeface="Times New Roman" panose="02020603050405020304" pitchFamily="18" charset="0"/>
                <a:ea typeface="宋体" panose="02010600030101010101" pitchFamily="2" charset="-122"/>
                <a:cs typeface="Times New Roman" panose="02020603050405020304" pitchFamily="18" charset="0"/>
              </a:rPr>
              <a:t>被医学界称为</a:t>
            </a:r>
            <a:r>
              <a:rPr lang="en-US" altLang="zh-CN" sz="2400">
                <a:latin typeface="宋体" panose="02010600030101010101" pitchFamily="2" charset="-122"/>
                <a:ea typeface="宋体" panose="02010600030101010101" pitchFamily="2" charset="-122"/>
                <a:cs typeface="宋体" panose="02010600030101010101" pitchFamily="2" charset="-122"/>
              </a:rPr>
              <a:t>“不死的癌症”</a:t>
            </a:r>
            <a:r>
              <a:rPr lang="en-US" altLang="zh-CN" sz="2400">
                <a:latin typeface="Times New Roman" panose="02020603050405020304" pitchFamily="18" charset="0"/>
                <a:ea typeface="宋体" panose="02010600030101010101" pitchFamily="2" charset="-122"/>
                <a:cs typeface="Times New Roman" panose="02020603050405020304" pitchFamily="18" charset="0"/>
              </a:rPr>
              <a:t>，目前中国有超过1 000万名患者，且主要集中在15~35岁之间的男性。当前，医学界对于“强直”尚未找到具体的致病原因及有效的治疗方法。一直以来，</a:t>
            </a:r>
            <a:r>
              <a:rPr lang="en-US" altLang="zh-CN" sz="2400">
                <a:latin typeface="宋体" panose="02010600030101010101" pitchFamily="2" charset="-122"/>
                <a:ea typeface="宋体" panose="02010600030101010101" pitchFamily="2" charset="-122"/>
                <a:cs typeface="宋体" panose="02010600030101010101" pitchFamily="2" charset="-122"/>
              </a:rPr>
              <a:t>“强直”</a:t>
            </a:r>
            <a:r>
              <a:rPr lang="en-US" altLang="zh-CN" sz="2400">
                <a:latin typeface="Times New Roman" panose="02020603050405020304" pitchFamily="18" charset="0"/>
                <a:ea typeface="宋体" panose="02010600030101010101" pitchFamily="2" charset="-122"/>
                <a:cs typeface="Times New Roman" panose="02020603050405020304" pitchFamily="18" charset="0"/>
              </a:rPr>
              <a:t>群体并未受到社会太多的关注，该疾病也未被列入重大疾病范围</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43535" y="511810"/>
            <a:ext cx="11355070" cy="2676525"/>
          </a:xfrm>
          <a:prstGeom prst="rect">
            <a:avLst/>
          </a:prstGeom>
          <a:solidFill>
            <a:schemeClr val="accent1">
              <a:lumMod val="20000"/>
              <a:lumOff val="80000"/>
            </a:schemeClr>
          </a:solidFill>
        </p:spPr>
        <p:txBody>
          <a:bodyPr wrap="square" rtlCol="0">
            <a:spAutoFit/>
          </a:bodyPr>
          <a:lstStyle/>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2015年10月，陈康发起国内首个专注于援助强直性脊柱炎患者群体的公益基金——易康公益专项基金。自易康公益专项基金成立以来，通过各种渠道，向各类机构及社会群体召募志愿者，基金规模已超过100万元人民币，在医疗救助、经济帮助、精神鼓励等方面开展综合类服务，向多名</a:t>
            </a:r>
            <a:r>
              <a:rPr lang="en-US" altLang="zh-CN" sz="2400">
                <a:latin typeface="宋体" panose="02010600030101010101" pitchFamily="2" charset="-122"/>
                <a:ea typeface="宋体" panose="02010600030101010101" pitchFamily="2" charset="-122"/>
                <a:cs typeface="宋体" panose="02010600030101010101" pitchFamily="2" charset="-122"/>
              </a:rPr>
              <a:t>“强直”</a:t>
            </a:r>
            <a:r>
              <a:rPr lang="en-US" altLang="zh-CN" sz="2400">
                <a:latin typeface="Times New Roman" panose="02020603050405020304" pitchFamily="18" charset="0"/>
                <a:ea typeface="宋体" panose="02010600030101010101" pitchFamily="2" charset="-122"/>
                <a:cs typeface="Times New Roman" panose="02020603050405020304" pitchFamily="18" charset="0"/>
              </a:rPr>
              <a:t>患者伸出援助之手，成效显著。</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r"/>
            <a:r>
              <a:rPr lang="en-US" altLang="zh-CN" sz="2400">
                <a:latin typeface="Times New Roman" panose="02020603050405020304" pitchFamily="18" charset="0"/>
                <a:ea typeface="宋体" panose="02010600030101010101" pitchFamily="2" charset="-122"/>
                <a:cs typeface="Times New Roman" panose="02020603050405020304" pitchFamily="18" charset="0"/>
              </a:rPr>
              <a:t>（资料来源：李菁莹，蔡淑敏.</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陈十元</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rPr>
              <a:t>的维艰创业：从重症患者到金融新贵[N].中国青年报，2017–05–05.）</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5" name="文本框 4"/>
          <p:cNvSpPr txBox="1"/>
          <p:nvPr/>
        </p:nvSpPr>
        <p:spPr>
          <a:xfrm>
            <a:off x="450850" y="1011555"/>
            <a:ext cx="11289665" cy="4892675"/>
          </a:xfrm>
          <a:prstGeom prst="rect">
            <a:avLst/>
          </a:prstGeom>
          <a:solidFill>
            <a:schemeClr val="accent1">
              <a:lumMod val="20000"/>
              <a:lumOff val="80000"/>
            </a:schemeClr>
          </a:solidFill>
        </p:spPr>
        <p:txBody>
          <a:bodyPr wrap="square" rtlCol="0">
            <a:spAutoFit/>
          </a:bodyPr>
          <a:p>
            <a:pPr algn="just"/>
            <a:r>
              <a:rPr lang="en-US" altLang="zh-CN" sz="2400"/>
              <a:t>      </a:t>
            </a:r>
            <a:r>
              <a:rPr lang="en-US" altLang="zh-CN" sz="2400" b="1">
                <a:solidFill>
                  <a:schemeClr val="accent1">
                    <a:lumMod val="75000"/>
                  </a:schemeClr>
                </a:solidFill>
              </a:rPr>
              <a:t>案例点评：</a:t>
            </a:r>
            <a:endParaRPr lang="en-US" altLang="zh-CN" sz="2400" b="1">
              <a:solidFill>
                <a:schemeClr val="accent1">
                  <a:lumMod val="75000"/>
                </a:schemeClr>
              </a:solidFill>
            </a:endParaRPr>
          </a:p>
          <a:p>
            <a:pPr algn="just"/>
            <a:endParaRPr lang="en-US" altLang="zh-CN" sz="2400" b="1">
              <a:solidFill>
                <a:schemeClr val="accent1">
                  <a:lumMod val="75000"/>
                </a:schemeClr>
              </a:solidFill>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创业，是一项充满压力和挑战的工作。当下众多创业教育的理论和实践都会提到创业者的素质与能力，但是创业者的身体素质常被忽略。对于创业者来说，创业过程中繁重的工作、强大的压力都会给创业者的身心造成很大的影响。</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尽管我们说，良好的身体素质是创业的重要资本，但是身体条件从来都不是创业者创业的障碍，相反，我们可以看到很多克服了身体障碍或者困难的创业者，最后还取得了优异的成绩。案例中的陈康，在饱受病痛折磨的时候并没有自怨自艾，反而克服了病痛，勇敢地走上创业之路。在他创业成功之后，还积极建立公益基金，回馈社会。</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身心平衡是创业过程中需要关注的问题。创业过程中的压力是巨大的，而创业者，尤其是创业团队中的领导者每天都面临着巨大的心理压力。如何保持良好的心态也是关系到创业发展的重要问题。</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5631180"/>
          </a:xfrm>
          <a:prstGeom prst="rect">
            <a:avLst/>
          </a:prstGeom>
          <a:noFill/>
        </p:spPr>
        <p:txBody>
          <a:bodyPr wrap="square" rtlCol="0">
            <a:spAutoFit/>
          </a:bodyPr>
          <a:lstStyle/>
          <a:p>
            <a:pPr algn="just">
              <a:lnSpc>
                <a:spcPct val="100000"/>
              </a:lnSpc>
            </a:pPr>
            <a:r>
              <a:rPr lang="en-US" altLang="zh-CN" sz="2400" b="1">
                <a:solidFill>
                  <a:srgbClr val="7030A0"/>
                </a:solidFill>
              </a:rPr>
              <a:t> 创业素质的自我评估测试</a:t>
            </a:r>
            <a:endParaRPr lang="en-US" altLang="zh-CN" sz="2400" b="1">
              <a:solidFill>
                <a:srgbClr val="7030A0"/>
              </a:solidFill>
            </a:endParaRPr>
          </a:p>
          <a:p>
            <a:pPr algn="just">
              <a:lnSpc>
                <a:spcPct val="100000"/>
              </a:lnSpc>
            </a:pPr>
            <a:endParaRPr lang="en-US" altLang="zh-CN" sz="2400" b="1">
              <a:solidFill>
                <a:srgbClr val="7030A0"/>
              </a:solidFill>
            </a:endParaRPr>
          </a:p>
          <a:p>
            <a:pPr algn="just">
              <a:lnSpc>
                <a:spcPct val="100000"/>
              </a:lnSpc>
            </a:pPr>
            <a:r>
              <a:rPr lang="en-US" altLang="zh-CN" sz="2400">
                <a:solidFill>
                  <a:schemeClr val="tx1"/>
                </a:solidFill>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下面列出的10个问题，用于创业者就自己的能力素质进行自我评估，请选择最符合</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你的实际情况的答案。计分方法：将你所选择的A选项的个数乘以3，B选项的个数乘以</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2，C选项的个数乘以1。将三项结果相加，最高分为30分。</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1.  你能独立开展一项工作吗？</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A. 我能在没有他人帮助的情况下开展新工作。</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B. 一旦有人督促我，我就能开展新工作。</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C. 我比较懒散，不到万不得已我不会开展新工作。</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2.  你如何与他人相处？</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A. 我喜欢与他人交往。</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B. 我不需要别人。</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C. 我经常会生别人的气</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4154170"/>
          </a:xfrm>
          <a:prstGeom prst="rect">
            <a:avLst/>
          </a:prstGeom>
          <a:noFill/>
        </p:spPr>
        <p:txBody>
          <a:bodyPr wrap="square" rtlCol="0">
            <a:spAutoFit/>
          </a:bodyPr>
          <a:lstStyle/>
          <a:p>
            <a:pPr algn="just">
              <a:lnSpc>
                <a:spcPct val="100000"/>
              </a:lnSpc>
            </a:pPr>
            <a:r>
              <a:rPr lang="en-US" altLang="zh-CN" sz="2400" b="1">
                <a:solidFill>
                  <a:srgbClr val="7030A0"/>
                </a:solidFill>
              </a:rPr>
              <a:t> 创业素质的自我评估测试</a:t>
            </a:r>
            <a:endParaRPr lang="en-US" altLang="zh-CN" sz="2400" b="1">
              <a:solidFill>
                <a:srgbClr val="7030A0"/>
              </a:solidFill>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3.  你能领导他人吗？</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A. 我一旦开始从事某项工作，总能让大多数人跟随我。</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B. 如果有人告诉我应该做什么，我就能下命令。</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C. 我会让别人去处理事情，必要的话我也会参与。</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4.  你能承担责任吗？</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A. 我能承担责任，而且看事物很透彻。</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B. 我更愿意让别人来承担责任，但必要时我也能负责。</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C. 如果有人愿意承担责任，我会让他/她来负责</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4154170"/>
          </a:xfrm>
          <a:prstGeom prst="rect">
            <a:avLst/>
          </a:prstGeom>
          <a:noFill/>
        </p:spPr>
        <p:txBody>
          <a:bodyPr wrap="square" rtlCol="0">
            <a:spAutoFit/>
          </a:bodyPr>
          <a:lstStyle/>
          <a:p>
            <a:pPr algn="just">
              <a:lnSpc>
                <a:spcPct val="100000"/>
              </a:lnSpc>
            </a:pPr>
            <a:r>
              <a:rPr lang="en-US" altLang="zh-CN" sz="2400" b="1">
                <a:solidFill>
                  <a:srgbClr val="7030A0"/>
                </a:solidFill>
              </a:rPr>
              <a:t> 创业素质的自我评估测试</a:t>
            </a:r>
            <a:endParaRPr lang="en-US" altLang="zh-CN" sz="2400" b="1">
              <a:solidFill>
                <a:srgbClr val="7030A0"/>
              </a:solidFill>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5.  你善于组织或安排工作吗？</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A. 我喜欢在开始工作前制订计划。</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B. 如果事情不复杂，我就能做得很好，否则我就会放弃。</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C. 我制订好的计划总会被其他事情打乱，所以我干脆随机应变。</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6.  你工作努力吗？</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A. 只要有必要，我就会加班。</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B. 我只能间歇性努力工作，不能长时间保持努力状态。</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C. 我不认为努力工作能解决一切问题。</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4154170"/>
          </a:xfrm>
          <a:prstGeom prst="rect">
            <a:avLst/>
          </a:prstGeom>
          <a:noFill/>
        </p:spPr>
        <p:txBody>
          <a:bodyPr wrap="square" rtlCol="0">
            <a:spAutoFit/>
          </a:bodyPr>
          <a:lstStyle/>
          <a:p>
            <a:pPr algn="just">
              <a:lnSpc>
                <a:spcPct val="100000"/>
              </a:lnSpc>
            </a:pPr>
            <a:r>
              <a:rPr lang="en-US" altLang="zh-CN" sz="2400" b="1">
                <a:solidFill>
                  <a:srgbClr val="7030A0"/>
                </a:solidFill>
              </a:rPr>
              <a:t> 创业素质的自我评估测试</a:t>
            </a:r>
            <a:endParaRPr lang="en-US" altLang="zh-CN" sz="2400" b="1">
              <a:solidFill>
                <a:srgbClr val="7030A0"/>
              </a:solidFill>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7.  你善于做决策吗？</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A. 我善于做决策，通常情况下，我做出的决策能带来好的结果。</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B. 如果时间充裕，我能做决策，但我讨厌仓促地做决策。</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C. 我不喜欢做决策。</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8.  别人能相信你说的话吗？</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A. 能，我不说言不由衷的话。</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B. 和别人沟通时，我尽量做到表里一致。</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C. 这个问题不会困扰我，因为别人不知道我的话的真假。</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4154170"/>
          </a:xfrm>
          <a:prstGeom prst="rect">
            <a:avLst/>
          </a:prstGeom>
          <a:noFill/>
        </p:spPr>
        <p:txBody>
          <a:bodyPr wrap="square" rtlCol="0">
            <a:spAutoFit/>
          </a:bodyPr>
          <a:lstStyle/>
          <a:p>
            <a:pPr algn="just">
              <a:lnSpc>
                <a:spcPct val="100000"/>
              </a:lnSpc>
            </a:pPr>
            <a:r>
              <a:rPr lang="en-US" altLang="zh-CN" sz="2400" b="1">
                <a:solidFill>
                  <a:srgbClr val="7030A0"/>
                </a:solidFill>
              </a:rPr>
              <a:t> 创业素质的自我评估测试</a:t>
            </a:r>
            <a:endParaRPr lang="en-US" altLang="zh-CN" sz="2400" b="1">
              <a:solidFill>
                <a:srgbClr val="7030A0"/>
              </a:solidFill>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9.  你做事有毅力吗？</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A. 我一旦下定决心做某件事，没有什么能阻拦我。</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B. 我做事能善始善终，有顽强的毅力。</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C. 如果事情出了问题，我通常就会放弃。</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a:latin typeface="Times New Roman" panose="02020603050405020304" pitchFamily="18" charset="0"/>
                <a:ea typeface="宋体" panose="02010600030101010101" pitchFamily="2" charset="-122"/>
                <a:cs typeface="Times New Roman" panose="02020603050405020304" pitchFamily="18" charset="0"/>
              </a:rPr>
              <a:t>10. 你的健康状况如何？</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A. 非常好。</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B. 很好。</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C. 不错，但没有以前好。</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828800" y="2075815"/>
            <a:ext cx="10363200" cy="460375"/>
          </a:xfrm>
          <a:prstGeom prst="rect">
            <a:avLst/>
          </a:prstGeom>
          <a:noFill/>
        </p:spPr>
        <p:txBody>
          <a:bodyPr wrap="square" rtlCol="0">
            <a:spAutoFit/>
          </a:bodyPr>
          <a:lstStyle/>
          <a:p>
            <a:pPr algn="just">
              <a:lnSpc>
                <a:spcPct val="100000"/>
              </a:lnSpc>
            </a:pPr>
            <a:r>
              <a:rPr lang="en-US" altLang="zh-CN" sz="2400" b="1">
                <a:solidFill>
                  <a:srgbClr val="7030A0"/>
                </a:solidFill>
              </a:rPr>
              <a:t>评分结果表</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4"/>
            </p:custDataLst>
          </p:nvPr>
        </p:nvGraphicFramePr>
        <p:xfrm>
          <a:off x="1828800" y="2857500"/>
          <a:ext cx="8533765" cy="1143000"/>
        </p:xfrm>
        <a:graphic>
          <a:graphicData uri="http://schemas.openxmlformats.org/drawingml/2006/table">
            <a:tbl>
              <a:tblPr firstRow="1" bandRow="1">
                <a:tableStyleId>{5C22544A-7EE6-4342-B048-85BDC9FD1C3A}</a:tableStyleId>
              </a:tblPr>
              <a:tblGrid>
                <a:gridCol w="4266565"/>
                <a:gridCol w="4266565"/>
              </a:tblGrid>
              <a:tr h="381000">
                <a:tc>
                  <a:txBody>
                    <a:bodyPr/>
                    <a:p>
                      <a:pPr algn="ctr">
                        <a:buNone/>
                      </a:pPr>
                      <a:r>
                        <a:rPr lang="zh-CN" altLang="en-US">
                          <a:latin typeface="Times New Roman" panose="02020603050405020304" pitchFamily="18" charset="0"/>
                          <a:ea typeface="宋体" panose="02010600030101010101" pitchFamily="2" charset="-122"/>
                          <a:cs typeface="Times New Roman" panose="02020603050405020304" pitchFamily="18" charset="0"/>
                        </a:rPr>
                        <a:t>总 分</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p>
                      <a:pPr algn="ctr">
                        <a:buNone/>
                      </a:pPr>
                      <a:r>
                        <a:rPr lang="zh-CN" altLang="en-US">
                          <a:latin typeface="Times New Roman" panose="02020603050405020304" pitchFamily="18" charset="0"/>
                          <a:ea typeface="宋体" panose="02010600030101010101" pitchFamily="2" charset="-122"/>
                        </a:rPr>
                        <a:t>创业团队中的角色</a:t>
                      </a:r>
                      <a:endParaRPr lang="zh-CN" altLang="en-US">
                        <a:latin typeface="Times New Roman" panose="02020603050405020304" pitchFamily="18" charset="0"/>
                        <a:ea typeface="宋体" panose="02010600030101010101" pitchFamily="2" charset="-122"/>
                      </a:endParaRPr>
                    </a:p>
                  </a:txBody>
                  <a:tcPr/>
                </a:tc>
              </a:tr>
              <a:tr h="381000">
                <a:tc>
                  <a:txBody>
                    <a:bodyPr/>
                    <a:p>
                      <a:pPr algn="ctr">
                        <a:buNone/>
                      </a:pPr>
                      <a:r>
                        <a:rPr lang="zh-CN" altLang="en-US">
                          <a:latin typeface="Times New Roman" panose="02020603050405020304" pitchFamily="18" charset="0"/>
                          <a:ea typeface="宋体" panose="02010600030101010101" pitchFamily="2" charset="-122"/>
                          <a:cs typeface="Times New Roman" panose="02020603050405020304" pitchFamily="18" charset="0"/>
                        </a:rPr>
                        <a:t>0~25</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p>
                      <a:pPr algn="ctr">
                        <a:buNone/>
                      </a:pPr>
                      <a:r>
                        <a:rPr lang="zh-CN" altLang="en-US">
                          <a:latin typeface="Times New Roman" panose="02020603050405020304" pitchFamily="18" charset="0"/>
                          <a:ea typeface="宋体" panose="02010600030101010101" pitchFamily="2" charset="-122"/>
                        </a:rPr>
                        <a:t>合伙人</a:t>
                      </a:r>
                      <a:endParaRPr lang="zh-CN" altLang="en-US">
                        <a:latin typeface="Times New Roman" panose="02020603050405020304" pitchFamily="18" charset="0"/>
                        <a:ea typeface="宋体" panose="02010600030101010101" pitchFamily="2" charset="-122"/>
                      </a:endParaRPr>
                    </a:p>
                  </a:txBody>
                  <a:tcPr/>
                </a:tc>
              </a:tr>
              <a:tr h="381000">
                <a:tc>
                  <a:txBody>
                    <a:bodyPr/>
                    <a:p>
                      <a:pPr algn="ctr">
                        <a:buNone/>
                      </a:pPr>
                      <a:r>
                        <a:rPr lang="zh-CN" altLang="en-US">
                          <a:latin typeface="Times New Roman" panose="02020603050405020304" pitchFamily="18" charset="0"/>
                          <a:ea typeface="宋体" panose="02010600030101010101" pitchFamily="2" charset="-122"/>
                          <a:cs typeface="Times New Roman" panose="02020603050405020304" pitchFamily="18" charset="0"/>
                        </a:rPr>
                        <a:t>25~30</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p>
                      <a:pPr algn="ctr">
                        <a:buNone/>
                      </a:pPr>
                      <a:r>
                        <a:rPr lang="zh-CN" altLang="en-US">
                          <a:latin typeface="Times New Roman" panose="02020603050405020304" pitchFamily="18" charset="0"/>
                          <a:ea typeface="宋体" panose="02010600030101010101" pitchFamily="2" charset="-122"/>
                        </a:rPr>
                        <a:t>成功的企业家</a:t>
                      </a:r>
                      <a:endParaRPr lang="zh-CN" altLang="en-US">
                        <a:latin typeface="Times New Roman" panose="02020603050405020304" pitchFamily="18" charset="0"/>
                        <a:ea typeface="宋体" panose="02010600030101010101" pitchFamily="2" charset="-122"/>
                      </a:endParaRPr>
                    </a:p>
                  </a:txBody>
                  <a:tcPr/>
                </a:tc>
              </a:tr>
            </a:tbl>
          </a:graphicData>
        </a:graphic>
      </p:graphicFrame>
    </p:spTree>
  </p:cSld>
  <p:clrMapOvr>
    <a:masterClrMapping/>
  </p:clrMapOvr>
  <p:timing>
    <p:tnLst>
      <p:par>
        <p:cTn id="1" dur="indefinite" restart="never" nodeType="tmRoot"/>
      </p:par>
    </p:tnLst>
    <p:bldLst>
      <p:bldP spid="5" grpId="1" animBg="1"/>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平行四边形 12"/>
          <p:cNvSpPr/>
          <p:nvPr/>
        </p:nvSpPr>
        <p:spPr>
          <a:xfrm>
            <a:off x="2802255" y="3663315"/>
            <a:ext cx="7181215" cy="79248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2821940" y="4829175"/>
            <a:ext cx="7282815" cy="83312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bject 3"/>
          <p:cNvSpPr txBox="1"/>
          <p:nvPr/>
        </p:nvSpPr>
        <p:spPr>
          <a:xfrm>
            <a:off x="2981325" y="3535680"/>
            <a:ext cx="6228715" cy="830580"/>
          </a:xfrm>
          <a:prstGeom prst="rect">
            <a:avLst/>
          </a:prstGeom>
        </p:spPr>
        <p:txBody>
          <a:bodyPr vert="horz" wrap="square" lIns="0" tIns="0" rIns="0" bIns="0" rtlCol="0">
            <a:spAutoFit/>
          </a:bodyPr>
          <a:lstStyle/>
          <a:p>
            <a:pPr marL="0" marR="0" lvl="1">
              <a:lnSpc>
                <a:spcPct val="150000"/>
              </a:lnSpc>
              <a:spcBef>
                <a:spcPct val="0"/>
              </a:spcBef>
              <a:spcAft>
                <a:spcPct val="0"/>
              </a:spcAft>
            </a:pPr>
            <a:r>
              <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hlinkClick r:id="rId1" action="ppaction://hlinksldjump"/>
              </a:rPr>
              <a:t>任务</a:t>
            </a:r>
            <a:r>
              <a:rPr lang="zh-CN" altLang="en-US" sz="3600" b="1" dirty="0">
                <a:solidFill>
                  <a:schemeClr val="tx1"/>
                </a:solidFill>
                <a:latin typeface="Cambria" panose="02040503050406030204" pitchFamily="18" charset="0"/>
                <a:ea typeface="宋体" panose="02010600030101010101" pitchFamily="2" charset="-122"/>
                <a:cs typeface="Open Sans Extrabold" panose="020B0906030804020204" pitchFamily="34" charset="0"/>
                <a:hlinkClick r:id="rId1" action="ppaction://hlinksldjump"/>
              </a:rPr>
              <a:t>三</a:t>
            </a:r>
            <a:r>
              <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hlinkClick r:id="rId1" action="ppaction://hlinksldjump"/>
              </a:rPr>
              <a:t>  培养创新思维</a:t>
            </a:r>
            <a:endPar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endParaRPr>
          </a:p>
        </p:txBody>
      </p:sp>
      <p:pic>
        <p:nvPicPr>
          <p:cNvPr id="4" name="图片 3"/>
          <p:cNvPicPr>
            <a:picLocks noChangeAspect="1"/>
          </p:cNvPicPr>
          <p:nvPr/>
        </p:nvPicPr>
        <p:blipFill>
          <a:blip r:embed="rId2"/>
          <a:srcRect l="42719"/>
          <a:stretch>
            <a:fillRect/>
          </a:stretch>
        </p:blipFill>
        <p:spPr>
          <a:xfrm rot="16200000">
            <a:off x="5960745" y="-5959475"/>
            <a:ext cx="271780" cy="12191365"/>
          </a:xfrm>
          <a:prstGeom prst="rect">
            <a:avLst/>
          </a:prstGeom>
        </p:spPr>
      </p:pic>
      <p:sp>
        <p:nvSpPr>
          <p:cNvPr id="8" name="流程图: 联系 7"/>
          <p:cNvSpPr/>
          <p:nvPr/>
        </p:nvSpPr>
        <p:spPr>
          <a:xfrm>
            <a:off x="2016760" y="5059680"/>
            <a:ext cx="409575" cy="403225"/>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9" name="流程图: 联系 8"/>
          <p:cNvSpPr/>
          <p:nvPr/>
        </p:nvSpPr>
        <p:spPr>
          <a:xfrm>
            <a:off x="2062480" y="3894455"/>
            <a:ext cx="409575" cy="408940"/>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0" name="五边形 9"/>
          <p:cNvSpPr/>
          <p:nvPr/>
        </p:nvSpPr>
        <p:spPr>
          <a:xfrm>
            <a:off x="0" y="330200"/>
            <a:ext cx="4283075" cy="87503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a:t>目录</a:t>
            </a:r>
            <a:r>
              <a:rPr lang="en-US" altLang="zh-CN" sz="4000" b="1"/>
              <a:t>  </a:t>
            </a:r>
            <a:r>
              <a:rPr lang="en-US" altLang="zh-CN" sz="2800" b="1">
                <a:latin typeface="Times New Roman" panose="02020603050405020304" pitchFamily="18" charset="0"/>
                <a:cs typeface="Times New Roman" panose="02020603050405020304" pitchFamily="18" charset="0"/>
              </a:rPr>
              <a:t>CONTENTS</a:t>
            </a:r>
            <a:endParaRPr lang="en-US" altLang="zh-CN" sz="2800" b="1">
              <a:latin typeface="Times New Roman" panose="02020603050405020304" pitchFamily="18" charset="0"/>
              <a:cs typeface="Times New Roman" panose="02020603050405020304" pitchFamily="18" charset="0"/>
            </a:endParaRPr>
          </a:p>
        </p:txBody>
      </p:sp>
      <p:sp>
        <p:nvSpPr>
          <p:cNvPr id="20" name="object 3"/>
          <p:cNvSpPr txBox="1"/>
          <p:nvPr/>
        </p:nvSpPr>
        <p:spPr>
          <a:xfrm>
            <a:off x="2903220" y="4748530"/>
            <a:ext cx="7586980" cy="830580"/>
          </a:xfrm>
          <a:prstGeom prst="rect">
            <a:avLst/>
          </a:prstGeom>
        </p:spPr>
        <p:txBody>
          <a:bodyPr vert="horz" wrap="square" lIns="0" tIns="0" rIns="0" bIns="0" rtlCol="0">
            <a:spAutoFit/>
          </a:bodyPr>
          <a:lstStyle/>
          <a:p>
            <a:pPr marL="0" marR="0" lvl="1">
              <a:lnSpc>
                <a:spcPct val="150000"/>
              </a:lnSpc>
              <a:spcBef>
                <a:spcPct val="0"/>
              </a:spcBef>
              <a:spcAft>
                <a:spcPct val="0"/>
              </a:spcAft>
            </a:pPr>
            <a:r>
              <a:rPr lang="en-US" sz="3600" b="1" dirty="0">
                <a:latin typeface="Cambria" panose="02040503050406030204" pitchFamily="18" charset="0"/>
                <a:ea typeface="Cambria" panose="02040503050406030204" pitchFamily="18" charset="0"/>
                <a:cs typeface="Open Sans Extrabold" panose="020B0906030804020204" pitchFamily="34" charset="0"/>
                <a:sym typeface="+mn-ea"/>
                <a:hlinkClick r:id="rId3" action="ppaction://hlinksldjump"/>
              </a:rPr>
              <a:t>任务</a:t>
            </a:r>
            <a:r>
              <a:rPr lang="zh-CN" altLang="en-US" sz="3600" b="1" dirty="0">
                <a:latin typeface="Cambria" panose="02040503050406030204" pitchFamily="18" charset="0"/>
                <a:ea typeface="宋体" panose="02010600030101010101" pitchFamily="2" charset="-122"/>
                <a:cs typeface="Open Sans Extrabold" panose="020B0906030804020204" pitchFamily="34" charset="0"/>
                <a:sym typeface="+mn-ea"/>
                <a:hlinkClick r:id="rId3" action="ppaction://hlinksldjump"/>
              </a:rPr>
              <a:t>四</a:t>
            </a:r>
            <a:r>
              <a:rPr lang="en-US" sz="3600" b="1" dirty="0">
                <a:latin typeface="Cambria" panose="02040503050406030204" pitchFamily="18" charset="0"/>
                <a:ea typeface="Cambria" panose="02040503050406030204" pitchFamily="18" charset="0"/>
                <a:cs typeface="Open Sans Extrabold" panose="020B0906030804020204" pitchFamily="34" charset="0"/>
                <a:sym typeface="+mn-ea"/>
                <a:hlinkClick r:id="rId3" action="ppaction://hlinksldjump"/>
              </a:rPr>
              <a:t>  活用创新方法</a:t>
            </a:r>
            <a:endParaRPr lang="en-US" sz="3600" b="1" dirty="0">
              <a:latin typeface="Cambria" panose="02040503050406030204" pitchFamily="18" charset="0"/>
              <a:ea typeface="Cambria" panose="02040503050406030204" pitchFamily="18" charset="0"/>
              <a:cs typeface="Open Sans Extrabold" panose="020B0906030804020204" pitchFamily="34" charset="0"/>
              <a:sym typeface="+mn-ea"/>
            </a:endParaRPr>
          </a:p>
        </p:txBody>
      </p:sp>
      <p:sp>
        <p:nvSpPr>
          <p:cNvPr id="3" name="直角三角形 2"/>
          <p:cNvSpPr/>
          <p:nvPr/>
        </p:nvSpPr>
        <p:spPr>
          <a:xfrm>
            <a:off x="-635" y="603631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0800000">
            <a:off x="-55880" y="6036310"/>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2861310" y="1455420"/>
            <a:ext cx="7181215" cy="79248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平行四边形 5"/>
          <p:cNvSpPr/>
          <p:nvPr/>
        </p:nvSpPr>
        <p:spPr>
          <a:xfrm>
            <a:off x="2821940" y="2537460"/>
            <a:ext cx="7282815" cy="83312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object 3"/>
          <p:cNvSpPr txBox="1"/>
          <p:nvPr/>
        </p:nvSpPr>
        <p:spPr>
          <a:xfrm>
            <a:off x="3108325" y="1324610"/>
            <a:ext cx="6228715" cy="830580"/>
          </a:xfrm>
          <a:prstGeom prst="rect">
            <a:avLst/>
          </a:prstGeom>
        </p:spPr>
        <p:txBody>
          <a:bodyPr vert="horz" wrap="square" lIns="0" tIns="0" rIns="0" bIns="0" rtlCol="0">
            <a:spAutoFit/>
          </a:bodyPr>
          <a:p>
            <a:pPr marL="0" marR="0" lvl="1">
              <a:lnSpc>
                <a:spcPct val="150000"/>
              </a:lnSpc>
              <a:spcBef>
                <a:spcPct val="0"/>
              </a:spcBef>
              <a:spcAft>
                <a:spcPct val="0"/>
              </a:spcAft>
            </a:pPr>
            <a:r>
              <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hlinkClick r:id="rId4" action="ppaction://hlinksldjump"/>
              </a:rPr>
              <a:t>任务一  创业者能力和素质要求</a:t>
            </a:r>
            <a:endPar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endParaRPr>
          </a:p>
        </p:txBody>
      </p:sp>
      <p:sp>
        <p:nvSpPr>
          <p:cNvPr id="14" name="流程图: 联系 13"/>
          <p:cNvSpPr/>
          <p:nvPr/>
        </p:nvSpPr>
        <p:spPr>
          <a:xfrm>
            <a:off x="2062480" y="2752725"/>
            <a:ext cx="409575" cy="403225"/>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5" name="流程图: 联系 14"/>
          <p:cNvSpPr/>
          <p:nvPr/>
        </p:nvSpPr>
        <p:spPr>
          <a:xfrm>
            <a:off x="2062480" y="1647190"/>
            <a:ext cx="409575" cy="408940"/>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6" name="object 3"/>
          <p:cNvSpPr txBox="1"/>
          <p:nvPr/>
        </p:nvSpPr>
        <p:spPr>
          <a:xfrm>
            <a:off x="3108325" y="2452370"/>
            <a:ext cx="7586980" cy="830580"/>
          </a:xfrm>
          <a:prstGeom prst="rect">
            <a:avLst/>
          </a:prstGeom>
        </p:spPr>
        <p:txBody>
          <a:bodyPr vert="horz" wrap="square" lIns="0" tIns="0" rIns="0" bIns="0" rtlCol="0">
            <a:spAutoFit/>
          </a:bodyPr>
          <a:p>
            <a:pPr marL="0" marR="0" lvl="1">
              <a:lnSpc>
                <a:spcPct val="150000"/>
              </a:lnSpc>
              <a:spcBef>
                <a:spcPct val="0"/>
              </a:spcBef>
              <a:spcAft>
                <a:spcPct val="0"/>
              </a:spcAft>
            </a:pPr>
            <a:r>
              <a:rPr lang="en-US" sz="3600" b="1" dirty="0">
                <a:latin typeface="Cambria" panose="02040503050406030204" pitchFamily="18" charset="0"/>
                <a:ea typeface="Cambria" panose="02040503050406030204" pitchFamily="18" charset="0"/>
                <a:cs typeface="Open Sans Extrabold" panose="020B0906030804020204" pitchFamily="34" charset="0"/>
                <a:sym typeface="+mn-ea"/>
                <a:hlinkClick r:id="rId5" action="ppaction://hlinksldjump"/>
              </a:rPr>
              <a:t>任务二  认识创新和创新思维</a:t>
            </a:r>
            <a:endParaRPr lang="en-US" sz="3600" b="1" dirty="0">
              <a:latin typeface="Cambria" panose="02040503050406030204" pitchFamily="18" charset="0"/>
              <a:ea typeface="Cambria" panose="02040503050406030204" pitchFamily="18" charset="0"/>
              <a:cs typeface="Open Sans Extrabold" panose="020B0906030804020204" pitchFamily="34" charset="0"/>
              <a:sym typeface="+mn-ea"/>
            </a:endParaRPr>
          </a:p>
        </p:txBody>
      </p:sp>
    </p:spTree>
  </p:cSld>
  <p:clrMapOvr>
    <a:masterClrMapping/>
  </p:clrMapOvr>
  <p:timing>
    <p:tnLst>
      <p:par>
        <p:cTn id="1" dur="indefinite" restart="never" nodeType="tmRoot"/>
      </p:par>
    </p:tnLst>
    <p:bldLst>
      <p:bldP spid="13" grpId="1" animBg="1"/>
      <p:bldP spid="12" grpId="1" animBg="1"/>
      <p:bldP spid="11" grpId="1"/>
      <p:bldP spid="8" grpId="1" animBg="1"/>
      <p:bldP spid="9" grpId="1" animBg="1"/>
      <p:bldP spid="10" grpId="1" animBg="1"/>
      <p:bldP spid="20" grpId="1"/>
      <p:bldP spid="2" grpId="1" animBg="1"/>
      <p:bldP spid="6" grpId="1" animBg="1"/>
      <p:bldP spid="7" grpId="1"/>
      <p:bldP spid="14" grpId="1" animBg="1"/>
      <p:bldP spid="15" grpId="1" animBg="1"/>
      <p:bldP spid="1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1094105" y="2372360"/>
            <a:ext cx="9759950" cy="4034790"/>
          </a:xfrm>
          <a:prstGeom prst="flowChartAlternateProcess">
            <a:avLst/>
          </a:prstGeom>
          <a:solidFill>
            <a:schemeClr val="accent1">
              <a:lumMod val="60000"/>
              <a:lumOff val="40000"/>
            </a:schemeClr>
          </a:solidFill>
          <a:ln>
            <a:solidFill>
              <a:schemeClr val="accent3">
                <a:lumMod val="60000"/>
                <a:lumOff val="4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1161415" y="610235"/>
            <a:ext cx="1050671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任务二</a:t>
            </a:r>
            <a:r>
              <a:rPr 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a:t>
            </a: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认识创新和创新思维</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8" name="文本框 7"/>
          <p:cNvSpPr txBox="1"/>
          <p:nvPr/>
        </p:nvSpPr>
        <p:spPr>
          <a:xfrm>
            <a:off x="1496060" y="2479040"/>
            <a:ext cx="8956675" cy="3928110"/>
          </a:xfrm>
          <a:prstGeom prst="rect">
            <a:avLst/>
          </a:prstGeom>
          <a:no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若你有一个苹果，我也有一个苹果，而我们彼此交换这两个苹果，那么，你和我仍然只有一个苹果。但是，若你有一种思想，我也有一种思想，而我们彼此交流这种思想，那么你和我就有两种思想。</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——萧伯纳</a:t>
            </a:r>
            <a:endParaRPr lang="zh-CN" altLang="en-US" sz="2400">
              <a:latin typeface="楷体" panose="02010609060101010101" charset="-122"/>
              <a:ea typeface="楷体" panose="02010609060101010101" charset="-122"/>
              <a:cs typeface="楷体" panose="02010609060101010101" charset="-122"/>
            </a:endParaRPr>
          </a:p>
          <a:p>
            <a:pPr>
              <a:lnSpc>
                <a:spcPct val="13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rPr>
              <a:t>创新有时需要离开常走的大道，潜入森林，你就肯定会发现前所未见的东西。</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——贝尔</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4" grpId="1"/>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945131" y="1630575"/>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sz="2000" b="1" dirty="0">
                  <a:solidFill>
                    <a:srgbClr val="FFFFFF"/>
                  </a:solidFill>
                  <a:latin typeface="Times New Roman" panose="02020603050405020304" pitchFamily="18" charset="0"/>
                </a:rPr>
                <a:t>创新的内涵</a:t>
              </a:r>
              <a:endParaRPr sz="2000" b="1" dirty="0">
                <a:solidFill>
                  <a:srgbClr val="FFFFFF"/>
                </a:solidFill>
                <a:latin typeface="Times New Roman" panose="02020603050405020304" pitchFamily="18" charset="0"/>
              </a:endParaRPr>
            </a:p>
          </p:txBody>
        </p:sp>
      </p:grpSp>
      <p:grpSp>
        <p:nvGrpSpPr>
          <p:cNvPr id="55" name="组合 54"/>
          <p:cNvGrpSpPr/>
          <p:nvPr>
            <p:custDataLst>
              <p:tags r:id="rId4"/>
            </p:custDataLst>
          </p:nvPr>
        </p:nvGrpSpPr>
        <p:grpSpPr>
          <a:xfrm>
            <a:off x="3452106" y="274310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创新的基本类型</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8" name="组合 57"/>
          <p:cNvGrpSpPr/>
          <p:nvPr>
            <p:custDataLst>
              <p:tags r:id="rId7"/>
            </p:custDataLst>
          </p:nvPr>
        </p:nvGrpSpPr>
        <p:grpSpPr>
          <a:xfrm>
            <a:off x="3910187" y="3995967"/>
            <a:ext cx="6390986" cy="790028"/>
            <a:chOff x="1507068" y="2308754"/>
            <a:chExt cx="4588932" cy="567265"/>
          </a:xfrm>
          <a:solidFill>
            <a:schemeClr val="accent1">
              <a:lumMod val="75000"/>
            </a:schemeClr>
          </a:solidFill>
        </p:grpSpPr>
        <p:sp>
          <p:nvSpPr>
            <p:cNvPr id="59" name="任意多边形 58"/>
            <p:cNvSpPr/>
            <p:nvPr>
              <p:custDataLst>
                <p:tags r:id="rId8"/>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60" name="任意多边形 59"/>
            <p:cNvSpPr/>
            <p:nvPr>
              <p:custDataLst>
                <p:tags r:id="rId9"/>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创新思维的内涵和特征</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pic>
        <p:nvPicPr>
          <p:cNvPr id="64" name="图片 63"/>
          <p:cNvPicPr>
            <a:picLocks noChangeAspect="1"/>
          </p:cNvPicPr>
          <p:nvPr/>
        </p:nvPicPr>
        <p:blipFill>
          <a:blip r:embed="rId10"/>
          <a:srcRect l="42719"/>
          <a:stretch>
            <a:fillRect/>
          </a:stretch>
        </p:blipFill>
        <p:spPr>
          <a:xfrm rot="16200000">
            <a:off x="5960745" y="-5959475"/>
            <a:ext cx="271780" cy="12191365"/>
          </a:xfrm>
          <a:prstGeom prst="rect">
            <a:avLst/>
          </a:prstGeom>
        </p:spPr>
      </p:pic>
      <p:sp>
        <p:nvSpPr>
          <p:cNvPr id="65" name="TextBox 5"/>
          <p:cNvSpPr txBox="1"/>
          <p:nvPr>
            <p:custDataLst>
              <p:tags r:id="rId11"/>
            </p:custDataLst>
          </p:nvPr>
        </p:nvSpPr>
        <p:spPr>
          <a:xfrm>
            <a:off x="391160" y="6335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创新</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grpSp>
        <p:nvGrpSpPr>
          <p:cNvPr id="2" name="组合 1"/>
          <p:cNvGrpSpPr/>
          <p:nvPr>
            <p:custDataLst>
              <p:tags r:id="rId12"/>
            </p:custDataLst>
          </p:nvPr>
        </p:nvGrpSpPr>
        <p:grpSpPr>
          <a:xfrm>
            <a:off x="4400407" y="5245647"/>
            <a:ext cx="6390986" cy="790028"/>
            <a:chOff x="1507068" y="2308754"/>
            <a:chExt cx="4588932" cy="567265"/>
          </a:xfrm>
          <a:solidFill>
            <a:schemeClr val="accent1">
              <a:lumMod val="50000"/>
            </a:schemeClr>
          </a:solidFill>
        </p:grpSpPr>
        <p:sp>
          <p:nvSpPr>
            <p:cNvPr id="3" name="任意多边形 2"/>
            <p:cNvSpPr/>
            <p:nvPr>
              <p:custDataLst>
                <p:tags r:id="rId13"/>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04</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任意多边形 3"/>
            <p:cNvSpPr/>
            <p:nvPr>
              <p:custDataLst>
                <p:tags r:id="rId14"/>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创新思维的障碍</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4" name="文本框 3"/>
          <p:cNvSpPr txBox="1"/>
          <p:nvPr/>
        </p:nvSpPr>
        <p:spPr>
          <a:xfrm>
            <a:off x="292735" y="485140"/>
            <a:ext cx="11720830" cy="2061210"/>
          </a:xfrm>
          <a:prstGeom prst="rect">
            <a:avLst/>
          </a:prstGeom>
          <a:noFill/>
        </p:spPr>
        <p:txBody>
          <a:bodyPr wrap="square" rtlCol="0">
            <a:spAutoFit/>
          </a:bodyPr>
          <a:lstStyle/>
          <a:p>
            <a:r>
              <a:rPr lang="zh-CN" altLang="en-US" sz="2800" b="1">
                <a:solidFill>
                  <a:srgbClr val="00B0F0"/>
                </a:solidFill>
              </a:rPr>
              <a:t>一、创新的内涵</a:t>
            </a:r>
            <a:endParaRPr lang="zh-CN" altLang="en-US" sz="2800" b="1">
              <a:solidFill>
                <a:srgbClr val="00B0F0"/>
              </a:solidFill>
            </a:endParaRPr>
          </a:p>
          <a:p>
            <a:endParaRPr lang="zh-CN" altLang="en-US" sz="2800" b="1">
              <a:solidFill>
                <a:srgbClr val="00B0F0"/>
              </a:solidFill>
            </a:endParaRPr>
          </a:p>
          <a:p>
            <a:r>
              <a:rPr lang="en-US" altLang="zh-CN" sz="2400"/>
              <a:t>      </a:t>
            </a:r>
            <a:r>
              <a:rPr lang="zh-CN" altLang="en-US" sz="2400"/>
              <a:t>创新是指以现有的思维模式提出有别于常规或常人思路的见解，利用现有的知识和</a:t>
            </a:r>
            <a:endParaRPr lang="zh-CN" altLang="en-US" sz="2400"/>
          </a:p>
          <a:p>
            <a:r>
              <a:rPr lang="zh-CN" altLang="en-US" sz="2400"/>
              <a:t>物质，在特定的环境中，本着理想化需要或为满足社会需求，创造新的事物、方法、元素、路径、环境，并能获得一定有益效果的行为。</a:t>
            </a:r>
            <a:r>
              <a:rPr lang="en-US" altLang="zh-CN" sz="2400"/>
              <a:t>    </a:t>
            </a:r>
            <a:endParaRPr lang="en-US" altLang="zh-CN" sz="2400"/>
          </a:p>
        </p:txBody>
      </p:sp>
      <p:sp>
        <p:nvSpPr>
          <p:cNvPr id="69" name="泪滴形 68"/>
          <p:cNvSpPr/>
          <p:nvPr>
            <p:custDataLst>
              <p:tags r:id="rId3"/>
            </p:custDataLst>
          </p:nvPr>
        </p:nvSpPr>
        <p:spPr>
          <a:xfrm rot="18900000">
            <a:off x="5545455" y="3464560"/>
            <a:ext cx="1101725" cy="1101725"/>
          </a:xfrm>
          <a:prstGeom prst="teardrop">
            <a:avLst>
              <a:gd name="adj" fmla="val 200000"/>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solidFill>
                <a:srgbClr val="000000">
                  <a:lumMod val="85000"/>
                  <a:lumOff val="15000"/>
                </a:srgbClr>
              </a:solidFill>
              <a:latin typeface="Times New Roman" panose="02020603050405020304" pitchFamily="18" charset="0"/>
              <a:cs typeface="Times New Roman" panose="02020603050405020304" pitchFamily="18" charset="0"/>
            </a:endParaRPr>
          </a:p>
        </p:txBody>
      </p:sp>
      <p:sp>
        <p:nvSpPr>
          <p:cNvPr id="70" name="文本框 69"/>
          <p:cNvSpPr txBox="1"/>
          <p:nvPr>
            <p:custDataLst>
              <p:tags r:id="rId4"/>
            </p:custDataLst>
          </p:nvPr>
        </p:nvSpPr>
        <p:spPr>
          <a:xfrm>
            <a:off x="5848985" y="3493770"/>
            <a:ext cx="469265" cy="403860"/>
          </a:xfrm>
          <a:prstGeom prst="rect">
            <a:avLst/>
          </a:prstGeom>
          <a:noFill/>
        </p:spPr>
        <p:txBody>
          <a:bodyPr wrap="square" lIns="91440" tIns="45720" rIns="91440" bIns="45720">
            <a:normAutofit/>
          </a:bodyPr>
          <a:lstStyle/>
          <a:p>
            <a:pPr algn="ctr"/>
            <a:r>
              <a:rPr lang="en-US" altLang="zh-CN" sz="2000" b="1" dirty="0">
                <a:solidFill>
                  <a:sysClr val="window" lastClr="FFFFFF"/>
                </a:solidFill>
                <a:latin typeface="Times New Roman" panose="02020603050405020304" pitchFamily="18" charset="0"/>
                <a:cs typeface="Times New Roman" panose="02020603050405020304" pitchFamily="18" charset="0"/>
              </a:rPr>
              <a:t>01</a:t>
            </a:r>
            <a:endParaRPr lang="en-US" altLang="zh-CN" sz="2000" b="1" dirty="0">
              <a:solidFill>
                <a:sysClr val="window" lastClr="FFFFFF"/>
              </a:solidFill>
              <a:latin typeface="Times New Roman" panose="02020603050405020304" pitchFamily="18" charset="0"/>
              <a:cs typeface="Times New Roman" panose="02020603050405020304" pitchFamily="18" charset="0"/>
            </a:endParaRPr>
          </a:p>
        </p:txBody>
      </p:sp>
      <p:sp>
        <p:nvSpPr>
          <p:cNvPr id="58" name="泪滴形 57"/>
          <p:cNvSpPr/>
          <p:nvPr>
            <p:custDataLst>
              <p:tags r:id="rId5"/>
            </p:custDataLst>
          </p:nvPr>
        </p:nvSpPr>
        <p:spPr>
          <a:xfrm rot="4500000">
            <a:off x="6403965" y="4950833"/>
            <a:ext cx="1101839" cy="1101496"/>
          </a:xfrm>
          <a:prstGeom prst="teardrop">
            <a:avLst>
              <a:gd name="adj" fmla="val 200000"/>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solidFill>
                <a:srgbClr val="000000">
                  <a:lumMod val="85000"/>
                  <a:lumOff val="15000"/>
                </a:srgbClr>
              </a:solidFill>
              <a:latin typeface="Times New Roman" panose="02020603050405020304" pitchFamily="18" charset="0"/>
              <a:cs typeface="Times New Roman" panose="02020603050405020304" pitchFamily="18" charset="0"/>
            </a:endParaRPr>
          </a:p>
        </p:txBody>
      </p:sp>
      <p:sp>
        <p:nvSpPr>
          <p:cNvPr id="59" name="文本框 58"/>
          <p:cNvSpPr txBox="1"/>
          <p:nvPr>
            <p:custDataLst>
              <p:tags r:id="rId6"/>
            </p:custDataLst>
          </p:nvPr>
        </p:nvSpPr>
        <p:spPr>
          <a:xfrm rot="18198523">
            <a:off x="7003107" y="5448626"/>
            <a:ext cx="469169" cy="404080"/>
          </a:xfrm>
          <a:prstGeom prst="rect">
            <a:avLst/>
          </a:prstGeom>
          <a:noFill/>
        </p:spPr>
        <p:txBody>
          <a:bodyPr wrap="square" lIns="91440" tIns="45720" rIns="91440" bIns="45720">
            <a:normAutofit/>
          </a:bodyPr>
          <a:lstStyle/>
          <a:p>
            <a:pPr algn="ctr"/>
            <a:r>
              <a:rPr lang="en-US" altLang="zh-CN" sz="2000" b="1">
                <a:solidFill>
                  <a:sysClr val="window" lastClr="FFFFFF"/>
                </a:solidFill>
                <a:latin typeface="Times New Roman" panose="02020603050405020304" pitchFamily="18" charset="0"/>
                <a:cs typeface="Times New Roman" panose="02020603050405020304" pitchFamily="18" charset="0"/>
              </a:rPr>
              <a:t>02</a:t>
            </a:r>
            <a:endParaRPr lang="en-US" altLang="zh-CN" sz="2000" b="1" dirty="0">
              <a:solidFill>
                <a:sysClr val="window" lastClr="FFFFFF"/>
              </a:solidFill>
              <a:latin typeface="Times New Roman" panose="02020603050405020304" pitchFamily="18" charset="0"/>
              <a:cs typeface="Times New Roman" panose="02020603050405020304" pitchFamily="18" charset="0"/>
            </a:endParaRPr>
          </a:p>
        </p:txBody>
      </p:sp>
      <p:sp>
        <p:nvSpPr>
          <p:cNvPr id="61" name="泪滴形 60"/>
          <p:cNvSpPr/>
          <p:nvPr>
            <p:custDataLst>
              <p:tags r:id="rId7"/>
            </p:custDataLst>
          </p:nvPr>
        </p:nvSpPr>
        <p:spPr>
          <a:xfrm rot="11700000">
            <a:off x="4686368" y="4950833"/>
            <a:ext cx="1101839" cy="1101496"/>
          </a:xfrm>
          <a:prstGeom prst="teardrop">
            <a:avLst>
              <a:gd name="adj" fmla="val 200000"/>
            </a:avLst>
          </a:prstGeom>
          <a:solidFill>
            <a:schemeClr val="accent1">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solidFill>
                <a:srgbClr val="000000">
                  <a:lumMod val="85000"/>
                  <a:lumOff val="15000"/>
                </a:srgbClr>
              </a:solidFill>
              <a:latin typeface="Times New Roman" panose="02020603050405020304" pitchFamily="18" charset="0"/>
              <a:cs typeface="Times New Roman" panose="02020603050405020304" pitchFamily="18" charset="0"/>
            </a:endParaRPr>
          </a:p>
        </p:txBody>
      </p:sp>
      <p:sp>
        <p:nvSpPr>
          <p:cNvPr id="62" name="文本框 61"/>
          <p:cNvSpPr txBox="1"/>
          <p:nvPr>
            <p:custDataLst>
              <p:tags r:id="rId8"/>
            </p:custDataLst>
          </p:nvPr>
        </p:nvSpPr>
        <p:spPr>
          <a:xfrm rot="3501390">
            <a:off x="4732189" y="5469917"/>
            <a:ext cx="469169" cy="404080"/>
          </a:xfrm>
          <a:prstGeom prst="rect">
            <a:avLst/>
          </a:prstGeom>
          <a:noFill/>
        </p:spPr>
        <p:txBody>
          <a:bodyPr wrap="square" lIns="91440" tIns="45720" rIns="91440" bIns="45720">
            <a:normAutofit/>
          </a:bodyPr>
          <a:lstStyle/>
          <a:p>
            <a:pPr algn="ctr"/>
            <a:r>
              <a:rPr lang="en-US" altLang="zh-CN" sz="2000" b="1" dirty="0">
                <a:solidFill>
                  <a:sysClr val="window" lastClr="FFFFFF"/>
                </a:solidFill>
                <a:latin typeface="Times New Roman" panose="02020603050405020304" pitchFamily="18" charset="0"/>
                <a:cs typeface="Times New Roman" panose="02020603050405020304" pitchFamily="18" charset="0"/>
              </a:rPr>
              <a:t>03</a:t>
            </a:r>
            <a:endParaRPr lang="en-US" altLang="zh-CN" sz="2000" b="1" dirty="0">
              <a:solidFill>
                <a:sysClr val="window" lastClr="FFFFFF"/>
              </a:solidFill>
              <a:latin typeface="Times New Roman" panose="02020603050405020304" pitchFamily="18" charset="0"/>
              <a:cs typeface="Times New Roman" panose="02020603050405020304" pitchFamily="18" charset="0"/>
            </a:endParaRPr>
          </a:p>
        </p:txBody>
      </p:sp>
      <p:sp>
        <p:nvSpPr>
          <p:cNvPr id="64" name="椭圆 63"/>
          <p:cNvSpPr/>
          <p:nvPr>
            <p:custDataLst>
              <p:tags r:id="rId9"/>
            </p:custDataLst>
          </p:nvPr>
        </p:nvSpPr>
        <p:spPr>
          <a:xfrm>
            <a:off x="5356225" y="4272280"/>
            <a:ext cx="1479550" cy="1480185"/>
          </a:xfrm>
          <a:prstGeom prst="ellipse">
            <a:avLst/>
          </a:prstGeom>
          <a:solidFill>
            <a:sysClr val="window" lastClr="FFFFFF">
              <a:alpha val="48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endParaRPr>
          </a:p>
        </p:txBody>
      </p:sp>
      <p:sp>
        <p:nvSpPr>
          <p:cNvPr id="65" name="椭圆 64"/>
          <p:cNvSpPr/>
          <p:nvPr>
            <p:custDataLst>
              <p:tags r:id="rId10"/>
            </p:custDataLst>
          </p:nvPr>
        </p:nvSpPr>
        <p:spPr>
          <a:xfrm>
            <a:off x="5552440" y="4467860"/>
            <a:ext cx="1087755" cy="1088390"/>
          </a:xfrm>
          <a:prstGeom prst="ellipse">
            <a:avLst/>
          </a:prstGeom>
          <a:solidFill>
            <a:sysClr val="window" lastClr="FFFFFF">
              <a:alpha val="48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endParaRPr>
          </a:p>
        </p:txBody>
      </p:sp>
      <p:sp>
        <p:nvSpPr>
          <p:cNvPr id="66" name="椭圆 65"/>
          <p:cNvSpPr/>
          <p:nvPr>
            <p:custDataLst>
              <p:tags r:id="rId11"/>
            </p:custDataLst>
          </p:nvPr>
        </p:nvSpPr>
        <p:spPr>
          <a:xfrm>
            <a:off x="5694680" y="4610735"/>
            <a:ext cx="803275" cy="803275"/>
          </a:xfrm>
          <a:prstGeom prst="ellipse">
            <a:avLst/>
          </a:prstGeom>
          <a:solidFill>
            <a:sysClr val="window" lastClr="FFFFFF">
              <a:lumMod val="6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a:latin typeface="Times New Roman" panose="02020603050405020304" pitchFamily="18" charset="0"/>
              <a:cs typeface="Times New Roman" panose="02020603050405020304" pitchFamily="18" charset="0"/>
            </a:endParaRPr>
          </a:p>
        </p:txBody>
      </p:sp>
      <p:sp>
        <p:nvSpPr>
          <p:cNvPr id="67" name="任意多边形 17"/>
          <p:cNvSpPr/>
          <p:nvPr>
            <p:custDataLst>
              <p:tags r:id="rId12"/>
            </p:custDataLst>
          </p:nvPr>
        </p:nvSpPr>
        <p:spPr bwMode="auto">
          <a:xfrm>
            <a:off x="5892800" y="4816475"/>
            <a:ext cx="406400" cy="391160"/>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ysClr val="window" lastClr="FFFFFF"/>
          </a:solidFill>
          <a:ln>
            <a:noFill/>
          </a:ln>
        </p:spPr>
        <p:txBody>
          <a:bodyPr/>
          <a:lstStyle/>
          <a:p>
            <a:endParaRPr lang="zh-CN" altLang="en-US">
              <a:latin typeface="Times New Roman" panose="02020603050405020304" pitchFamily="18" charset="0"/>
              <a:cs typeface="Times New Roman" panose="02020603050405020304" pitchFamily="18" charset="0"/>
            </a:endParaRPr>
          </a:p>
        </p:txBody>
      </p:sp>
      <p:sp>
        <p:nvSpPr>
          <p:cNvPr id="76" name="文本框 75"/>
          <p:cNvSpPr txBox="1"/>
          <p:nvPr>
            <p:custDataLst>
              <p:tags r:id="rId13"/>
            </p:custDataLst>
          </p:nvPr>
        </p:nvSpPr>
        <p:spPr bwMode="auto">
          <a:xfrm>
            <a:off x="7604760" y="5131435"/>
            <a:ext cx="2327910" cy="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l">
              <a:lnSpc>
                <a:spcPct val="120000"/>
              </a:lnSpc>
              <a:spcBef>
                <a:spcPct val="0"/>
              </a:spcBef>
            </a:pPr>
            <a:r>
              <a:rPr lang="en-US" altLang="zh-CN" sz="1900" b="1">
                <a:latin typeface="Times New Roman" panose="02020603050405020304" pitchFamily="18" charset="0"/>
                <a:ea typeface="黑体" panose="02010609060101010101" charset="-122"/>
                <a:sym typeface="+mn-ea"/>
              </a:rPr>
              <a:t>创造新东西</a:t>
            </a:r>
            <a:endParaRPr lang="en-US" altLang="zh-CN" sz="1900" b="1">
              <a:latin typeface="Times New Roman" panose="02020603050405020304" pitchFamily="18" charset="0"/>
              <a:ea typeface="黑体" panose="02010609060101010101" charset="-122"/>
              <a:sym typeface="+mn-ea"/>
            </a:endParaRPr>
          </a:p>
        </p:txBody>
      </p:sp>
      <p:sp>
        <p:nvSpPr>
          <p:cNvPr id="78" name="文本框 77"/>
          <p:cNvSpPr txBox="1"/>
          <p:nvPr>
            <p:custDataLst>
              <p:tags r:id="rId14"/>
            </p:custDataLst>
          </p:nvPr>
        </p:nvSpPr>
        <p:spPr bwMode="auto">
          <a:xfrm>
            <a:off x="3408045" y="5366385"/>
            <a:ext cx="925830"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Bef>
                <a:spcPct val="0"/>
              </a:spcBef>
            </a:pPr>
            <a:r>
              <a:rPr lang="en-US" altLang="zh-CN" sz="1900" b="1">
                <a:latin typeface="Times New Roman" panose="02020603050405020304" pitchFamily="18" charset="0"/>
                <a:ea typeface="黑体" panose="02010609060101010101" charset="-122"/>
                <a:sym typeface="+mn-ea"/>
              </a:rPr>
              <a:t>改变</a:t>
            </a:r>
            <a:endParaRPr lang="en-US" altLang="zh-CN" sz="1900" b="1">
              <a:latin typeface="Times New Roman" panose="02020603050405020304" pitchFamily="18" charset="0"/>
              <a:ea typeface="黑体" panose="02010609060101010101" charset="-122"/>
              <a:sym typeface="+mn-ea"/>
            </a:endParaRPr>
          </a:p>
        </p:txBody>
      </p:sp>
      <p:sp>
        <p:nvSpPr>
          <p:cNvPr id="80" name="文本框 79"/>
          <p:cNvSpPr txBox="1"/>
          <p:nvPr>
            <p:custDataLst>
              <p:tags r:id="rId15"/>
            </p:custDataLst>
          </p:nvPr>
        </p:nvSpPr>
        <p:spPr bwMode="auto">
          <a:xfrm>
            <a:off x="5123180" y="2826385"/>
            <a:ext cx="769620" cy="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Bef>
                <a:spcPct val="0"/>
              </a:spcBef>
            </a:pPr>
            <a:r>
              <a:rPr lang="en-US" altLang="zh-CN" sz="2000" b="1" spc="300">
                <a:solidFill>
                  <a:srgbClr val="000000">
                    <a:lumMod val="75000"/>
                    <a:lumOff val="25000"/>
                  </a:srgbClr>
                </a:solidFill>
                <a:latin typeface="Times New Roman" panose="02020603050405020304" pitchFamily="18" charset="0"/>
                <a:ea typeface="黑体" panose="02010609060101010101" charset="-122"/>
                <a:cs typeface="黑体" panose="02010609060101010101" charset="-122"/>
                <a:sym typeface="+mn-ea"/>
              </a:rPr>
              <a:t>更新</a:t>
            </a:r>
            <a:endParaRPr lang="en-US" altLang="zh-CN" sz="2000" b="1" spc="300">
              <a:solidFill>
                <a:srgbClr val="000000">
                  <a:lumMod val="75000"/>
                  <a:lumOff val="25000"/>
                </a:srgbClr>
              </a:solidFill>
              <a:latin typeface="Times New Roman" panose="02020603050405020304" pitchFamily="18" charset="0"/>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ppt_x"/>
                                          </p:val>
                                        </p:tav>
                                        <p:tav tm="100000">
                                          <p:val>
                                            <p:strVal val="#ppt_x"/>
                                          </p:val>
                                        </p:tav>
                                      </p:tavLst>
                                    </p:anim>
                                    <p:anim calcmode="lin" valueType="num">
                                      <p:cBhvr additive="base">
                                        <p:cTn id="24" dur="500" fill="hold"/>
                                        <p:tgtEl>
                                          <p:spTgt spid="5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ppt_x"/>
                                          </p:val>
                                        </p:tav>
                                        <p:tav tm="100000">
                                          <p:val>
                                            <p:strVal val="#ppt_x"/>
                                          </p:val>
                                        </p:tav>
                                      </p:tavLst>
                                    </p:anim>
                                    <p:anim calcmode="lin" valueType="num">
                                      <p:cBhvr additive="base">
                                        <p:cTn id="28" dur="500" fill="hold"/>
                                        <p:tgtEl>
                                          <p:spTgt spid="6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ppt_x"/>
                                          </p:val>
                                        </p:tav>
                                        <p:tav tm="100000">
                                          <p:val>
                                            <p:strVal val="#ppt_x"/>
                                          </p:val>
                                        </p:tav>
                                      </p:tavLst>
                                    </p:anim>
                                    <p:anim calcmode="lin" valueType="num">
                                      <p:cBhvr additive="base">
                                        <p:cTn id="40" dur="500" fill="hold"/>
                                        <p:tgtEl>
                                          <p:spTgt spid="6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ppt_x"/>
                                          </p:val>
                                        </p:tav>
                                        <p:tav tm="100000">
                                          <p:val>
                                            <p:strVal val="#ppt_x"/>
                                          </p:val>
                                        </p:tav>
                                      </p:tavLst>
                                    </p:anim>
                                    <p:anim calcmode="lin" valueType="num">
                                      <p:cBhvr additive="base">
                                        <p:cTn id="44" dur="50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ppt_x"/>
                                          </p:val>
                                        </p:tav>
                                        <p:tav tm="100000">
                                          <p:val>
                                            <p:strVal val="#ppt_x"/>
                                          </p:val>
                                        </p:tav>
                                      </p:tavLst>
                                    </p:anim>
                                    <p:anim calcmode="lin" valueType="num">
                                      <p:cBhvr additive="base">
                                        <p:cTn id="48" dur="500" fill="hold"/>
                                        <p:tgtEl>
                                          <p:spTgt spid="6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additive="base">
                                        <p:cTn id="59" dur="500" fill="hold"/>
                                        <p:tgtEl>
                                          <p:spTgt spid="80"/>
                                        </p:tgtEl>
                                        <p:attrNameLst>
                                          <p:attrName>ppt_x</p:attrName>
                                        </p:attrNameLst>
                                      </p:cBhvr>
                                      <p:tavLst>
                                        <p:tav tm="0">
                                          <p:val>
                                            <p:strVal val="#ppt_x"/>
                                          </p:val>
                                        </p:tav>
                                        <p:tav tm="100000">
                                          <p:val>
                                            <p:strVal val="#ppt_x"/>
                                          </p:val>
                                        </p:tav>
                                      </p:tavLst>
                                    </p:anim>
                                    <p:anim calcmode="lin" valueType="num">
                                      <p:cBhvr additive="base">
                                        <p:cTn id="6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9" grpId="0" bldLvl="0" animBg="1"/>
      <p:bldP spid="70" grpId="0"/>
      <p:bldP spid="58" grpId="0" bldLvl="0" animBg="1"/>
      <p:bldP spid="59" grpId="0"/>
      <p:bldP spid="61" grpId="0" bldLvl="0" animBg="1"/>
      <p:bldP spid="62" grpId="0"/>
      <p:bldP spid="64" grpId="0" bldLvl="0" animBg="1"/>
      <p:bldP spid="65" grpId="0" bldLvl="0" animBg="1"/>
      <p:bldP spid="66" grpId="0" bldLvl="0" animBg="1"/>
      <p:bldP spid="67" grpId="0" bldLvl="0" animBg="1"/>
      <p:bldP spid="76" grpId="0"/>
      <p:bldP spid="78" grpId="0"/>
      <p:bldP spid="80" grpId="0"/>
      <p:bldP spid="69" grpId="1" animBg="1"/>
      <p:bldP spid="70" grpId="1"/>
      <p:bldP spid="58" grpId="1" animBg="1"/>
      <p:bldP spid="59" grpId="1"/>
      <p:bldP spid="61" grpId="1" animBg="1"/>
      <p:bldP spid="62" grpId="1"/>
      <p:bldP spid="64" grpId="1" animBg="1"/>
      <p:bldP spid="65" grpId="1" animBg="1"/>
      <p:bldP spid="66" grpId="1" animBg="1"/>
      <p:bldP spid="67" grpId="1" animBg="1"/>
      <p:bldP spid="76" grpId="1"/>
      <p:bldP spid="78" grpId="1"/>
      <p:bldP spid="8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文本框 3"/>
          <p:cNvSpPr txBox="1"/>
          <p:nvPr/>
        </p:nvSpPr>
        <p:spPr>
          <a:xfrm>
            <a:off x="483235" y="721360"/>
            <a:ext cx="11530330" cy="521970"/>
          </a:xfrm>
          <a:prstGeom prst="rect">
            <a:avLst/>
          </a:prstGeom>
          <a:noFill/>
        </p:spPr>
        <p:txBody>
          <a:bodyPr wrap="square" rtlCol="0">
            <a:spAutoFit/>
          </a:bodyPr>
          <a:p>
            <a:r>
              <a:rPr lang="zh-CN" altLang="en-US" sz="2800" b="1">
                <a:solidFill>
                  <a:srgbClr val="00B0F0"/>
                </a:solidFill>
                <a:latin typeface="Times New Roman" panose="02020603050405020304" pitchFamily="18" charset="0"/>
                <a:cs typeface="Times New Roman" panose="02020603050405020304" pitchFamily="18" charset="0"/>
              </a:rPr>
              <a:t>二、创新的基本类型</a:t>
            </a:r>
            <a:r>
              <a:rPr lang="en-US" altLang="zh-CN" sz="2400">
                <a:latin typeface="Times New Roman" panose="02020603050405020304" pitchFamily="18" charset="0"/>
                <a:cs typeface="Times New Roman" panose="02020603050405020304" pitchFamily="18" charset="0"/>
              </a:rPr>
              <a:t>     </a:t>
            </a:r>
            <a:endParaRPr lang="en-US" altLang="zh-CN" sz="2400">
              <a:latin typeface="Times New Roman" panose="02020603050405020304" pitchFamily="18" charset="0"/>
              <a:cs typeface="Times New Roman" panose="02020603050405020304" pitchFamily="18" charset="0"/>
            </a:endParaRPr>
          </a:p>
        </p:txBody>
      </p:sp>
      <p:grpSp>
        <p:nvGrpSpPr>
          <p:cNvPr id="39" name="组合 38"/>
          <p:cNvGrpSpPr/>
          <p:nvPr>
            <p:custDataLst>
              <p:tags r:id="rId2"/>
            </p:custDataLst>
          </p:nvPr>
        </p:nvGrpSpPr>
        <p:grpSpPr>
          <a:xfrm>
            <a:off x="1341120" y="2489889"/>
            <a:ext cx="1962150" cy="2221428"/>
            <a:chOff x="800100" y="573459"/>
            <a:chExt cx="1962150" cy="2221428"/>
          </a:xfrm>
        </p:grpSpPr>
        <p:sp>
          <p:nvSpPr>
            <p:cNvPr id="35" name="矩形 34"/>
            <p:cNvSpPr/>
            <p:nvPr>
              <p:custDataLst>
                <p:tags r:id="rId3"/>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36" name="任意多边形 35"/>
            <p:cNvSpPr/>
            <p:nvPr>
              <p:custDataLst>
                <p:tags r:id="rId4"/>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A</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37" name="直接连接符 36"/>
            <p:cNvCxnSpPr/>
            <p:nvPr>
              <p:custDataLst>
                <p:tags r:id="rId5"/>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38" name="直接连接符 37"/>
            <p:cNvCxnSpPr/>
            <p:nvPr>
              <p:custDataLst>
                <p:tags r:id="rId6"/>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grpSp>
        <p:nvGrpSpPr>
          <p:cNvPr id="40" name="组合 39"/>
          <p:cNvGrpSpPr/>
          <p:nvPr>
            <p:custDataLst>
              <p:tags r:id="rId7"/>
            </p:custDataLst>
          </p:nvPr>
        </p:nvGrpSpPr>
        <p:grpSpPr>
          <a:xfrm>
            <a:off x="4776470" y="2489889"/>
            <a:ext cx="1962150" cy="2221428"/>
            <a:chOff x="800100" y="573459"/>
            <a:chExt cx="1962150" cy="2221428"/>
          </a:xfrm>
        </p:grpSpPr>
        <p:sp>
          <p:nvSpPr>
            <p:cNvPr id="41" name="矩形 40"/>
            <p:cNvSpPr/>
            <p:nvPr>
              <p:custDataLst>
                <p:tags r:id="rId8"/>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42" name="任意多边形 41"/>
            <p:cNvSpPr/>
            <p:nvPr>
              <p:custDataLst>
                <p:tags r:id="rId9"/>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B</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43" name="直接连接符 42"/>
            <p:cNvCxnSpPr/>
            <p:nvPr>
              <p:custDataLst>
                <p:tags r:id="rId10"/>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44" name="直接连接符 43"/>
            <p:cNvCxnSpPr/>
            <p:nvPr>
              <p:custDataLst>
                <p:tags r:id="rId11"/>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grpSp>
        <p:nvGrpSpPr>
          <p:cNvPr id="45" name="组合 44"/>
          <p:cNvGrpSpPr/>
          <p:nvPr>
            <p:custDataLst>
              <p:tags r:id="rId12"/>
            </p:custDataLst>
          </p:nvPr>
        </p:nvGrpSpPr>
        <p:grpSpPr>
          <a:xfrm>
            <a:off x="8211820" y="2489889"/>
            <a:ext cx="1962150" cy="2221428"/>
            <a:chOff x="800100" y="573459"/>
            <a:chExt cx="1962150" cy="2221428"/>
          </a:xfrm>
        </p:grpSpPr>
        <p:sp>
          <p:nvSpPr>
            <p:cNvPr id="46" name="矩形 45"/>
            <p:cNvSpPr/>
            <p:nvPr>
              <p:custDataLst>
                <p:tags r:id="rId13"/>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47" name="任意多边形 46"/>
            <p:cNvSpPr/>
            <p:nvPr>
              <p:custDataLst>
                <p:tags r:id="rId14"/>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C</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48" name="直接连接符 47"/>
            <p:cNvCxnSpPr/>
            <p:nvPr>
              <p:custDataLst>
                <p:tags r:id="rId15"/>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49" name="直接连接符 48"/>
            <p:cNvCxnSpPr/>
            <p:nvPr>
              <p:custDataLst>
                <p:tags r:id="rId16"/>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sp>
        <p:nvSpPr>
          <p:cNvPr id="18" name="文本框 17"/>
          <p:cNvSpPr txBox="1"/>
          <p:nvPr>
            <p:custDataLst>
              <p:tags r:id="rId17"/>
            </p:custDataLst>
          </p:nvPr>
        </p:nvSpPr>
        <p:spPr>
          <a:xfrm>
            <a:off x="1334770" y="3157855"/>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产品创新</a:t>
            </a:r>
            <a:endParaRPr lang="en-US" altLang="zh-CN" sz="2000" b="1" spc="150"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 name="文本框 18"/>
          <p:cNvSpPr txBox="1"/>
          <p:nvPr>
            <p:custDataLst>
              <p:tags r:id="rId18"/>
            </p:custDataLst>
          </p:nvPr>
        </p:nvSpPr>
        <p:spPr>
          <a:xfrm>
            <a:off x="4776470" y="3157855"/>
            <a:ext cx="1959610" cy="1045845"/>
          </a:xfrm>
          <a:prstGeom prst="rect">
            <a:avLst/>
          </a:prstGeom>
          <a:noFill/>
        </p:spPr>
        <p:txBody>
          <a:bodyPr wrap="square" rtlCol="0">
            <a:noAutofit/>
          </a:bodyPr>
          <a:lstStyle/>
          <a:p>
            <a:pPr algn="ctr">
              <a:lnSpc>
                <a:spcPct val="120000"/>
              </a:lnSpc>
              <a:buClrTx/>
              <a:buSzTx/>
              <a:buFontTx/>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过程创新</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0" name="文本框 19"/>
          <p:cNvSpPr txBox="1"/>
          <p:nvPr>
            <p:custDataLst>
              <p:tags r:id="rId19"/>
            </p:custDataLst>
          </p:nvPr>
        </p:nvSpPr>
        <p:spPr>
          <a:xfrm>
            <a:off x="8205470" y="3157855"/>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商业模式创新</a:t>
            </a:r>
            <a:endParaRPr lang="en-US" altLang="zh-CN" sz="14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a:p>
            <a:pPr algn="ctr">
              <a:lnSpc>
                <a:spcPct val="120000"/>
              </a:lnSpc>
            </a:pPr>
            <a:endParaRPr lang="zh-CN" altLang="en-US" sz="1400" spc="150">
              <a:solidFill>
                <a:sysClr val="window" lastClr="FFFFFF"/>
              </a:solidFill>
              <a:latin typeface="Times New Roman" panose="02020603050405020304" pitchFamily="18" charset="0"/>
              <a:ea typeface="微软雅黑" panose="020B0503020204020204" charset="-122"/>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766445"/>
            <a:ext cx="11355070" cy="5939155"/>
          </a:xfrm>
          <a:prstGeom prst="rect">
            <a:avLst/>
          </a:prstGeom>
          <a:solidFill>
            <a:schemeClr val="accent1">
              <a:lumMod val="20000"/>
              <a:lumOff val="80000"/>
            </a:schemeClr>
          </a:solidFill>
        </p:spPr>
        <p:txBody>
          <a:bodyPr wrap="square" rtlCol="0">
            <a:spAutoFit/>
          </a:bodyPr>
          <a:lstStyle/>
          <a:p>
            <a:r>
              <a:rPr lang="en-US" altLang="zh-CN" sz="2800" b="1"/>
              <a:t>【脑洞大开】</a:t>
            </a:r>
            <a:r>
              <a:rPr lang="en-US" altLang="zh-CN" sz="2800"/>
              <a:t>                                        </a:t>
            </a:r>
            <a:endParaRPr lang="en-US" altLang="zh-CN" sz="2800"/>
          </a:p>
          <a:p>
            <a:pPr algn="ctr"/>
            <a:r>
              <a:rPr lang="en-US" altLang="zh-CN" sz="2800" b="1">
                <a:latin typeface="Times New Roman" panose="02020603050405020304" pitchFamily="18" charset="0"/>
                <a:cs typeface="Times New Roman" panose="02020603050405020304" pitchFamily="18" charset="0"/>
              </a:rPr>
              <a:t>实时调整跑步动作的Lumo Run短裤</a:t>
            </a:r>
            <a:endParaRPr lang="en-US" altLang="zh-CN" sz="2800" b="1">
              <a:latin typeface="Times New Roman" panose="02020603050405020304" pitchFamily="18" charset="0"/>
              <a:cs typeface="Times New Roman" panose="02020603050405020304" pitchFamily="18" charset="0"/>
            </a:endParaRPr>
          </a:p>
          <a:p>
            <a:endParaRPr lang="en-US" altLang="zh-CN" sz="2800"/>
          </a:p>
          <a:p>
            <a:pPr algn="just"/>
            <a:r>
              <a:rPr lang="en-US" altLang="zh-CN" sz="240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跑步专用的短裤</a:t>
            </a:r>
            <a:r>
              <a:rPr sz="2400">
                <a:latin typeface="宋体" panose="02010600030101010101" pitchFamily="2" charset="-122"/>
                <a:ea typeface="宋体" panose="02010600030101010101" pitchFamily="2" charset="-122"/>
                <a:cs typeface="Times New Roman" panose="02020603050405020304" pitchFamily="18" charset="0"/>
              </a:rPr>
              <a:t>“</a:t>
            </a:r>
            <a:r>
              <a:rPr sz="2400">
                <a:latin typeface="Times New Roman" panose="02020603050405020304" pitchFamily="18" charset="0"/>
                <a:ea typeface="宋体" panose="02010600030101010101" pitchFamily="2" charset="-122"/>
                <a:cs typeface="Times New Roman" panose="02020603050405020304" pitchFamily="18" charset="0"/>
              </a:rPr>
              <a:t>Lumo Run</a:t>
            </a:r>
            <a:r>
              <a:rPr sz="2400">
                <a:latin typeface="宋体" panose="02010600030101010101" pitchFamily="2" charset="-122"/>
                <a:ea typeface="宋体" panose="02010600030101010101" pitchFamily="2" charset="-122"/>
                <a:cs typeface="Times New Roman" panose="02020603050405020304" pitchFamily="18" charset="0"/>
              </a:rPr>
              <a:t>”</a:t>
            </a:r>
            <a:r>
              <a:rPr sz="2400">
                <a:latin typeface="Times New Roman" panose="02020603050405020304" pitchFamily="18" charset="0"/>
                <a:ea typeface="宋体" panose="02010600030101010101" pitchFamily="2" charset="-122"/>
                <a:cs typeface="Times New Roman" panose="02020603050405020304" pitchFamily="18" charset="0"/>
              </a:rPr>
              <a:t>，能实现对穿着者的跑步效率进行生物动力学方面</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的追踪监测，包括监测穿着者跑步时的节奏、步幅、触地时间以及骨盆扭动幅度等相关元素，像教练一样实时监控并为穿着者提供实时跑步成绩反馈，帮助他们调整跑步速度和姿态，避免运动伤害。</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endParaRPr sz="2400">
              <a:latin typeface="Times New Roman" panose="02020603050405020304" pitchFamily="18" charset="0"/>
              <a:ea typeface="宋体" panose="02010600030101010101" pitchFamily="2" charset="-122"/>
              <a:cs typeface="Times New Roman" panose="02020603050405020304" pitchFamily="18" charset="0"/>
            </a:endParaRPr>
          </a:p>
          <a:p>
            <a:pPr algn="ctr">
              <a:buClrTx/>
              <a:buSzTx/>
              <a:buFontTx/>
            </a:pPr>
            <a:r>
              <a:rPr lang="en-US" altLang="zh-CN" sz="2800" b="1">
                <a:latin typeface="Times New Roman" panose="02020603050405020304" pitchFamily="18" charset="0"/>
                <a:cs typeface="Times New Roman" panose="02020603050405020304" pitchFamily="18" charset="0"/>
              </a:rPr>
              <a:t>解放双手——Phone-brella电话伞</a:t>
            </a:r>
            <a:endParaRPr lang="en-US" altLang="zh-CN" sz="2800" b="1">
              <a:latin typeface="Times New Roman" panose="02020603050405020304" pitchFamily="18" charset="0"/>
              <a:cs typeface="Times New Roman" panose="02020603050405020304" pitchFamily="18" charset="0"/>
            </a:endParaRPr>
          </a:p>
          <a:p>
            <a:pPr algn="ctr">
              <a:buClrTx/>
              <a:buSzTx/>
              <a:buFontTx/>
            </a:pPr>
            <a:endParaRPr lang="en-US" altLang="zh-CN" sz="2800" b="1">
              <a:latin typeface="Times New Roman" panose="02020603050405020304" pitchFamily="18" charset="0"/>
              <a:cs typeface="Times New Roman" panose="02020603050405020304" pitchFamily="18" charset="0"/>
            </a:endParaRPr>
          </a:p>
          <a:p>
            <a:pPr algn="just"/>
            <a:r>
              <a:rPr lang="en-US" altLang="zh-CN" sz="240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Phone-brella电话伞凭借其独特的设计荣获德国红点设计大奖两枚金牌：采用两端开口的全新</a:t>
            </a:r>
            <a:r>
              <a:rPr sz="2400">
                <a:latin typeface="宋体" panose="02010600030101010101" pitchFamily="2" charset="-122"/>
                <a:ea typeface="宋体" panose="02010600030101010101" pitchFamily="2" charset="-122"/>
                <a:cs typeface="Times New Roman" panose="02020603050405020304" pitchFamily="18" charset="0"/>
              </a:rPr>
              <a:t>“</a:t>
            </a:r>
            <a:r>
              <a:rPr sz="2400">
                <a:latin typeface="Times New Roman" panose="02020603050405020304" pitchFamily="18" charset="0"/>
                <a:ea typeface="宋体" panose="02010600030101010101" pitchFamily="2" charset="-122"/>
                <a:cs typeface="Times New Roman" panose="02020603050405020304" pitchFamily="18" charset="0"/>
              </a:rPr>
              <a:t>C型伞柄</a:t>
            </a:r>
            <a:r>
              <a:rPr sz="2400">
                <a:latin typeface="宋体" panose="02010600030101010101" pitchFamily="2" charset="-122"/>
                <a:ea typeface="宋体" panose="02010600030101010101" pitchFamily="2" charset="-122"/>
                <a:cs typeface="Times New Roman" panose="02020603050405020304" pitchFamily="18" charset="0"/>
              </a:rPr>
              <a:t>”</a:t>
            </a:r>
            <a:r>
              <a:rPr sz="2400">
                <a:latin typeface="Times New Roman" panose="02020603050405020304" pitchFamily="18" charset="0"/>
                <a:ea typeface="宋体" panose="02010600030101010101" pitchFamily="2" charset="-122"/>
                <a:cs typeface="Times New Roman" panose="02020603050405020304" pitchFamily="18" charset="0"/>
              </a:rPr>
              <a:t>设计，摒弃传统的J型或直握式伞柄。将手臂伸进伞柄内，让伞柄扣在前臂臂弯处，伞柄可以防止伞侧滑，而手臂的自重可以让伞在和风中保持一定角度不变，以此解放双手。Phone-brella电话伞除了能方便智能手机用户，还能为手臂有伤或需要双手提物的用户提供方便。</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43205" y="428625"/>
            <a:ext cx="11579225" cy="2676525"/>
          </a:xfrm>
          <a:prstGeom prst="rect">
            <a:avLst/>
          </a:prstGeom>
          <a:solidFill>
            <a:schemeClr val="accent1">
              <a:lumMod val="20000"/>
              <a:lumOff val="80000"/>
            </a:schemeClr>
          </a:solidFill>
        </p:spPr>
        <p:txBody>
          <a:bodyPr wrap="square" rtlCol="0">
            <a:spAutoFit/>
          </a:bodyPr>
          <a:lstStyle/>
          <a:p>
            <a:pPr algn="just"/>
            <a:r>
              <a:rPr lang="en-US" altLang="zh-CN" sz="2400" b="1">
                <a:sym typeface="+mn-ea"/>
              </a:rPr>
              <a:t>【小故事】</a:t>
            </a:r>
            <a:r>
              <a:rPr lang="en-US" altLang="zh-CN" sz="2400">
                <a:sym typeface="+mn-ea"/>
              </a:rPr>
              <a:t>                                        </a:t>
            </a:r>
            <a:endParaRPr lang="en-US" altLang="zh-CN" sz="2400"/>
          </a:p>
          <a:p>
            <a:pPr algn="ctr"/>
            <a:r>
              <a:rPr lang="en-US" altLang="zh-CN" sz="2400" b="1">
                <a:latin typeface="Times New Roman" panose="02020603050405020304" pitchFamily="18" charset="0"/>
                <a:cs typeface="Times New Roman" panose="02020603050405020304" pitchFamily="18" charset="0"/>
                <a:sym typeface="+mn-ea"/>
              </a:rPr>
              <a:t>一孔值万金</a:t>
            </a:r>
            <a:endParaRPr lang="en-US" altLang="zh-CN" sz="2400" b="1">
              <a:latin typeface="Times New Roman" panose="02020603050405020304" pitchFamily="18" charset="0"/>
              <a:cs typeface="Times New Roman" panose="02020603050405020304" pitchFamily="18" charset="0"/>
              <a:sym typeface="+mn-ea"/>
            </a:endParaRPr>
          </a:p>
          <a:p>
            <a:pPr algn="ctr"/>
            <a:endParaRPr lang="en-US" altLang="zh-CN" sz="2400" b="1">
              <a:latin typeface="Times New Roman" panose="02020603050405020304" pitchFamily="18" charset="0"/>
              <a:cs typeface="Times New Roman" panose="02020603050405020304" pitchFamily="18" charset="0"/>
              <a:sym typeface="+mn-ea"/>
            </a:endParaRPr>
          </a:p>
          <a:p>
            <a:pPr algn="ctr"/>
            <a:r>
              <a:rPr lang="en-US" altLang="zh-CN" sz="2400"/>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美国的一家制糖公司每次向南美洲运输方糖时都会因方糖受潮而遭受巨大的损失。</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rPr>
              <a:t>后来有一位工作人员想到，既然方糖那么容易受潮，索性就用小针在包装上戳一个小孔使之通风。经实验证明，这种方法果然取得了良好的效果，这家公司就此专门申请了专利。据媒体报道，该专利后来的转让费高达100万美元。</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sp>
        <p:nvSpPr>
          <p:cNvPr id="38" name="文本框 37"/>
          <p:cNvSpPr txBox="1"/>
          <p:nvPr/>
        </p:nvSpPr>
        <p:spPr>
          <a:xfrm>
            <a:off x="396875" y="670560"/>
            <a:ext cx="10362565" cy="3538220"/>
          </a:xfrm>
          <a:prstGeom prst="rect">
            <a:avLst/>
          </a:prstGeom>
          <a:noFill/>
        </p:spPr>
        <p:txBody>
          <a:bodyPr wrap="square" rtlCol="0">
            <a:spAutoFit/>
          </a:bodyPr>
          <a:p>
            <a:r>
              <a:rPr lang="zh-CN" altLang="en-US" sz="2800" b="1">
                <a:solidFill>
                  <a:srgbClr val="00B0F0"/>
                </a:solidFill>
                <a:sym typeface="+mn-ea"/>
              </a:rPr>
              <a:t>三、创新思维的内涵和特征</a:t>
            </a:r>
            <a:endParaRPr lang="zh-CN" altLang="en-US" sz="2800" b="1">
              <a:solidFill>
                <a:srgbClr val="00B0F0"/>
              </a:solidFill>
              <a:sym typeface="+mn-ea"/>
            </a:endParaRPr>
          </a:p>
          <a:p>
            <a:endParaRPr lang="zh-CN" altLang="en-US" sz="2800" b="1">
              <a:solidFill>
                <a:srgbClr val="00B0F0"/>
              </a:solidFill>
              <a:sym typeface="+mn-ea"/>
            </a:endParaRPr>
          </a:p>
          <a:p>
            <a:r>
              <a:rPr lang="en-US" altLang="zh-CN" sz="2400">
                <a:solidFill>
                  <a:schemeClr val="accent1">
                    <a:lumMod val="75000"/>
                  </a:schemeClr>
                </a:solidFill>
                <a:latin typeface="Times New Roman" panose="02020603050405020304" pitchFamily="18" charset="0"/>
                <a:cs typeface="Times New Roman" panose="02020603050405020304" pitchFamily="18" charset="0"/>
              </a:rPr>
              <a:t>1. 创新思维的内涵</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pPr algn="l">
              <a:buClrTx/>
              <a:buSzTx/>
              <a:buNone/>
            </a:pPr>
            <a:r>
              <a:rPr lang="en-US" altLang="zh-CN" sz="2400">
                <a:sym typeface="+mn-ea"/>
              </a:rPr>
              <a:t>      </a:t>
            </a:r>
            <a:r>
              <a:rPr lang="zh-CN" altLang="en-US" sz="2400"/>
              <a:t>创新思维是指在解决问题的过程中通过选择、突破和重新建构已有的知识、经验和获取的信息，以新的认知模式把握事物发展的内在本质以及规律，并进一步提出新颖、独创的方法解决问题的思维过程。</a:t>
            </a:r>
            <a:endParaRPr lang="zh-CN" altLang="en-US" sz="2400"/>
          </a:p>
          <a:p>
            <a:r>
              <a:rPr lang="en-US" altLang="zh-CN" sz="2400" b="1">
                <a:solidFill>
                  <a:schemeClr val="accent1">
                    <a:lumMod val="75000"/>
                  </a:schemeClr>
                </a:solidFill>
                <a:sym typeface="+mn-ea"/>
              </a:rPr>
              <a:t>      </a:t>
            </a:r>
            <a:endParaRPr lang="zh-CN" altLang="en-US" sz="2400"/>
          </a:p>
          <a:p>
            <a:endParaRPr lang="zh-CN" altLang="en-US" sz="2400"/>
          </a:p>
        </p:txBody>
      </p:sp>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766445"/>
            <a:ext cx="11355070" cy="5446395"/>
          </a:xfrm>
          <a:prstGeom prst="rect">
            <a:avLst/>
          </a:prstGeom>
          <a:solidFill>
            <a:schemeClr val="accent1">
              <a:lumMod val="20000"/>
              <a:lumOff val="80000"/>
            </a:schemeClr>
          </a:solidFill>
        </p:spPr>
        <p:txBody>
          <a:bodyPr wrap="square" rtlCol="0">
            <a:spAutoFit/>
          </a:bodyPr>
          <a:lstStyle/>
          <a:p>
            <a:r>
              <a:rPr lang="en-US" altLang="zh-CN" sz="2800" b="1"/>
              <a:t>【小故事】</a:t>
            </a:r>
            <a:r>
              <a:rPr lang="en-US" altLang="zh-CN" sz="2800"/>
              <a:t>                                        </a:t>
            </a:r>
            <a:endParaRPr lang="en-US" altLang="zh-CN" sz="2800"/>
          </a:p>
          <a:p>
            <a:pPr algn="ctr"/>
            <a:r>
              <a:rPr lang="en-US" altLang="zh-CN" sz="2800" b="1">
                <a:latin typeface="Times New Roman" panose="02020603050405020304" pitchFamily="18" charset="0"/>
                <a:cs typeface="Times New Roman" panose="02020603050405020304" pitchFamily="18" charset="0"/>
              </a:rPr>
              <a:t>实时调整跑步动作的Lumo Run短裤</a:t>
            </a:r>
            <a:endParaRPr lang="en-US" altLang="zh-CN" sz="2800" b="1">
              <a:latin typeface="Times New Roman" panose="02020603050405020304" pitchFamily="18" charset="0"/>
              <a:cs typeface="Times New Roman" panose="02020603050405020304" pitchFamily="18" charset="0"/>
            </a:endParaRPr>
          </a:p>
          <a:p>
            <a:endParaRPr lang="en-US" altLang="zh-CN" sz="2800"/>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有一位博士，从小天赋极高，智商高达</a:t>
            </a:r>
            <a:r>
              <a:rPr sz="2400">
                <a:latin typeface="Times New Roman" panose="02020603050405020304" pitchFamily="18" charset="0"/>
                <a:ea typeface="宋体" panose="02010600030101010101" pitchFamily="2" charset="-122"/>
                <a:cs typeface="Times New Roman" panose="02020603050405020304" pitchFamily="18" charset="0"/>
              </a:rPr>
              <a:t>160</a:t>
            </a:r>
            <a:r>
              <a:rPr sz="2400">
                <a:latin typeface="宋体" panose="02010600030101010101" pitchFamily="2" charset="-122"/>
                <a:ea typeface="宋体" panose="02010600030101010101" pitchFamily="2" charset="-122"/>
                <a:cs typeface="宋体" panose="02010600030101010101" pitchFamily="2" charset="-122"/>
              </a:rPr>
              <a:t>分。一次，一位修理工对这个博士</a:t>
            </a:r>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宋体" panose="02010600030101010101" pitchFamily="2" charset="-122"/>
                <a:ea typeface="宋体" panose="02010600030101010101" pitchFamily="2" charset="-122"/>
                <a:cs typeface="宋体" panose="02010600030101010101" pitchFamily="2" charset="-122"/>
              </a:rPr>
              <a:t>说：“我出一道思考题来考考你，看你能否回答出来。”博士心想：我有这么高的智商，谁怕谁呀！于是修理工说道：“有一位聋哑人想买几个钉子，他对售货员做了个手势</a:t>
            </a:r>
            <a:r>
              <a:rPr sz="2400">
                <a:latin typeface="Times New Roman" panose="02020603050405020304" pitchFamily="18" charset="0"/>
                <a:ea typeface="宋体" panose="02010600030101010101" pitchFamily="2" charset="-122"/>
                <a:cs typeface="Times New Roman" panose="02020603050405020304" pitchFamily="18" charset="0"/>
              </a:rPr>
              <a:t>——</a:t>
            </a:r>
            <a:r>
              <a:rPr sz="2400">
                <a:latin typeface="宋体" panose="02010600030101010101" pitchFamily="2" charset="-122"/>
                <a:ea typeface="宋体" panose="02010600030101010101" pitchFamily="2" charset="-122"/>
                <a:cs typeface="宋体" panose="02010600030101010101" pitchFamily="2" charset="-122"/>
              </a:rPr>
              <a:t>左手食指立在柜台上，右手握拳做出敲击的样子。售货员见状，先给他拿来一把锤子，聋哑人摇摇头。于是售货员明白了，他想买的是钉子。”</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“聋哑人买好钉子，刚走出商店，接着进来一位盲人。这位盲人想要一把剪刀，请问，这位盲人会怎么做？”</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博士不假思索答道：“盲人肯定会这样</a:t>
            </a:r>
            <a:r>
              <a:rPr sz="2400">
                <a:latin typeface="Times New Roman" panose="02020603050405020304" pitchFamily="18" charset="0"/>
                <a:ea typeface="宋体" panose="02010600030101010101" pitchFamily="2" charset="-122"/>
                <a:cs typeface="Times New Roman" panose="02020603050405020304" pitchFamily="18" charset="0"/>
              </a:rPr>
              <a:t>——</a:t>
            </a:r>
            <a:r>
              <a:rPr sz="2400">
                <a:latin typeface="宋体" panose="02010600030101010101" pitchFamily="2" charset="-122"/>
                <a:ea typeface="宋体" panose="02010600030101010101" pitchFamily="2" charset="-122"/>
                <a:cs typeface="宋体" panose="02010600030101010101" pitchFamily="2" charset="-122"/>
              </a:rPr>
              <a:t>”他伸出食指和中指，做出剪刀的</a:t>
            </a:r>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宋体" panose="02010600030101010101" pitchFamily="2" charset="-122"/>
                <a:ea typeface="宋体" panose="02010600030101010101" pitchFamily="2" charset="-122"/>
                <a:cs typeface="宋体" panose="02010600030101010101" pitchFamily="2" charset="-122"/>
              </a:rPr>
              <a:t>形状。</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听了博士的回答，修理工开心地笑了起来：“哈哈，答错了吧！盲人想买剪刀，只需要开口说‘我买剪刀’就行了，他干吗要做手势啊？”</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grpSp>
        <p:nvGrpSpPr>
          <p:cNvPr id="56" name="组合 55"/>
          <p:cNvGrpSpPr/>
          <p:nvPr>
            <p:custDataLst>
              <p:tags r:id="rId3"/>
            </p:custDataLst>
          </p:nvPr>
        </p:nvGrpSpPr>
        <p:grpSpPr>
          <a:xfrm>
            <a:off x="3367460" y="2944946"/>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sym typeface="Arial" panose="020B0604020202020204" pitchFamily="34" charset="0"/>
                </a:rPr>
                <a:t>联想性</a:t>
              </a:r>
              <a:endParaRPr lang="en-US" altLang="zh-CN" smtClean="0">
                <a:solidFill>
                  <a:srgbClr val="FFFFFF"/>
                </a:solidFill>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sym typeface="Arial" panose="020B0604020202020204" pitchFamily="34" charset="0"/>
                </a:rPr>
                <a:t>A</a:t>
              </a:r>
              <a:endParaRPr lang="zh-CN" altLang="en-US" dirty="0">
                <a:solidFill>
                  <a:srgbClr val="FFFFFF"/>
                </a:solidFill>
                <a:sym typeface="Arial" panose="020B0604020202020204" pitchFamily="34" charset="0"/>
              </a:endParaRPr>
            </a:p>
          </p:txBody>
        </p:sp>
      </p:grpSp>
      <p:grpSp>
        <p:nvGrpSpPr>
          <p:cNvPr id="6" name="组合 5"/>
          <p:cNvGrpSpPr/>
          <p:nvPr>
            <p:custDataLst>
              <p:tags r:id="rId7"/>
            </p:custDataLst>
          </p:nvPr>
        </p:nvGrpSpPr>
        <p:grpSpPr>
          <a:xfrm>
            <a:off x="4276203" y="3987263"/>
            <a:ext cx="1815125" cy="1877843"/>
            <a:chOff x="2053008" y="1642534"/>
            <a:chExt cx="2610662" cy="2700866"/>
          </a:xfrm>
        </p:grpSpPr>
        <p:sp>
          <p:nvSpPr>
            <p:cNvPr id="9" name="任意多边形 8"/>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sym typeface="Arial" panose="020B0604020202020204" pitchFamily="34" charset="0"/>
              </a:endParaRPr>
            </a:p>
          </p:txBody>
        </p:sp>
        <p:sp>
          <p:nvSpPr>
            <p:cNvPr id="11" name="任意多边形 10"/>
            <p:cNvSpPr/>
            <p:nvPr>
              <p:custDataLst>
                <p:tags r:id="rId9"/>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sym typeface="Arial" panose="020B0604020202020204" pitchFamily="34" charset="0"/>
                </a:rPr>
                <a:t>逆向性</a:t>
              </a:r>
              <a:endParaRPr lang="en-US" altLang="zh-CN" smtClean="0">
                <a:solidFill>
                  <a:srgbClr val="FFFFFF"/>
                </a:solidFill>
                <a:sym typeface="Arial" panose="020B0604020202020204" pitchFamily="34" charset="0"/>
              </a:endParaRPr>
            </a:p>
          </p:txBody>
        </p:sp>
        <p:sp>
          <p:nvSpPr>
            <p:cNvPr id="32" name="任意多边形 31"/>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sym typeface="Arial" panose="020B0604020202020204" pitchFamily="34" charset="0"/>
                </a:rPr>
                <a:t>D</a:t>
              </a:r>
              <a:endParaRPr lang="zh-CN" altLang="en-US" dirty="0">
                <a:solidFill>
                  <a:srgbClr val="FFFFFF"/>
                </a:solidFill>
                <a:sym typeface="Arial" panose="020B0604020202020204" pitchFamily="34" charset="0"/>
              </a:endParaRPr>
            </a:p>
          </p:txBody>
        </p:sp>
      </p:grpSp>
      <p:grpSp>
        <p:nvGrpSpPr>
          <p:cNvPr id="33" name="组合 32"/>
          <p:cNvGrpSpPr/>
          <p:nvPr>
            <p:custDataLst>
              <p:tags r:id="rId11"/>
            </p:custDataLst>
          </p:nvPr>
        </p:nvGrpSpPr>
        <p:grpSpPr>
          <a:xfrm>
            <a:off x="5184946" y="2944946"/>
            <a:ext cx="1815125" cy="1877843"/>
            <a:chOff x="2053008" y="1642534"/>
            <a:chExt cx="2610662" cy="2700866"/>
          </a:xfrm>
        </p:grpSpPr>
        <p:sp>
          <p:nvSpPr>
            <p:cNvPr id="34" name="任意多边形 33"/>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sym typeface="Arial" panose="020B0604020202020204" pitchFamily="34" charset="0"/>
              </a:endParaRPr>
            </a:p>
          </p:txBody>
        </p:sp>
        <p:sp>
          <p:nvSpPr>
            <p:cNvPr id="35" name="任意多边形 34"/>
            <p:cNvSpPr/>
            <p:nvPr>
              <p:custDataLst>
                <p:tags r:id="rId13"/>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sym typeface="Arial" panose="020B0604020202020204" pitchFamily="34" charset="0"/>
                </a:rPr>
                <a:t>求异性</a:t>
              </a:r>
              <a:endParaRPr lang="en-US" altLang="zh-CN" smtClean="0">
                <a:solidFill>
                  <a:srgbClr val="FFFFFF"/>
                </a:solidFill>
                <a:sym typeface="Arial" panose="020B0604020202020204" pitchFamily="34" charset="0"/>
              </a:endParaRPr>
            </a:p>
          </p:txBody>
        </p:sp>
        <p:sp>
          <p:nvSpPr>
            <p:cNvPr id="48" name="任意多边形 47"/>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sym typeface="Arial" panose="020B0604020202020204" pitchFamily="34" charset="0"/>
                </a:rPr>
                <a:t>B</a:t>
              </a:r>
              <a:endParaRPr lang="zh-CN" altLang="en-US" dirty="0">
                <a:solidFill>
                  <a:srgbClr val="FFFFFF"/>
                </a:solidFill>
                <a:sym typeface="Arial" panose="020B0604020202020204" pitchFamily="34" charset="0"/>
              </a:endParaRPr>
            </a:p>
          </p:txBody>
        </p:sp>
      </p:grpSp>
      <p:grpSp>
        <p:nvGrpSpPr>
          <p:cNvPr id="49" name="组合 48"/>
          <p:cNvGrpSpPr/>
          <p:nvPr>
            <p:custDataLst>
              <p:tags r:id="rId15"/>
            </p:custDataLst>
          </p:nvPr>
        </p:nvGrpSpPr>
        <p:grpSpPr>
          <a:xfrm>
            <a:off x="6093688" y="3987263"/>
            <a:ext cx="1815125" cy="1877843"/>
            <a:chOff x="2053008" y="1642534"/>
            <a:chExt cx="2610662" cy="2700866"/>
          </a:xfrm>
        </p:grpSpPr>
        <p:sp>
          <p:nvSpPr>
            <p:cNvPr id="50" name="任意多边形 49"/>
            <p:cNvSpPr/>
            <p:nvPr>
              <p:custDataLst>
                <p:tags r:id="rId16"/>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sym typeface="Arial" panose="020B0604020202020204" pitchFamily="34" charset="0"/>
              </a:endParaRPr>
            </a:p>
          </p:txBody>
        </p:sp>
        <p:sp>
          <p:nvSpPr>
            <p:cNvPr id="53" name="任意多边形 52"/>
            <p:cNvSpPr/>
            <p:nvPr>
              <p:custDataLst>
                <p:tags r:id="rId17"/>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sym typeface="Arial" panose="020B0604020202020204" pitchFamily="34" charset="0"/>
                </a:rPr>
                <a:t>综合性</a:t>
              </a:r>
              <a:endParaRPr lang="en-US" altLang="zh-CN" smtClean="0">
                <a:solidFill>
                  <a:srgbClr val="FFFFFF"/>
                </a:solidFill>
                <a:sym typeface="Arial" panose="020B0604020202020204" pitchFamily="34" charset="0"/>
              </a:endParaRPr>
            </a:p>
          </p:txBody>
        </p:sp>
        <p:sp>
          <p:nvSpPr>
            <p:cNvPr id="54" name="任意多边形 53"/>
            <p:cNvSpPr/>
            <p:nvPr>
              <p:custDataLst>
                <p:tags r:id="rId18"/>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sym typeface="Arial" panose="020B0604020202020204" pitchFamily="34" charset="0"/>
                </a:rPr>
                <a:t>E</a:t>
              </a:r>
              <a:endParaRPr lang="zh-CN" altLang="en-US" dirty="0">
                <a:solidFill>
                  <a:srgbClr val="FFFFFF"/>
                </a:solidFill>
                <a:sym typeface="Arial" panose="020B0604020202020204" pitchFamily="34" charset="0"/>
              </a:endParaRPr>
            </a:p>
          </p:txBody>
        </p:sp>
      </p:grpSp>
      <p:grpSp>
        <p:nvGrpSpPr>
          <p:cNvPr id="57" name="组合 56"/>
          <p:cNvGrpSpPr/>
          <p:nvPr>
            <p:custDataLst>
              <p:tags r:id="rId19"/>
            </p:custDataLst>
          </p:nvPr>
        </p:nvGrpSpPr>
        <p:grpSpPr>
          <a:xfrm>
            <a:off x="7002431" y="2944946"/>
            <a:ext cx="1815125" cy="1877843"/>
            <a:chOff x="2053008" y="1642534"/>
            <a:chExt cx="2610662" cy="2700866"/>
          </a:xfrm>
        </p:grpSpPr>
        <p:sp>
          <p:nvSpPr>
            <p:cNvPr id="58" name="任意多边形 57"/>
            <p:cNvSpPr/>
            <p:nvPr>
              <p:custDataLst>
                <p:tags r:id="rId20"/>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sym typeface="Arial" panose="020B0604020202020204" pitchFamily="34" charset="0"/>
              </a:endParaRPr>
            </a:p>
          </p:txBody>
        </p:sp>
        <p:sp>
          <p:nvSpPr>
            <p:cNvPr id="59" name="任意多边形 58"/>
            <p:cNvSpPr/>
            <p:nvPr>
              <p:custDataLst>
                <p:tags r:id="rId21"/>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sym typeface="Arial" panose="020B0604020202020204" pitchFamily="34" charset="0"/>
                </a:rPr>
                <a:t>发散性</a:t>
              </a:r>
              <a:endParaRPr lang="en-US" altLang="zh-CN" smtClean="0">
                <a:solidFill>
                  <a:srgbClr val="FFFFFF"/>
                </a:solidFill>
                <a:sym typeface="Arial" panose="020B0604020202020204" pitchFamily="34" charset="0"/>
              </a:endParaRPr>
            </a:p>
          </p:txBody>
        </p:sp>
        <p:sp>
          <p:nvSpPr>
            <p:cNvPr id="60" name="任意多边形 59"/>
            <p:cNvSpPr/>
            <p:nvPr>
              <p:custDataLst>
                <p:tags r:id="rId22"/>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sym typeface="Arial" panose="020B0604020202020204" pitchFamily="34" charset="0"/>
                </a:rPr>
                <a:t>C</a:t>
              </a:r>
              <a:endParaRPr lang="zh-CN" altLang="en-US" dirty="0">
                <a:solidFill>
                  <a:srgbClr val="FFFFFF"/>
                </a:solidFill>
                <a:sym typeface="Arial" panose="020B0604020202020204" pitchFamily="34" charset="0"/>
              </a:endParaRPr>
            </a:p>
          </p:txBody>
        </p:sp>
      </p:grpSp>
      <p:sp>
        <p:nvSpPr>
          <p:cNvPr id="7" name="文本框 6"/>
          <p:cNvSpPr txBox="1"/>
          <p:nvPr/>
        </p:nvSpPr>
        <p:spPr>
          <a:xfrm>
            <a:off x="438785" y="892810"/>
            <a:ext cx="11753215" cy="1568450"/>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2. 创新思维的特征</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pPr algn="l">
              <a:buClrTx/>
              <a:buSzTx/>
              <a:buNone/>
            </a:pPr>
            <a:r>
              <a:rPr lang="en-US" altLang="zh-CN" sz="2400">
                <a:sym typeface="+mn-ea"/>
              </a:rPr>
              <a:t>      </a:t>
            </a:r>
            <a:r>
              <a:rPr lang="zh-CN" altLang="en-US" sz="2400"/>
              <a:t>创新思维是指在解决问题的过程中通过选择、突破和重新建构已有的知识、经验和获取的信息，以新的认知模式把握事物发展的内在本质以及规律，并进一步提出新颖、独创的方法解决问题的思维过程。</a:t>
            </a:r>
            <a:endParaRPr lang="zh-CN" altLang="en-US" sz="2400"/>
          </a:p>
        </p:txBody>
      </p:sp>
    </p:spTree>
    <p:custDataLst>
      <p:tags r:id="rId2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457200"/>
            <a:ext cx="11355070" cy="6369685"/>
          </a:xfrm>
          <a:prstGeom prst="rect">
            <a:avLst/>
          </a:prstGeom>
          <a:solidFill>
            <a:schemeClr val="accent1">
              <a:lumMod val="20000"/>
              <a:lumOff val="80000"/>
            </a:schemeClr>
          </a:solidFill>
        </p:spPr>
        <p:txBody>
          <a:bodyPr wrap="square" rtlCol="0">
            <a:spAutoFit/>
          </a:bodyPr>
          <a:lstStyle/>
          <a:p>
            <a:r>
              <a:rPr lang="en-US" altLang="zh-CN" sz="2800" b="1"/>
              <a:t>【小故事】</a:t>
            </a:r>
            <a:r>
              <a:rPr lang="en-US" altLang="zh-CN" sz="2800"/>
              <a:t>                                        </a:t>
            </a:r>
            <a:endParaRPr lang="en-US" altLang="zh-CN" sz="2800"/>
          </a:p>
          <a:p>
            <a:pPr algn="ctr"/>
            <a:r>
              <a:rPr lang="en-US" altLang="zh-CN" sz="2800" b="1"/>
              <a:t>王永志：圆中华民族千年飞天梦想</a:t>
            </a:r>
            <a:endParaRPr lang="en-US" altLang="zh-CN" sz="2800" b="1"/>
          </a:p>
          <a:p>
            <a:endParaRPr lang="en-US" altLang="zh-CN" sz="2800"/>
          </a:p>
          <a:p>
            <a:pPr algn="just"/>
            <a:r>
              <a:rPr lang="en-US" altLang="zh-CN" sz="2400"/>
              <a:t>      </a:t>
            </a:r>
            <a:r>
              <a:rPr lang="en-US" altLang="zh-CN" sz="2000">
                <a:latin typeface="宋体" panose="02010600030101010101" pitchFamily="2" charset="-122"/>
                <a:ea typeface="宋体" panose="02010600030101010101" pitchFamily="2" charset="-122"/>
                <a:cs typeface="宋体" panose="02010600030101010101" pitchFamily="2" charset="-122"/>
              </a:rPr>
              <a:t>中国载人航天工程总设计师王永志为中国航天事业的发展做出过巨大的贡献。</a:t>
            </a:r>
            <a:r>
              <a:rPr lang="en-US" altLang="zh-CN" sz="2000">
                <a:latin typeface="Times New Roman" panose="02020603050405020304" pitchFamily="18" charset="0"/>
                <a:ea typeface="宋体" panose="02010600030101010101" pitchFamily="2" charset="-122"/>
                <a:cs typeface="Times New Roman" panose="02020603050405020304" pitchFamily="18" charset="0"/>
              </a:rPr>
              <a:t>1964</a:t>
            </a:r>
            <a:r>
              <a:rPr lang="en-US" altLang="zh-CN" sz="2000">
                <a:latin typeface="宋体" panose="02010600030101010101" pitchFamily="2" charset="-122"/>
                <a:ea typeface="宋体" panose="02010600030101010101" pitchFamily="2" charset="-122"/>
                <a:cs typeface="宋体" panose="02010600030101010101" pitchFamily="2" charset="-122"/>
              </a:rPr>
              <a:t>年</a:t>
            </a:r>
            <a:r>
              <a:rPr lang="en-US" altLang="zh-CN" sz="2000">
                <a:latin typeface="Times New Roman" panose="02020603050405020304" pitchFamily="18" charset="0"/>
                <a:ea typeface="宋体" panose="02010600030101010101" pitchFamily="2" charset="-122"/>
                <a:cs typeface="Times New Roman" panose="02020603050405020304" pitchFamily="18" charset="0"/>
              </a:rPr>
              <a:t>6</a:t>
            </a:r>
            <a:r>
              <a:rPr lang="en-US" altLang="zh-CN" sz="2000">
                <a:latin typeface="宋体" panose="02010600030101010101" pitchFamily="2" charset="-122"/>
                <a:ea typeface="宋体" panose="02010600030101010101" pitchFamily="2" charset="-122"/>
                <a:cs typeface="宋体" panose="02010600030101010101" pitchFamily="2" charset="-122"/>
              </a:rPr>
              <a:t>月，作为一个年轻的国防科技工作者，他第一次走进戈壁滩，参加了中国自行设计的第一次中短程火箭的试验发射</a:t>
            </a:r>
            <a:r>
              <a:rPr lang="zh-CN" altLang="en-US" sz="2000">
                <a:latin typeface="宋体" panose="02010600030101010101" pitchFamily="2" charset="-122"/>
                <a:ea typeface="宋体" panose="02010600030101010101" pitchFamily="2" charset="-122"/>
                <a:cs typeface="宋体" panose="02010600030101010101" pitchFamily="2" charset="-122"/>
              </a:rPr>
              <a:t>。</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000">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rPr>
              <a:t>面对火箭射程不够的问题，有关专家都在竭力想办法如何尽可能多地装进一些推进剂，以增加火箭的射程。</a:t>
            </a:r>
            <a:endParaRPr lang="en-US" altLang="zh-CN" sz="20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000">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rPr>
              <a:t>在研讨会上，王永志却说：“经过计算，要是从火箭体内泄出</a:t>
            </a:r>
            <a:r>
              <a:rPr lang="en-US" altLang="zh-CN" sz="2000">
                <a:latin typeface="Times New Roman" panose="02020603050405020304" pitchFamily="18" charset="0"/>
                <a:ea typeface="宋体" panose="02010600030101010101" pitchFamily="2" charset="-122"/>
                <a:cs typeface="Times New Roman" panose="02020603050405020304" pitchFamily="18" charset="0"/>
              </a:rPr>
              <a:t>600</a:t>
            </a:r>
            <a:r>
              <a:rPr lang="en-US" altLang="zh-CN" sz="2000">
                <a:latin typeface="宋体" panose="02010600030101010101" pitchFamily="2" charset="-122"/>
                <a:ea typeface="宋体" panose="02010600030101010101" pitchFamily="2" charset="-122"/>
                <a:cs typeface="宋体" panose="02010600030101010101" pitchFamily="2" charset="-122"/>
              </a:rPr>
              <a:t>千克燃料，这枚火箭就能射得更远，命中目标。”在场的专家们大都对王永志的建议不以为然，有人反问：“本来火箭射程就不够，你还要往外泄燃料？”</a:t>
            </a:r>
            <a:endParaRPr lang="en-US" altLang="zh-CN" sz="20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000">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rPr>
              <a:t>王永志对自己的思路和计算非常自信，他去找了当时坐镇酒泉发射场的技术总指挥钱学森，钱学森听完王永志的陈述后，当即把火箭的总设计师请来。</a:t>
            </a:r>
            <a:endParaRPr lang="en-US" altLang="zh-CN" sz="20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000">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rPr>
              <a:t>钱学森对总设计师说：“这个年轻人的意见对，就按他说的办。”果然，火箭泄出一些推进剂后，射程真的变远了。发射的三发火箭，发发命中目标。王永志运用逆向思维，成功地解决了火箭射程不够的问题。</a:t>
            </a:r>
            <a:endParaRPr lang="en-US" altLang="zh-CN" sz="20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000">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rPr>
              <a:t>面对火箭射程不够的问题，大家想的都是如何增加射程，这种思维方式就是思维定式。而王永志突破思维定式，通过减少燃料增加了射程，就是运用逆向思维突破了思维定式。</a:t>
            </a:r>
            <a:endParaRPr lang="en-US" altLang="zh-CN" sz="2000">
              <a:latin typeface="宋体" panose="02010600030101010101" pitchFamily="2" charset="-122"/>
              <a:ea typeface="宋体" panose="02010600030101010101" pitchFamily="2" charset="-122"/>
              <a:cs typeface="宋体" panose="02010600030101010101" pitchFamily="2" charset="-122"/>
            </a:endParaRPr>
          </a:p>
          <a:p>
            <a:pPr algn="r"/>
            <a:r>
              <a:rPr lang="en-US" altLang="zh-CN" sz="2000">
                <a:latin typeface="宋体" panose="02010600030101010101" pitchFamily="2" charset="-122"/>
                <a:ea typeface="宋体" panose="02010600030101010101" pitchFamily="2" charset="-122"/>
                <a:cs typeface="宋体" panose="02010600030101010101" pitchFamily="2" charset="-122"/>
              </a:rPr>
              <a:t>（资料来源：新知网）</a:t>
            </a:r>
            <a:endParaRPr lang="en-US" altLang="zh-CN" sz="20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0230" y="1200785"/>
            <a:ext cx="11235055" cy="4523105"/>
          </a:xfrm>
          <a:prstGeom prst="rect">
            <a:avLst/>
          </a:prstGeom>
          <a:solidFill>
            <a:schemeClr val="accent1">
              <a:lumMod val="20000"/>
              <a:lumOff val="80000"/>
            </a:schemeClr>
          </a:solidFill>
        </p:spPr>
        <p:txBody>
          <a:bodyPr wrap="square" rtlCol="0">
            <a:spAutoFit/>
          </a:bodyPr>
          <a:lstStyle/>
          <a:p>
            <a:pPr lvl="0" algn="just" fontAlgn="ctr"/>
            <a:r>
              <a:rPr lang="en-US" altLang="zh-CN" sz="2400"/>
              <a:t>      </a:t>
            </a:r>
            <a:endParaRPr lang="en-US" altLang="zh-CN" sz="2400"/>
          </a:p>
          <a:p>
            <a:pPr lvl="0" algn="just" fontAlgn="ctr"/>
            <a:endParaRPr lang="en-US" altLang="zh-CN" sz="2400"/>
          </a:p>
          <a:p>
            <a:pPr lvl="0" algn="just" fontAlgn="ctr"/>
            <a:endParaRPr lang="en-US" altLang="zh-CN" sz="2400"/>
          </a:p>
          <a:p>
            <a:pPr lvl="0" algn="just" fontAlgn="ctr"/>
            <a:r>
              <a:rPr lang="en-US" altLang="zh-CN" sz="2400"/>
              <a:t>      </a:t>
            </a:r>
            <a:r>
              <a:rPr lang="zh-CN" altLang="en-US" sz="2400">
                <a:latin typeface="Times New Roman" panose="02020603050405020304" pitchFamily="18" charset="0"/>
                <a:cs typeface="Times New Roman" panose="02020603050405020304" pitchFamily="18" charset="0"/>
              </a:rPr>
              <a:t>2017年3月，对于西北工业大学（以下简称“西北工大”）毕业生王建军来说是他事业发展的一个重要“拐点”。这位看起来还有些稚嫩的大男孩儿，已经是一家高科技公司的创始人兼首席执行官。他领导的Makeblock公司（深圳市创客工场科技有限公司）获得B轮融资超过两亿元人民币，成为该轮最大融资企业。这家成立仅五年的公司市场总估值已达两亿美元。</a:t>
            </a:r>
            <a:endParaRPr lang="zh-CN" altLang="en-US" sz="2400">
              <a:latin typeface="Times New Roman" panose="02020603050405020304" pitchFamily="18" charset="0"/>
              <a:cs typeface="Times New Roman" panose="02020603050405020304" pitchFamily="18" charset="0"/>
            </a:endParaRPr>
          </a:p>
          <a:p>
            <a:pPr lvl="0" algn="just" fontAlgn="ctr"/>
            <a:r>
              <a:rPr lang="en-US" altLang="zh-CN" sz="2400">
                <a:sym typeface="+mn-ea"/>
              </a:rPr>
              <a:t>      </a:t>
            </a:r>
            <a:r>
              <a:rPr lang="zh-CN" altLang="en-US" sz="2400">
                <a:latin typeface="Times New Roman" panose="02020603050405020304" pitchFamily="18" charset="0"/>
                <a:cs typeface="Times New Roman" panose="02020603050405020304" pitchFamily="18" charset="0"/>
              </a:rPr>
              <a:t>研究生毕业后，学习飞行器设计专业的王建军没有选择进入研究所工作，而是决定自己创业，并把创业方向锁定在机器人领域。经过五年多的努力，他创立的Makeblock公司深受机器人教育领域认可，其产品远销海外140多个国家，且拥有1 600多个渠道合作伙伴，进入全球超过两万所学校。</a:t>
            </a:r>
            <a:endParaRPr lang="zh-CN" altLang="en-US" sz="2400">
              <a:latin typeface="Times New Roman" panose="02020603050405020304" pitchFamily="18" charset="0"/>
              <a:cs typeface="Times New Roman" panose="02020603050405020304" pitchFamily="18" charset="0"/>
            </a:endParaRPr>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3" name="同侧圆角矩形 2"/>
          <p:cNvSpPr/>
          <p:nvPr/>
        </p:nvSpPr>
        <p:spPr>
          <a:xfrm>
            <a:off x="163830" y="335915"/>
            <a:ext cx="2504440" cy="701675"/>
          </a:xfrm>
          <a:prstGeom prst="round2SameRect">
            <a:avLst/>
          </a:prstGeom>
          <a:solidFill>
            <a:srgbClr val="0070C0"/>
          </a:solidFill>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【案例引入】</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5" name="文本框 4"/>
          <p:cNvSpPr txBox="1"/>
          <p:nvPr/>
        </p:nvSpPr>
        <p:spPr>
          <a:xfrm>
            <a:off x="2710815" y="1610995"/>
            <a:ext cx="6939915" cy="521970"/>
          </a:xfrm>
          <a:prstGeom prst="rect">
            <a:avLst/>
          </a:prstGeom>
          <a:noFill/>
        </p:spPr>
        <p:txBody>
          <a:bodyPr wrap="square" rtlCol="0">
            <a:spAutoFit/>
          </a:bodyPr>
          <a:p>
            <a:pPr algn="ctr"/>
            <a:r>
              <a:rPr lang="zh-CN" altLang="en-US" sz="2800" b="1">
                <a:latin typeface="宋体" panose="02010600030101010101" pitchFamily="2" charset="-122"/>
                <a:ea typeface="宋体" panose="02010600030101010101" pitchFamily="2" charset="-122"/>
              </a:rPr>
              <a:t>王建军:从创业“小白”到行业“大牛”</a:t>
            </a:r>
            <a:endParaRPr lang="zh-CN" altLang="en-US" sz="28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457200"/>
            <a:ext cx="11355070" cy="4707890"/>
          </a:xfrm>
          <a:prstGeom prst="rect">
            <a:avLst/>
          </a:prstGeom>
          <a:solidFill>
            <a:schemeClr val="accent1">
              <a:lumMod val="20000"/>
              <a:lumOff val="80000"/>
            </a:schemeClr>
          </a:solidFill>
        </p:spPr>
        <p:txBody>
          <a:bodyPr wrap="square" rtlCol="0">
            <a:spAutoFit/>
          </a:bodyPr>
          <a:lstStyle/>
          <a:p>
            <a:r>
              <a:rPr lang="en-US" altLang="zh-CN" sz="2800" b="1"/>
              <a:t>【小故事】</a:t>
            </a:r>
            <a:r>
              <a:rPr lang="en-US" altLang="zh-CN" sz="2800"/>
              <a:t>                                        </a:t>
            </a:r>
            <a:endParaRPr lang="en-US" altLang="zh-CN" sz="2800"/>
          </a:p>
          <a:p>
            <a:pPr algn="ctr"/>
            <a:r>
              <a:rPr lang="en-US" altLang="zh-CN" sz="2800" b="1"/>
              <a:t>图书馆搬家</a:t>
            </a:r>
            <a:endParaRPr lang="en-US" altLang="zh-CN" sz="2800" b="1"/>
          </a:p>
          <a:p>
            <a:endParaRPr lang="en-US" altLang="zh-CN" sz="2800"/>
          </a:p>
          <a:p>
            <a:pPr algn="just"/>
            <a:r>
              <a:rPr lang="en-US" altLang="zh-CN" sz="2400"/>
              <a:t>      </a:t>
            </a:r>
            <a:r>
              <a:rPr sz="2400">
                <a:latin typeface="宋体" panose="02010600030101010101" pitchFamily="2" charset="-122"/>
                <a:ea typeface="宋体" panose="02010600030101010101" pitchFamily="2" charset="-122"/>
                <a:cs typeface="宋体" panose="02010600030101010101" pitchFamily="2" charset="-122"/>
              </a:rPr>
              <a:t>英国国家图书馆是世界上著名的图书馆，里面藏书非常丰富。有一次，图书馆要搬家，即从旧馆搬到新馆，结果一算，搬运费要几百万英镑，图书馆根本没有那么多钱。怎么办？有一个馆员向馆长提了一个建议，结果只花了几十万英镑就解决了图书馆搬家的问题。</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按照馆员的建议，图书馆在报纸上登了一则告示：从即日开始，每个市民可以免费从英国国家图书馆借</a:t>
            </a:r>
            <a:r>
              <a:rPr sz="2400">
                <a:latin typeface="Times New Roman" panose="02020603050405020304" pitchFamily="18" charset="0"/>
                <a:ea typeface="宋体" panose="02010600030101010101" pitchFamily="2" charset="-122"/>
                <a:cs typeface="Times New Roman" panose="02020603050405020304" pitchFamily="18" charset="0"/>
              </a:rPr>
              <a:t>10</a:t>
            </a:r>
            <a:r>
              <a:rPr sz="2400">
                <a:latin typeface="宋体" panose="02010600030101010101" pitchFamily="2" charset="-122"/>
                <a:ea typeface="宋体" panose="02010600030101010101" pitchFamily="2" charset="-122"/>
                <a:cs typeface="宋体" panose="02010600030101010101" pitchFamily="2" charset="-122"/>
              </a:rPr>
              <a:t>本书，但需要把书还到新馆去。结果，告示一出，市民蜂拥而至，没几天，就把图书馆里的书借光了，而且大家都按期把书还到了新馆。就这样，图书馆借用大家的力量搬了一次家。</a:t>
            </a:r>
            <a:endParaRPr sz="2400">
              <a:latin typeface="宋体" panose="02010600030101010101" pitchFamily="2" charset="-122"/>
              <a:ea typeface="宋体" panose="02010600030101010101" pitchFamily="2" charset="-122"/>
              <a:cs typeface="宋体" panose="02010600030101010101" pitchFamily="2" charset="-122"/>
            </a:endParaRPr>
          </a:p>
          <a:p>
            <a:pPr algn="r"/>
            <a:r>
              <a:rPr sz="2400">
                <a:latin typeface="宋体" panose="02010600030101010101" pitchFamily="2" charset="-122"/>
                <a:ea typeface="宋体" panose="02010600030101010101" pitchFamily="2" charset="-122"/>
                <a:cs typeface="宋体" panose="02010600030101010101" pitchFamily="2" charset="-122"/>
              </a:rPr>
              <a:t>（资料来源：搜狐网）</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grpSp>
        <p:nvGrpSpPr>
          <p:cNvPr id="56" name="组合 55"/>
          <p:cNvGrpSpPr/>
          <p:nvPr>
            <p:custDataLst>
              <p:tags r:id="rId3"/>
            </p:custDataLst>
          </p:nvPr>
        </p:nvGrpSpPr>
        <p:grpSpPr>
          <a:xfrm>
            <a:off x="3367460" y="2944946"/>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经验型</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6" name="组合 5"/>
          <p:cNvGrpSpPr/>
          <p:nvPr>
            <p:custDataLst>
              <p:tags r:id="rId7"/>
            </p:custDataLst>
          </p:nvPr>
        </p:nvGrpSpPr>
        <p:grpSpPr>
          <a:xfrm>
            <a:off x="4276203" y="3987263"/>
            <a:ext cx="1815125" cy="1877843"/>
            <a:chOff x="2053008" y="1642534"/>
            <a:chExt cx="2610662" cy="2700866"/>
          </a:xfrm>
        </p:grpSpPr>
        <p:sp>
          <p:nvSpPr>
            <p:cNvPr id="9" name="任意多边形 8"/>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任意多边形 10"/>
            <p:cNvSpPr/>
            <p:nvPr>
              <p:custDataLst>
                <p:tags r:id="rId9"/>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从众型</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32" name="任意多边形 31"/>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D</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11"/>
            </p:custDataLst>
          </p:nvPr>
        </p:nvGrpSpPr>
        <p:grpSpPr>
          <a:xfrm>
            <a:off x="5184946" y="2944946"/>
            <a:ext cx="1815125" cy="1877843"/>
            <a:chOff x="2053008" y="1642534"/>
            <a:chExt cx="2610662" cy="2700866"/>
          </a:xfrm>
        </p:grpSpPr>
        <p:sp>
          <p:nvSpPr>
            <p:cNvPr id="34" name="任意多边形 33"/>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13"/>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权威型</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49" name="组合 48"/>
          <p:cNvGrpSpPr/>
          <p:nvPr>
            <p:custDataLst>
              <p:tags r:id="rId15"/>
            </p:custDataLst>
          </p:nvPr>
        </p:nvGrpSpPr>
        <p:grpSpPr>
          <a:xfrm>
            <a:off x="6093688" y="3987263"/>
            <a:ext cx="1815125" cy="1877843"/>
            <a:chOff x="2053008" y="1642534"/>
            <a:chExt cx="2610662" cy="2700866"/>
          </a:xfrm>
        </p:grpSpPr>
        <p:sp>
          <p:nvSpPr>
            <p:cNvPr id="50" name="任意多边形 49"/>
            <p:cNvSpPr/>
            <p:nvPr>
              <p:custDataLst>
                <p:tags r:id="rId16"/>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 name="任意多边形 52"/>
            <p:cNvSpPr/>
            <p:nvPr>
              <p:custDataLst>
                <p:tags r:id="rId17"/>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模式型</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4" name="任意多边形 53"/>
            <p:cNvSpPr/>
            <p:nvPr>
              <p:custDataLst>
                <p:tags r:id="rId18"/>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E</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9"/>
            </p:custDataLst>
          </p:nvPr>
        </p:nvGrpSpPr>
        <p:grpSpPr>
          <a:xfrm>
            <a:off x="7002431" y="2944946"/>
            <a:ext cx="1815125" cy="1877843"/>
            <a:chOff x="2053008" y="1642534"/>
            <a:chExt cx="2610662" cy="2700866"/>
          </a:xfrm>
        </p:grpSpPr>
        <p:sp>
          <p:nvSpPr>
            <p:cNvPr id="58" name="任意多边形 57"/>
            <p:cNvSpPr/>
            <p:nvPr>
              <p:custDataLst>
                <p:tags r:id="rId20"/>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21"/>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书本型</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22"/>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7" name="文本框 6"/>
          <p:cNvSpPr txBox="1"/>
          <p:nvPr/>
        </p:nvSpPr>
        <p:spPr>
          <a:xfrm>
            <a:off x="438785" y="892810"/>
            <a:ext cx="11753215" cy="2738120"/>
          </a:xfrm>
          <a:prstGeom prst="rect">
            <a:avLst/>
          </a:prstGeom>
          <a:noFill/>
        </p:spPr>
        <p:txBody>
          <a:bodyPr wrap="square" rtlCol="0">
            <a:spAutoFit/>
          </a:bodyPr>
          <a:p>
            <a:pPr algn="l">
              <a:buClrTx/>
              <a:buSzTx/>
              <a:buFontTx/>
            </a:pPr>
            <a:r>
              <a:rPr lang="zh-CN" altLang="en-US" sz="2800" b="1">
                <a:solidFill>
                  <a:srgbClr val="00B0F0"/>
                </a:solidFill>
                <a:latin typeface="Times New Roman" panose="02020603050405020304" pitchFamily="18" charset="0"/>
                <a:cs typeface="Times New Roman" panose="02020603050405020304" pitchFamily="18" charset="0"/>
                <a:sym typeface="+mn-ea"/>
              </a:rPr>
              <a:t>四、创新思维的障碍</a:t>
            </a:r>
            <a:endParaRPr lang="zh-CN" altLang="en-US" sz="2800" b="1">
              <a:solidFill>
                <a:srgbClr val="00B0F0"/>
              </a:solidFill>
              <a:latin typeface="Times New Roman" panose="02020603050405020304" pitchFamily="18" charset="0"/>
              <a:cs typeface="Times New Roman" panose="02020603050405020304" pitchFamily="18" charset="0"/>
              <a:sym typeface="+mn-ea"/>
            </a:endParaRPr>
          </a:p>
          <a:p>
            <a:pPr algn="l">
              <a:buClrTx/>
              <a:buSzTx/>
              <a:buFontTx/>
            </a:pPr>
            <a:r>
              <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rPr>
              <a:t>1. 思维定式的内涵   </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rPr>
              <a:t>思维定式又称“习惯性思维”，是指人们按习惯的、比较固定的思路去考虑问题、</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分析问题，表现为在解决问题的过程中作特定方式的加工准备。</a:t>
            </a:r>
            <a:endParaRPr lang="zh-CN" altLang="en-US"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a:p>
            <a:r>
              <a:rPr lang="en-US" altLang="zh-CN" sz="2400">
                <a:solidFill>
                  <a:schemeClr val="accent1">
                    <a:lumMod val="75000"/>
                  </a:schemeClr>
                </a:solidFill>
                <a:latin typeface="Times New Roman" panose="02020603050405020304" pitchFamily="18" charset="0"/>
                <a:cs typeface="Times New Roman" panose="02020603050405020304" pitchFamily="18" charset="0"/>
              </a:rPr>
              <a:t>2. 常见思维定式的类型</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pPr algn="l">
              <a:buClrTx/>
              <a:buSzTx/>
              <a:buNone/>
            </a:pPr>
            <a:r>
              <a:rPr lang="en-US" altLang="zh-CN" sz="2400">
                <a:latin typeface="Times New Roman" panose="02020603050405020304" pitchFamily="18" charset="0"/>
                <a:cs typeface="Times New Roman" panose="02020603050405020304" pitchFamily="18" charset="0"/>
                <a:sym typeface="+mn-ea"/>
              </a:rPr>
              <a:t>     </a:t>
            </a:r>
            <a:endParaRPr lang="zh-CN" altLang="en-US" sz="2400">
              <a:latin typeface="Times New Roman" panose="02020603050405020304" pitchFamily="18" charset="0"/>
              <a:cs typeface="Times New Roman" panose="02020603050405020304" pitchFamily="18" charset="0"/>
            </a:endParaRPr>
          </a:p>
        </p:txBody>
      </p:sp>
    </p:spTree>
    <p:custDataLst>
      <p:tags r:id="rId2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1094105" y="2372360"/>
            <a:ext cx="9759950" cy="4034790"/>
          </a:xfrm>
          <a:prstGeom prst="flowChartAlternateProcess">
            <a:avLst/>
          </a:prstGeom>
          <a:solidFill>
            <a:schemeClr val="accent1">
              <a:lumMod val="60000"/>
              <a:lumOff val="40000"/>
            </a:schemeClr>
          </a:solidFill>
          <a:ln>
            <a:solidFill>
              <a:schemeClr val="accent3">
                <a:lumMod val="60000"/>
                <a:lumOff val="4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1161415" y="610235"/>
            <a:ext cx="1050671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a:t>
            </a:r>
            <a:r>
              <a:rPr lang="zh-CN"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三</a:t>
            </a:r>
            <a:r>
              <a:rPr 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a:t>
            </a: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培养创新思维</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8" name="文本框 7"/>
          <p:cNvSpPr txBox="1"/>
          <p:nvPr/>
        </p:nvSpPr>
        <p:spPr>
          <a:xfrm>
            <a:off x="1496060" y="2479040"/>
            <a:ext cx="8956675" cy="3448685"/>
          </a:xfrm>
          <a:prstGeom prst="rect">
            <a:avLst/>
          </a:prstGeom>
          <a:no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创新需要一定的灵感，这种灵感不是天生的，而是来自长期的积累与全身心的投入。没有积累就不会有创新。</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——王业宁</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endParaRPr lang="zh-CN" altLang="en-US" sz="2400">
              <a:latin typeface="楷体" panose="02010609060101010101" charset="-122"/>
              <a:ea typeface="楷体" panose="02010609060101010101" charset="-122"/>
              <a:cs typeface="楷体" panose="02010609060101010101" charset="-122"/>
            </a:endParaRPr>
          </a:p>
          <a:p>
            <a:pPr>
              <a:lnSpc>
                <a:spcPct val="13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rPr>
              <a:t>每一天创新一点点，是在走向领先。每一天多做一点点，是在走向丰收。每一天进步一点点，是在走向成功。</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——邹金宏</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4" grpId="1"/>
      <p:bldP spid="8" grpId="0"/>
      <p:bldP spid="8"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1700531" y="777135"/>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逆向思维</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5" name="组合 54"/>
          <p:cNvGrpSpPr/>
          <p:nvPr>
            <p:custDataLst>
              <p:tags r:id="rId4"/>
            </p:custDataLst>
          </p:nvPr>
        </p:nvGrpSpPr>
        <p:grpSpPr>
          <a:xfrm>
            <a:off x="2709156" y="2516409"/>
            <a:ext cx="6390986" cy="790028"/>
            <a:chOff x="1507068" y="2308754"/>
            <a:chExt cx="4588932" cy="567265"/>
          </a:xfrm>
          <a:solidFill>
            <a:schemeClr val="accent5">
              <a:lumMod val="60000"/>
              <a:lumOff val="40000"/>
            </a:schemeClr>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灵感思维</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8" name="组合 57"/>
          <p:cNvGrpSpPr/>
          <p:nvPr>
            <p:custDataLst>
              <p:tags r:id="rId7"/>
            </p:custDataLst>
          </p:nvPr>
        </p:nvGrpSpPr>
        <p:grpSpPr>
          <a:xfrm>
            <a:off x="3712067" y="4256317"/>
            <a:ext cx="6390986" cy="790028"/>
            <a:chOff x="1507068" y="2308754"/>
            <a:chExt cx="4588932" cy="567265"/>
          </a:xfrm>
          <a:solidFill>
            <a:schemeClr val="accent1">
              <a:lumMod val="60000"/>
              <a:lumOff val="40000"/>
            </a:schemeClr>
          </a:solidFill>
        </p:grpSpPr>
        <p:sp>
          <p:nvSpPr>
            <p:cNvPr id="59" name="任意多边形 58"/>
            <p:cNvSpPr/>
            <p:nvPr>
              <p:custDataLst>
                <p:tags r:id="rId8"/>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05</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60" name="任意多边形 59"/>
            <p:cNvSpPr/>
            <p:nvPr>
              <p:custDataLst>
                <p:tags r:id="rId9"/>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发散思维</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pic>
        <p:nvPicPr>
          <p:cNvPr id="64" name="图片 63"/>
          <p:cNvPicPr>
            <a:picLocks noChangeAspect="1"/>
          </p:cNvPicPr>
          <p:nvPr/>
        </p:nvPicPr>
        <p:blipFill>
          <a:blip r:embed="rId10"/>
          <a:srcRect l="42719"/>
          <a:stretch>
            <a:fillRect/>
          </a:stretch>
        </p:blipFill>
        <p:spPr>
          <a:xfrm rot="16200000">
            <a:off x="5960745" y="-5959475"/>
            <a:ext cx="271780" cy="12191365"/>
          </a:xfrm>
          <a:prstGeom prst="rect">
            <a:avLst/>
          </a:prstGeom>
        </p:spPr>
      </p:pic>
      <p:sp>
        <p:nvSpPr>
          <p:cNvPr id="65" name="TextBox 5"/>
          <p:cNvSpPr txBox="1"/>
          <p:nvPr>
            <p:custDataLst>
              <p:tags r:id="rId11"/>
            </p:custDataLst>
          </p:nvPr>
        </p:nvSpPr>
        <p:spPr>
          <a:xfrm>
            <a:off x="451485" y="2398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创新思维</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grpSp>
        <p:nvGrpSpPr>
          <p:cNvPr id="14" name="组合 13"/>
          <p:cNvGrpSpPr/>
          <p:nvPr>
            <p:custDataLst>
              <p:tags r:id="rId12"/>
            </p:custDataLst>
          </p:nvPr>
        </p:nvGrpSpPr>
        <p:grpSpPr>
          <a:xfrm>
            <a:off x="2213611" y="1609620"/>
            <a:ext cx="6390986" cy="790028"/>
            <a:chOff x="1507068" y="2308754"/>
            <a:chExt cx="4588932" cy="567265"/>
          </a:xfrm>
        </p:grpSpPr>
        <p:sp>
          <p:nvSpPr>
            <p:cNvPr id="15" name="任意多边形 14"/>
            <p:cNvSpPr/>
            <p:nvPr>
              <p:custDataLst>
                <p:tags r:id="rId13"/>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16" name="任意多边形 15"/>
            <p:cNvSpPr/>
            <p:nvPr>
              <p:custDataLst>
                <p:tags r:id="rId14"/>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75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形象思维</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17" name="组合 16"/>
          <p:cNvGrpSpPr/>
          <p:nvPr>
            <p:custDataLst>
              <p:tags r:id="rId15"/>
            </p:custDataLst>
          </p:nvPr>
        </p:nvGrpSpPr>
        <p:grpSpPr>
          <a:xfrm>
            <a:off x="3217156" y="3349529"/>
            <a:ext cx="6390986" cy="790028"/>
            <a:chOff x="1507068" y="2308754"/>
            <a:chExt cx="4588932" cy="567265"/>
          </a:xfrm>
          <a:solidFill>
            <a:schemeClr val="accent5">
              <a:lumMod val="75000"/>
            </a:schemeClr>
          </a:solidFill>
        </p:grpSpPr>
        <p:sp>
          <p:nvSpPr>
            <p:cNvPr id="18" name="任意多边形 17"/>
            <p:cNvSpPr/>
            <p:nvPr>
              <p:custDataLst>
                <p:tags r:id="rId16"/>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04</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19" name="任意多边形 18"/>
            <p:cNvSpPr/>
            <p:nvPr>
              <p:custDataLst>
                <p:tags r:id="rId17"/>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逻辑思维</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20" name="组合 19"/>
          <p:cNvGrpSpPr/>
          <p:nvPr>
            <p:custDataLst>
              <p:tags r:id="rId18"/>
            </p:custDataLst>
          </p:nvPr>
        </p:nvGrpSpPr>
        <p:grpSpPr>
          <a:xfrm>
            <a:off x="4209272" y="5088802"/>
            <a:ext cx="6390986" cy="790028"/>
            <a:chOff x="1507068" y="2308754"/>
            <a:chExt cx="4588932" cy="567265"/>
          </a:xfrm>
          <a:solidFill>
            <a:schemeClr val="accent1">
              <a:lumMod val="75000"/>
            </a:schemeClr>
          </a:solidFill>
        </p:grpSpPr>
        <p:sp>
          <p:nvSpPr>
            <p:cNvPr id="21" name="任意多边形 20"/>
            <p:cNvSpPr/>
            <p:nvPr>
              <p:custDataLst>
                <p:tags r:id="rId19"/>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06</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22" name="任意多边形 21"/>
            <p:cNvSpPr/>
            <p:nvPr>
              <p:custDataLst>
                <p:tags r:id="rId20"/>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系统思维</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grpSp>
        <p:nvGrpSpPr>
          <p:cNvPr id="23" name="组合 22"/>
          <p:cNvGrpSpPr/>
          <p:nvPr>
            <p:custDataLst>
              <p:tags r:id="rId21"/>
            </p:custDataLst>
          </p:nvPr>
        </p:nvGrpSpPr>
        <p:grpSpPr>
          <a:xfrm>
            <a:off x="4685522" y="5942242"/>
            <a:ext cx="6390986" cy="790028"/>
            <a:chOff x="1507068" y="2308754"/>
            <a:chExt cx="4588932" cy="567265"/>
          </a:xfrm>
          <a:solidFill>
            <a:schemeClr val="accent5">
              <a:lumMod val="60000"/>
              <a:lumOff val="40000"/>
            </a:schemeClr>
          </a:solidFill>
        </p:grpSpPr>
        <p:sp>
          <p:nvSpPr>
            <p:cNvPr id="24" name="任意多边形 23"/>
            <p:cNvSpPr/>
            <p:nvPr>
              <p:custDataLst>
                <p:tags r:id="rId2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07</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25" name="任意多边形 24"/>
            <p:cNvSpPr/>
            <p:nvPr>
              <p:custDataLst>
                <p:tags r:id="rId2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系统思维</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spTree>
    <p:custDataLst>
      <p:tags r:id="rId2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sp>
        <p:nvSpPr>
          <p:cNvPr id="38" name="文本框 37"/>
          <p:cNvSpPr txBox="1"/>
          <p:nvPr/>
        </p:nvSpPr>
        <p:spPr>
          <a:xfrm>
            <a:off x="396875" y="670560"/>
            <a:ext cx="10362565" cy="2430145"/>
          </a:xfrm>
          <a:prstGeom prst="rect">
            <a:avLst/>
          </a:prstGeom>
          <a:noFill/>
        </p:spPr>
        <p:txBody>
          <a:bodyPr wrap="square" rtlCol="0">
            <a:spAutoFit/>
          </a:bodyPr>
          <a:p>
            <a:r>
              <a:rPr lang="zh-CN" altLang="en-US" sz="2800" b="1">
                <a:solidFill>
                  <a:srgbClr val="00B0F0"/>
                </a:solidFill>
                <a:sym typeface="+mn-ea"/>
              </a:rPr>
              <a:t>一、逆向思维</a:t>
            </a:r>
            <a:endParaRPr lang="zh-CN" altLang="en-US" sz="2800" b="1">
              <a:solidFill>
                <a:srgbClr val="00B0F0"/>
              </a:solidFill>
              <a:sym typeface="+mn-ea"/>
            </a:endParaRPr>
          </a:p>
          <a:p>
            <a:pPr algn="l">
              <a:buClrTx/>
              <a:buSzTx/>
              <a:buNone/>
            </a:pPr>
            <a:endParaRPr lang="zh-CN" altLang="en-US" sz="2800" b="1">
              <a:solidFill>
                <a:srgbClr val="00B0F0"/>
              </a:solidFill>
              <a:sym typeface="+mn-ea"/>
            </a:endParaRPr>
          </a:p>
          <a:p>
            <a:pPr algn="l">
              <a:buClrTx/>
              <a:buSzTx/>
              <a:buNone/>
            </a:pPr>
            <a:r>
              <a:rPr lang="en-US" altLang="zh-CN" sz="2400">
                <a:sym typeface="+mn-ea"/>
              </a:rPr>
              <a:t>      </a:t>
            </a:r>
            <a:r>
              <a:rPr lang="zh-CN" altLang="en-US" sz="2400"/>
              <a:t>逆向思维是一种比较特殊的思维方法，与常人的思考方向相反，如人弃我取、人进我退、人动我静、人刚我柔等都属于逆向思维。</a:t>
            </a:r>
            <a:endParaRPr lang="zh-CN" altLang="en-US" sz="2400"/>
          </a:p>
          <a:p>
            <a:r>
              <a:rPr lang="en-US" altLang="zh-CN" sz="2400" b="1">
                <a:solidFill>
                  <a:schemeClr val="accent1">
                    <a:lumMod val="75000"/>
                  </a:schemeClr>
                </a:solidFill>
                <a:sym typeface="+mn-ea"/>
              </a:rPr>
              <a:t>      </a:t>
            </a:r>
            <a:endParaRPr lang="zh-CN" altLang="en-US" sz="2400"/>
          </a:p>
          <a:p>
            <a:endParaRPr lang="zh-CN" altLang="en-US" sz="2400"/>
          </a:p>
        </p:txBody>
      </p:sp>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grpSp>
        <p:nvGrpSpPr>
          <p:cNvPr id="56" name="组合 55"/>
          <p:cNvGrpSpPr/>
          <p:nvPr>
            <p:custDataLst>
              <p:tags r:id="rId3"/>
            </p:custDataLst>
          </p:nvPr>
        </p:nvGrpSpPr>
        <p:grpSpPr>
          <a:xfrm>
            <a:off x="3367460" y="3770446"/>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怀疑法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6" name="组合 5"/>
          <p:cNvGrpSpPr/>
          <p:nvPr>
            <p:custDataLst>
              <p:tags r:id="rId7"/>
            </p:custDataLst>
          </p:nvPr>
        </p:nvGrpSpPr>
        <p:grpSpPr>
          <a:xfrm>
            <a:off x="4276203" y="4812763"/>
            <a:ext cx="1815125" cy="1877843"/>
            <a:chOff x="2053008" y="1642534"/>
            <a:chExt cx="2610662" cy="2700866"/>
          </a:xfrm>
        </p:grpSpPr>
        <p:sp>
          <p:nvSpPr>
            <p:cNvPr id="9" name="任意多边形 8"/>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任意多边形 10"/>
            <p:cNvSpPr/>
            <p:nvPr>
              <p:custDataLst>
                <p:tags r:id="rId9"/>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批判法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32" name="任意多边形 31"/>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D</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11"/>
            </p:custDataLst>
          </p:nvPr>
        </p:nvGrpSpPr>
        <p:grpSpPr>
          <a:xfrm>
            <a:off x="5184946" y="3770446"/>
            <a:ext cx="1815125" cy="1877843"/>
            <a:chOff x="2053008" y="1642534"/>
            <a:chExt cx="2610662" cy="2700866"/>
          </a:xfrm>
        </p:grpSpPr>
        <p:sp>
          <p:nvSpPr>
            <p:cNvPr id="34" name="任意多边形 33"/>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13"/>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对立互补法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49" name="组合 48"/>
          <p:cNvGrpSpPr/>
          <p:nvPr>
            <p:custDataLst>
              <p:tags r:id="rId15"/>
            </p:custDataLst>
          </p:nvPr>
        </p:nvGrpSpPr>
        <p:grpSpPr>
          <a:xfrm>
            <a:off x="6093688" y="4812763"/>
            <a:ext cx="1815125" cy="1877843"/>
            <a:chOff x="2053008" y="1642534"/>
            <a:chExt cx="2610662" cy="2700866"/>
          </a:xfrm>
        </p:grpSpPr>
        <p:sp>
          <p:nvSpPr>
            <p:cNvPr id="50" name="任意多边形 49"/>
            <p:cNvSpPr/>
            <p:nvPr>
              <p:custDataLst>
                <p:tags r:id="rId16"/>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3" name="任意多边形 52"/>
            <p:cNvSpPr/>
            <p:nvPr>
              <p:custDataLst>
                <p:tags r:id="rId17"/>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反事实法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4" name="任意多边形 53"/>
            <p:cNvSpPr/>
            <p:nvPr>
              <p:custDataLst>
                <p:tags r:id="rId18"/>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E</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9"/>
            </p:custDataLst>
          </p:nvPr>
        </p:nvGrpSpPr>
        <p:grpSpPr>
          <a:xfrm>
            <a:off x="7002431" y="3770446"/>
            <a:ext cx="1815125" cy="1877843"/>
            <a:chOff x="2053008" y="1642534"/>
            <a:chExt cx="2610662" cy="2700866"/>
          </a:xfrm>
        </p:grpSpPr>
        <p:sp>
          <p:nvSpPr>
            <p:cNvPr id="58" name="任意多边形 57"/>
            <p:cNvSpPr/>
            <p:nvPr>
              <p:custDataLst>
                <p:tags r:id="rId20"/>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21"/>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悖论法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22"/>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3" name="文本框 2"/>
          <p:cNvSpPr txBox="1"/>
          <p:nvPr/>
        </p:nvSpPr>
        <p:spPr>
          <a:xfrm>
            <a:off x="4084955" y="3229610"/>
            <a:ext cx="3784600" cy="398780"/>
          </a:xfrm>
          <a:prstGeom prst="rect">
            <a:avLst/>
          </a:prstGeom>
          <a:noFill/>
        </p:spPr>
        <p:txBody>
          <a:bodyPr wrap="square" rtlCol="0">
            <a:spAutoFit/>
          </a:bodyPr>
          <a:p>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培养逆向思维有以下几种方法：</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2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ppt_x"/>
                                          </p:val>
                                        </p:tav>
                                        <p:tav tm="100000">
                                          <p:val>
                                            <p:strVal val="#ppt_x"/>
                                          </p:val>
                                        </p:tav>
                                      </p:tavLst>
                                    </p:anim>
                                    <p:anim calcmode="lin" valueType="num">
                                      <p:cBhvr additive="base">
                                        <p:cTn id="4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sp>
        <p:nvSpPr>
          <p:cNvPr id="38" name="文本框 37"/>
          <p:cNvSpPr txBox="1"/>
          <p:nvPr/>
        </p:nvSpPr>
        <p:spPr>
          <a:xfrm>
            <a:off x="396875" y="670560"/>
            <a:ext cx="10362565" cy="1630045"/>
          </a:xfrm>
          <a:prstGeom prst="rect">
            <a:avLst/>
          </a:prstGeom>
          <a:noFill/>
        </p:spPr>
        <p:txBody>
          <a:bodyPr wrap="square" rtlCol="0">
            <a:spAutoFit/>
          </a:bodyPr>
          <a:p>
            <a:r>
              <a:rPr lang="zh-CN" altLang="en-US" sz="2800" b="1">
                <a:solidFill>
                  <a:srgbClr val="00B0F0"/>
                </a:solidFill>
                <a:sym typeface="+mn-ea"/>
              </a:rPr>
              <a:t>二、形象思维</a:t>
            </a:r>
            <a:endParaRPr lang="zh-CN" altLang="en-US" sz="2800" b="1">
              <a:solidFill>
                <a:srgbClr val="00B0F0"/>
              </a:solidFill>
              <a:sym typeface="+mn-ea"/>
            </a:endParaRPr>
          </a:p>
          <a:p>
            <a:pPr algn="l">
              <a:buClrTx/>
              <a:buSzTx/>
              <a:buNone/>
            </a:pPr>
            <a:endPar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endParaRPr>
          </a:p>
          <a:p>
            <a:pPr algn="l">
              <a:buClrTx/>
              <a:buSzTx/>
              <a:buNone/>
            </a:pPr>
            <a:r>
              <a:rPr lang="en-US" altLang="zh-CN" sz="2400">
                <a:sym typeface="+mn-ea"/>
              </a:rPr>
              <a:t>      </a:t>
            </a:r>
            <a:r>
              <a:rPr lang="zh-CN" altLang="en-US" sz="2400"/>
              <a:t>形象思维又称直觉思维，是一种借助于具体形象来开展思维的过程，它反映了事物间的差异性，而忽视了事物间的共性，是一种求异性思维。</a:t>
            </a:r>
            <a:endParaRPr lang="zh-CN" altLang="en-US" sz="2400"/>
          </a:p>
        </p:txBody>
      </p:sp>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grpSp>
        <p:nvGrpSpPr>
          <p:cNvPr id="56" name="组合 55"/>
          <p:cNvGrpSpPr/>
          <p:nvPr>
            <p:custDataLst>
              <p:tags r:id="rId3"/>
            </p:custDataLst>
          </p:nvPr>
        </p:nvGrpSpPr>
        <p:grpSpPr>
          <a:xfrm>
            <a:off x="2326060" y="3711391"/>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模仿法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6" name="组合 5"/>
          <p:cNvGrpSpPr/>
          <p:nvPr>
            <p:custDataLst>
              <p:tags r:id="rId7"/>
            </p:custDataLst>
          </p:nvPr>
        </p:nvGrpSpPr>
        <p:grpSpPr>
          <a:xfrm>
            <a:off x="7738858" y="3711038"/>
            <a:ext cx="1815125" cy="1877843"/>
            <a:chOff x="2053008" y="1642534"/>
            <a:chExt cx="2610662" cy="2700866"/>
          </a:xfrm>
        </p:grpSpPr>
        <p:sp>
          <p:nvSpPr>
            <p:cNvPr id="9" name="任意多边形 8"/>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任意多边形 10"/>
            <p:cNvSpPr/>
            <p:nvPr>
              <p:custDataLst>
                <p:tags r:id="rId9"/>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移植法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32" name="任意多边形 31"/>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D</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11"/>
            </p:custDataLst>
          </p:nvPr>
        </p:nvGrpSpPr>
        <p:grpSpPr>
          <a:xfrm>
            <a:off x="4143546" y="3711391"/>
            <a:ext cx="1815125" cy="1877843"/>
            <a:chOff x="2053008" y="1642534"/>
            <a:chExt cx="2610662" cy="2700866"/>
          </a:xfrm>
        </p:grpSpPr>
        <p:sp>
          <p:nvSpPr>
            <p:cNvPr id="34" name="任意多边形 33"/>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13"/>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想象法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5"/>
            </p:custDataLst>
          </p:nvPr>
        </p:nvGrpSpPr>
        <p:grpSpPr>
          <a:xfrm>
            <a:off x="5961031" y="3711391"/>
            <a:ext cx="1815125" cy="1877843"/>
            <a:chOff x="2053008" y="1642534"/>
            <a:chExt cx="2610662" cy="2700866"/>
          </a:xfrm>
        </p:grpSpPr>
        <p:sp>
          <p:nvSpPr>
            <p:cNvPr id="58" name="任意多边形 57"/>
            <p:cNvSpPr/>
            <p:nvPr>
              <p:custDataLst>
                <p:tags r:id="rId16"/>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17"/>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组合法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18"/>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3" name="文本框 2"/>
          <p:cNvSpPr txBox="1"/>
          <p:nvPr/>
        </p:nvSpPr>
        <p:spPr>
          <a:xfrm>
            <a:off x="4143375" y="3029585"/>
            <a:ext cx="3784600" cy="398780"/>
          </a:xfrm>
          <a:prstGeom prst="rect">
            <a:avLst/>
          </a:prstGeom>
          <a:noFill/>
        </p:spPr>
        <p:txBody>
          <a:bodyPr wrap="square" rtlCol="0">
            <a:spAutoFit/>
          </a:bodyPr>
          <a:p>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培养形象思维有以下几种方法：</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sp>
        <p:nvSpPr>
          <p:cNvPr id="4" name="文本框 3"/>
          <p:cNvSpPr txBox="1"/>
          <p:nvPr/>
        </p:nvSpPr>
        <p:spPr>
          <a:xfrm>
            <a:off x="299720" y="86360"/>
            <a:ext cx="11355070" cy="6800850"/>
          </a:xfrm>
          <a:prstGeom prst="rect">
            <a:avLst/>
          </a:prstGeom>
          <a:solidFill>
            <a:schemeClr val="accent1">
              <a:lumMod val="20000"/>
              <a:lumOff val="80000"/>
            </a:schemeClr>
          </a:solidFill>
        </p:spPr>
        <p:txBody>
          <a:bodyPr wrap="square" rtlCol="0">
            <a:spAutoFit/>
          </a:bodyPr>
          <a:lstStyle/>
          <a:p>
            <a:r>
              <a:rPr lang="en-US" altLang="zh-CN" sz="2800" b="1"/>
              <a:t>【小故事】</a:t>
            </a:r>
            <a:r>
              <a:rPr lang="en-US" altLang="zh-CN" sz="2800"/>
              <a:t>                                        </a:t>
            </a:r>
            <a:endParaRPr lang="en-US" altLang="zh-CN" sz="2800"/>
          </a:p>
          <a:p>
            <a:pPr algn="just"/>
            <a:r>
              <a:rPr lang="en-US" altLang="zh-CN" sz="2400">
                <a:sym typeface="+mn-ea"/>
              </a:rPr>
              <a:t>     </a:t>
            </a:r>
            <a:r>
              <a:rPr lang="en-US" altLang="zh-CN"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19世纪末，原子科学家们正向原子发起进军。但是，微观粒子太小，在研究中科学家常常苦于看不到原子的行踪。一个阿尔法粒子的直径不到一万亿分之一厘米，用最高级的显微镜也无法看到它们。对于原子和其他微观粒子的研究来说，真像是盲人走夜路一般困难。</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sym typeface="+mn-ea"/>
              </a:rPr>
              <a:t>     </a:t>
            </a:r>
            <a:r>
              <a:rPr lang="en-US" altLang="zh-CN"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青年物理学家威尔逊决定攻克这个难题，他想找出一种显示原子轨迹的办法。为</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此，他联想到自己以前研究气象学的一段经历。1894年秋天，他受国家气象局的委托，来到位于苏格兰那维斯山顶的天文台研究大气物理。每天早上，威尔逊都能看到太阳从东方升起，阳光从迷雾中穿过，透出千万道美丽的光芒。他想，能不能创造一个人工的云雾室，让粒子在云雾中显示出自己的运动轨迹呢?</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sym typeface="+mn-ea"/>
              </a:rPr>
              <a:t>     </a:t>
            </a:r>
            <a:r>
              <a:rPr lang="en-US" altLang="zh-CN"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他研究过大气物理，了解水蒸气凝结成水珠的条件。第一是要有一定的湿度，只有相当潮湿的空气才能凝结出水滴。第二是要有一定的核心，如果没有灰尘或别的带电粒子，水蒸气再多也不会凝在一个十分纯净的云雾室中。有了充足的水蒸气，如果再让一束带电的粒子流射进这个云雾室里，粒子穿过的水蒸气就会很快凝成水滴，产生一道人工雾，这样粒子的行踪就可以被肉眼清楚地看到。</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sym typeface="+mn-ea"/>
              </a:rPr>
              <a:t>     </a:t>
            </a:r>
            <a:r>
              <a:rPr lang="en-US" altLang="zh-CN"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基于这个设想，威尔逊很快就造出了能显示带电微观粒子行动的云雾室。来无影、</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去无踪的粒子终于留下了自己的轨迹。</a:t>
            </a:r>
            <a:endParaRPr sz="2400">
              <a:latin typeface="宋体" panose="02010600030101010101" pitchFamily="2" charset="-122"/>
              <a:ea typeface="宋体" panose="02010600030101010101" pitchFamily="2" charset="-122"/>
              <a:cs typeface="宋体" panose="02010600030101010101" pitchFamily="2" charset="-122"/>
            </a:endParaRPr>
          </a:p>
          <a:p>
            <a:pPr algn="r"/>
            <a:r>
              <a:rPr sz="2400">
                <a:latin typeface="宋体" panose="02010600030101010101" pitchFamily="2" charset="-122"/>
                <a:ea typeface="宋体" panose="02010600030101010101" pitchFamily="2" charset="-122"/>
                <a:cs typeface="宋体" panose="02010600030101010101" pitchFamily="2" charset="-122"/>
              </a:rPr>
              <a:t>（资料来源：百度文库）</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课堂训练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3415030"/>
          </a:xfrm>
          <a:prstGeom prst="rect">
            <a:avLst/>
          </a:prstGeom>
          <a:noFill/>
        </p:spPr>
        <p:txBody>
          <a:bodyPr wrap="square" rtlCol="0">
            <a:spAutoFit/>
          </a:bodyPr>
          <a:lstStyle/>
          <a:p>
            <a:pPr algn="just">
              <a:lnSpc>
                <a:spcPct val="100000"/>
              </a:lnSpc>
            </a:pPr>
            <a:r>
              <a:rPr lang="en-US" altLang="zh-CN" sz="2400" b="1">
                <a:solidFill>
                  <a:srgbClr val="7030A0"/>
                </a:solidFill>
              </a:rPr>
              <a:t> 想象力训练</a:t>
            </a:r>
            <a:endParaRPr lang="en-US" altLang="zh-CN" sz="2400" b="1">
              <a:solidFill>
                <a:srgbClr val="7030A0"/>
              </a:solidFill>
            </a:endParaRPr>
          </a:p>
          <a:p>
            <a:pPr algn="just">
              <a:lnSpc>
                <a:spcPct val="100000"/>
              </a:lnSpc>
            </a:pPr>
            <a:endParaRPr lang="en-US" altLang="zh-CN" sz="2400" b="1">
              <a:solidFill>
                <a:srgbClr val="7030A0"/>
              </a:solidFill>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1. 请你用两分钟时间准确记住以下词语。</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桌子、树叶、皮球、冰箱、飞机、明星、电话、筷子、电视、和尚、</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垃圾桶、毛巾、老人、火车、军人、枕头、报纸、美女、老虎、未来</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 两分钟时间到，现在，请背出以上20个词语。</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3. 你做到了吗？如果做到了，你真的很棒！你是如何记住它们的呢？</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4. 如果没有做到，你觉得用什么办法可以记住它们呢？</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（提示：试着用以上20个词语来编个故事吧，看看是否可以做到。）</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sp>
        <p:nvSpPr>
          <p:cNvPr id="38" name="文本框 37"/>
          <p:cNvSpPr txBox="1"/>
          <p:nvPr/>
        </p:nvSpPr>
        <p:spPr>
          <a:xfrm>
            <a:off x="396875" y="670560"/>
            <a:ext cx="10362565" cy="1691640"/>
          </a:xfrm>
          <a:prstGeom prst="rect">
            <a:avLst/>
          </a:prstGeom>
          <a:noFill/>
        </p:spPr>
        <p:txBody>
          <a:bodyPr wrap="square" rtlCol="0">
            <a:spAutoFit/>
          </a:bodyPr>
          <a:p>
            <a:r>
              <a:rPr lang="zh-CN" altLang="en-US" sz="2800" b="1">
                <a:solidFill>
                  <a:srgbClr val="00B0F0"/>
                </a:solidFill>
                <a:sym typeface="+mn-ea"/>
              </a:rPr>
              <a:t>三、灵感思维</a:t>
            </a:r>
            <a:endParaRPr lang="zh-CN" altLang="en-US" sz="2800" b="1">
              <a:solidFill>
                <a:srgbClr val="00B0F0"/>
              </a:solidFill>
              <a:sym typeface="+mn-ea"/>
            </a:endParaRPr>
          </a:p>
          <a:p>
            <a:endParaRPr lang="zh-CN" altLang="en-US" sz="2800" b="1">
              <a:solidFill>
                <a:srgbClr val="00B0F0"/>
              </a:solidFill>
              <a:sym typeface="+mn-ea"/>
            </a:endParaRPr>
          </a:p>
          <a:p>
            <a:pPr algn="l">
              <a:buClrTx/>
              <a:buSzTx/>
              <a:buNone/>
            </a:pPr>
            <a:r>
              <a:rPr lang="en-US" altLang="zh-CN" sz="2400">
                <a:sym typeface="+mn-ea"/>
              </a:rPr>
              <a:t>      </a:t>
            </a:r>
            <a:r>
              <a:rPr lang="zh-CN" altLang="en-US" sz="2400"/>
              <a:t>灵感思维本质上是一种潜意识与显意识之间相互作用、相互贯通的整体性的创造性思维过程。</a:t>
            </a:r>
            <a:endParaRPr lang="zh-CN" altLang="en-US" sz="2400"/>
          </a:p>
        </p:txBody>
      </p:sp>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grpSp>
        <p:nvGrpSpPr>
          <p:cNvPr id="56" name="组合 55"/>
          <p:cNvGrpSpPr/>
          <p:nvPr>
            <p:custDataLst>
              <p:tags r:id="rId3"/>
            </p:custDataLst>
          </p:nvPr>
        </p:nvGrpSpPr>
        <p:grpSpPr>
          <a:xfrm>
            <a:off x="3333170" y="2965901"/>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自由遐想法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6" name="组合 5"/>
          <p:cNvGrpSpPr/>
          <p:nvPr>
            <p:custDataLst>
              <p:tags r:id="rId7"/>
            </p:custDataLst>
          </p:nvPr>
        </p:nvGrpSpPr>
        <p:grpSpPr>
          <a:xfrm>
            <a:off x="5151868" y="4984848"/>
            <a:ext cx="1815125" cy="1877843"/>
            <a:chOff x="2053008" y="1642534"/>
            <a:chExt cx="2610662" cy="2700866"/>
          </a:xfrm>
        </p:grpSpPr>
        <p:sp>
          <p:nvSpPr>
            <p:cNvPr id="9" name="任意多边形 8"/>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任意多边形 10"/>
            <p:cNvSpPr/>
            <p:nvPr>
              <p:custDataLst>
                <p:tags r:id="rId9"/>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见微知著法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32" name="任意多边形 31"/>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F</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11"/>
            </p:custDataLst>
          </p:nvPr>
        </p:nvGrpSpPr>
        <p:grpSpPr>
          <a:xfrm>
            <a:off x="5150656" y="2965901"/>
            <a:ext cx="1815125" cy="1877843"/>
            <a:chOff x="2053008" y="1642534"/>
            <a:chExt cx="2610662" cy="2700866"/>
          </a:xfrm>
        </p:grpSpPr>
        <p:sp>
          <p:nvSpPr>
            <p:cNvPr id="34" name="任意多边形 33"/>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13"/>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另辟蹊径法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5"/>
            </p:custDataLst>
          </p:nvPr>
        </p:nvGrpSpPr>
        <p:grpSpPr>
          <a:xfrm>
            <a:off x="6968141" y="2965901"/>
            <a:ext cx="1815125" cy="1877843"/>
            <a:chOff x="2053008" y="1642534"/>
            <a:chExt cx="2610662" cy="2700866"/>
          </a:xfrm>
        </p:grpSpPr>
        <p:sp>
          <p:nvSpPr>
            <p:cNvPr id="58" name="任意多边形 57"/>
            <p:cNvSpPr/>
            <p:nvPr>
              <p:custDataLst>
                <p:tags r:id="rId16"/>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17"/>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原型启示法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18"/>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3" name="文本框 2"/>
          <p:cNvSpPr txBox="1"/>
          <p:nvPr/>
        </p:nvSpPr>
        <p:spPr>
          <a:xfrm>
            <a:off x="4203700" y="2207260"/>
            <a:ext cx="3784600" cy="398780"/>
          </a:xfrm>
          <a:prstGeom prst="rect">
            <a:avLst/>
          </a:prstGeom>
          <a:noFill/>
        </p:spPr>
        <p:txBody>
          <a:bodyPr wrap="square" rtlCol="0">
            <a:spAutoFit/>
          </a:bodyPr>
          <a:p>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培养灵感思维有以下几种方法：</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4" name="组合 3"/>
          <p:cNvGrpSpPr/>
          <p:nvPr>
            <p:custDataLst>
              <p:tags r:id="rId19"/>
            </p:custDataLst>
          </p:nvPr>
        </p:nvGrpSpPr>
        <p:grpSpPr>
          <a:xfrm>
            <a:off x="6039598" y="3973293"/>
            <a:ext cx="1815125" cy="1877843"/>
            <a:chOff x="2053008" y="1642534"/>
            <a:chExt cx="2610662" cy="2700866"/>
          </a:xfrm>
        </p:grpSpPr>
        <p:sp>
          <p:nvSpPr>
            <p:cNvPr id="5" name="任意多边形 4"/>
            <p:cNvSpPr/>
            <p:nvPr>
              <p:custDataLst>
                <p:tags r:id="rId20"/>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7" name="任意多边形 6"/>
            <p:cNvSpPr/>
            <p:nvPr>
              <p:custDataLst>
                <p:tags r:id="rId21"/>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豁然开朗法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8" name="任意多边形 7"/>
            <p:cNvSpPr/>
            <p:nvPr>
              <p:custDataLst>
                <p:tags r:id="rId22"/>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E</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0" name="组合 9"/>
          <p:cNvGrpSpPr/>
          <p:nvPr>
            <p:custDataLst>
              <p:tags r:id="rId23"/>
            </p:custDataLst>
          </p:nvPr>
        </p:nvGrpSpPr>
        <p:grpSpPr>
          <a:xfrm>
            <a:off x="4241913" y="3973293"/>
            <a:ext cx="1815125" cy="1877843"/>
            <a:chOff x="2053008" y="1642534"/>
            <a:chExt cx="2610662" cy="2700866"/>
          </a:xfrm>
        </p:grpSpPr>
        <p:sp>
          <p:nvSpPr>
            <p:cNvPr id="12" name="任意多边形 11"/>
            <p:cNvSpPr/>
            <p:nvPr>
              <p:custDataLst>
                <p:tags r:id="rId2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3" name="任意多边形 12"/>
            <p:cNvSpPr/>
            <p:nvPr>
              <p:custDataLst>
                <p:tags r:id="rId2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触类旁通法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14" name="任意多边形 13"/>
            <p:cNvSpPr/>
            <p:nvPr>
              <p:custDataLst>
                <p:tags r:id="rId2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D</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Tree>
    <p:custDataLst>
      <p:tags r:id="rId2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457200"/>
            <a:ext cx="11355070" cy="3538220"/>
          </a:xfrm>
          <a:prstGeom prst="rect">
            <a:avLst/>
          </a:prstGeom>
          <a:solidFill>
            <a:schemeClr val="accent1">
              <a:lumMod val="20000"/>
              <a:lumOff val="80000"/>
            </a:schemeClr>
          </a:solidFill>
        </p:spPr>
        <p:txBody>
          <a:bodyPr wrap="square" rtlCol="0">
            <a:spAutoFit/>
          </a:bodyPr>
          <a:lstStyle/>
          <a:p>
            <a:r>
              <a:rPr lang="en-US" altLang="zh-CN" sz="2800" b="1"/>
              <a:t>【小故事】</a:t>
            </a:r>
            <a:r>
              <a:rPr lang="en-US" altLang="zh-CN" sz="2800"/>
              <a:t>                                        </a:t>
            </a:r>
            <a:endParaRPr lang="en-US" altLang="zh-CN" sz="2800"/>
          </a:p>
          <a:p>
            <a:endParaRPr lang="en-US" altLang="zh-CN" sz="2800"/>
          </a:p>
          <a:p>
            <a:pPr algn="just"/>
            <a:r>
              <a:rPr lang="en-US" altLang="zh-CN" sz="2400"/>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1764年的一天，英国木工哈格里夫斯，为了发明新的纺纱机，苦苦思索了一整天，</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却毫无头绪。在他随便走动时，不小心把女儿珍妮的手工纺车碰翻了，水平放置的纺锭倒过来变成了垂直的纺锭，在地上转动。这时，他忽然顿悟。试验中，他在纺纱机上并排安装了几个、几十个、几百个垂直的纺锭，同时纺出若干根纱来。就这样新研制的垂直纱锭面世了，它比原来的纱锭提高了八倍工效，哈格里夫斯把这种新型纺纱机取名为</a:t>
            </a:r>
            <a:r>
              <a:rPr sz="2400">
                <a:latin typeface="宋体" panose="02010600030101010101" pitchFamily="2" charset="-122"/>
                <a:ea typeface="宋体" panose="02010600030101010101" pitchFamily="2" charset="-122"/>
                <a:cs typeface="宋体" panose="02010600030101010101" pitchFamily="2" charset="-122"/>
              </a:rPr>
              <a:t>“珍妮纺纱机”。</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r"/>
            <a:r>
              <a:rPr sz="2400">
                <a:latin typeface="Times New Roman" panose="02020603050405020304" pitchFamily="18" charset="0"/>
                <a:ea typeface="宋体" panose="02010600030101010101" pitchFamily="2" charset="-122"/>
                <a:cs typeface="Times New Roman" panose="02020603050405020304" pitchFamily="18" charset="0"/>
              </a:rPr>
              <a:t>（资料来源：百度文库）</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9095" y="500380"/>
            <a:ext cx="11489055" cy="5631180"/>
          </a:xfrm>
          <a:prstGeom prst="rect">
            <a:avLst/>
          </a:prstGeom>
          <a:solidFill>
            <a:schemeClr val="accent1">
              <a:lumMod val="20000"/>
              <a:lumOff val="80000"/>
            </a:schemeClr>
          </a:solidFill>
        </p:spPr>
        <p:txBody>
          <a:bodyPr wrap="square" rtlCol="0">
            <a:spAutoFit/>
          </a:bodyPr>
          <a:lstStyle/>
          <a:p>
            <a:pPr lvl="0" algn="just" fontAlgn="ctr"/>
            <a:r>
              <a:rPr lang="en-US" altLang="zh-CN" sz="2400"/>
              <a:t>      </a:t>
            </a:r>
            <a:r>
              <a:rPr lang="zh-CN" altLang="en-US" sz="2400"/>
              <a:t>在西北工大研究生创新实验中心，王建军发挥自己动手能力强、善于钻研探索的特长，与同学一起申请了许多项目，并在课余完成了机械结构难度较高的“垂直攀爬机器人”“飞行汽车”“水陆两栖汽车”等研究。</a:t>
            </a:r>
            <a:endParaRPr lang="zh-CN" altLang="en-US" sz="2400"/>
          </a:p>
          <a:p>
            <a:pPr lvl="0" algn="just" fontAlgn="ctr"/>
            <a:r>
              <a:rPr lang="en-US" altLang="zh-CN" sz="2400">
                <a:sym typeface="+mn-ea"/>
              </a:rPr>
              <a:t>      </a:t>
            </a:r>
            <a:r>
              <a:rPr lang="zh-CN" altLang="en-US" sz="2400"/>
              <a:t>“在创新中心打磨了几年思维和意志，这对我后来的创业产生了非常大的影响。”</a:t>
            </a:r>
            <a:endParaRPr lang="zh-CN" altLang="en-US" sz="2400"/>
          </a:p>
          <a:p>
            <a:pPr lvl="0" algn="just" fontAlgn="ctr"/>
            <a:r>
              <a:rPr lang="zh-CN" altLang="en-US" sz="2400"/>
              <a:t>王建军回忆说。最后，他决定进入机器人行业开始创业。</a:t>
            </a:r>
            <a:endParaRPr lang="zh-CN" altLang="en-US" sz="2400"/>
          </a:p>
          <a:p>
            <a:pPr lvl="0" algn="just" fontAlgn="ctr"/>
            <a:r>
              <a:rPr lang="en-US" altLang="zh-CN" sz="2400">
                <a:sym typeface="+mn-ea"/>
              </a:rPr>
              <a:t>      </a:t>
            </a:r>
            <a:r>
              <a:rPr lang="zh-CN" altLang="en-US" sz="2400"/>
              <a:t>工作一年后，王建军便开启了自己的创业之路。创业的灵感正是来自他在西北工大学习期间设计制作机器人的经历。“当年我代表学校跑了很多地方，并发现了这个行业的‘痛点’。我想帮助创客、教育者和未来的工程师们实现创意，这就是</a:t>
            </a:r>
            <a:r>
              <a:rPr lang="zh-CN" altLang="en-US" sz="2400">
                <a:latin typeface="Times New Roman" panose="02020603050405020304" pitchFamily="18" charset="0"/>
                <a:cs typeface="Times New Roman" panose="02020603050405020304" pitchFamily="18" charset="0"/>
              </a:rPr>
              <a:t>Makeblock</a:t>
            </a:r>
            <a:r>
              <a:rPr lang="zh-CN" altLang="en-US" sz="2400"/>
              <a:t>创客工场最初创意的来源。”王建军坦言。</a:t>
            </a:r>
            <a:endParaRPr lang="zh-CN" altLang="en-US" sz="2400"/>
          </a:p>
          <a:p>
            <a:pPr lvl="0" algn="just" fontAlgn="ctr"/>
            <a:r>
              <a:rPr lang="en-US" altLang="zh-CN" sz="2400">
                <a:sym typeface="+mn-ea"/>
              </a:rPr>
              <a:t>      </a:t>
            </a:r>
            <a:r>
              <a:rPr lang="zh-CN" altLang="en-US" sz="2400"/>
              <a:t>创业初期最难的事情是面对孤独。王建军说，那段时间，没有人跟他一起讨论，也没人看他的设计成果。回忆起创业之初的那段时间，王建军感慨不已。另一个困难是缺少经费。与单纯的软件创业项目不同，硬件创业不但需要独自坐在电脑前写代码、做设计，还需要完成打样、做原型等实际生产方面的工作。买原材料、找代工厂、加工小样……各种开销很快就耗尽了王建军原本就不多的资金。他不得不把生活水平压到最低，“一顿饭就吃两块饼干，或者煮点白面条配一个鸡蛋”。</a:t>
            </a:r>
            <a:endParaRPr lang="zh-CN" altLang="en-US" sz="2400"/>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sp>
        <p:nvSpPr>
          <p:cNvPr id="38" name="文本框 37"/>
          <p:cNvSpPr txBox="1"/>
          <p:nvPr/>
        </p:nvSpPr>
        <p:spPr>
          <a:xfrm>
            <a:off x="396875" y="670560"/>
            <a:ext cx="10362565" cy="1691640"/>
          </a:xfrm>
          <a:prstGeom prst="rect">
            <a:avLst/>
          </a:prstGeom>
          <a:noFill/>
        </p:spPr>
        <p:txBody>
          <a:bodyPr wrap="square" rtlCol="0">
            <a:spAutoFit/>
          </a:bodyPr>
          <a:p>
            <a:r>
              <a:rPr lang="zh-CN" altLang="en-US" sz="2800" b="1">
                <a:solidFill>
                  <a:srgbClr val="00B0F0"/>
                </a:solidFill>
                <a:sym typeface="+mn-ea"/>
              </a:rPr>
              <a:t>四、逻辑思维</a:t>
            </a:r>
            <a:endParaRPr lang="zh-CN" altLang="en-US" sz="2800" b="1">
              <a:solidFill>
                <a:srgbClr val="00B0F0"/>
              </a:solidFill>
              <a:sym typeface="+mn-ea"/>
            </a:endParaRPr>
          </a:p>
          <a:p>
            <a:endParaRPr lang="zh-CN" altLang="en-US" sz="2800" b="1">
              <a:solidFill>
                <a:srgbClr val="00B0F0"/>
              </a:solidFill>
              <a:sym typeface="+mn-ea"/>
            </a:endParaRPr>
          </a:p>
          <a:p>
            <a:pPr algn="l">
              <a:buClrTx/>
              <a:buSzTx/>
              <a:buNone/>
            </a:pPr>
            <a:r>
              <a:rPr lang="en-US" altLang="zh-CN" sz="2400">
                <a:sym typeface="+mn-ea"/>
              </a:rPr>
              <a:t>      </a:t>
            </a:r>
            <a:r>
              <a:rPr lang="zh-CN" altLang="en-US" sz="2400"/>
              <a:t>逻辑思维是指遵循传统形式逻辑规则的思维方式，常被称为“抽象思维”或“闭上眼睛的思维”。</a:t>
            </a:r>
            <a:endParaRPr lang="zh-CN" altLang="en-US" sz="2400"/>
          </a:p>
        </p:txBody>
      </p:sp>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grpSp>
        <p:nvGrpSpPr>
          <p:cNvPr id="56" name="组合 55"/>
          <p:cNvGrpSpPr/>
          <p:nvPr>
            <p:custDataLst>
              <p:tags r:id="rId3"/>
            </p:custDataLst>
          </p:nvPr>
        </p:nvGrpSpPr>
        <p:grpSpPr>
          <a:xfrm>
            <a:off x="4205660" y="3058611"/>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定义法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7"/>
            </p:custDataLst>
          </p:nvPr>
        </p:nvGrpSpPr>
        <p:grpSpPr>
          <a:xfrm>
            <a:off x="6023146" y="3058611"/>
            <a:ext cx="1815125" cy="1877843"/>
            <a:chOff x="2053008" y="1642534"/>
            <a:chExt cx="2610662" cy="2700866"/>
          </a:xfrm>
        </p:grpSpPr>
        <p:sp>
          <p:nvSpPr>
            <p:cNvPr id="34" name="任意多边形 33"/>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9"/>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划分法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3" name="文本框 2"/>
          <p:cNvSpPr txBox="1"/>
          <p:nvPr/>
        </p:nvSpPr>
        <p:spPr>
          <a:xfrm>
            <a:off x="4203700" y="2207260"/>
            <a:ext cx="3784600" cy="398780"/>
          </a:xfrm>
          <a:prstGeom prst="rect">
            <a:avLst/>
          </a:prstGeom>
          <a:noFill/>
        </p:spPr>
        <p:txBody>
          <a:bodyPr wrap="square" rtlCol="0">
            <a:spAutoFit/>
          </a:bodyPr>
          <a:p>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培养逻辑思维有以下几种方法：</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sp>
        <p:nvSpPr>
          <p:cNvPr id="38" name="文本框 37"/>
          <p:cNvSpPr txBox="1"/>
          <p:nvPr/>
        </p:nvSpPr>
        <p:spPr>
          <a:xfrm>
            <a:off x="422910" y="429260"/>
            <a:ext cx="10362565" cy="1630045"/>
          </a:xfrm>
          <a:prstGeom prst="rect">
            <a:avLst/>
          </a:prstGeom>
          <a:noFill/>
        </p:spPr>
        <p:txBody>
          <a:bodyPr wrap="square" rtlCol="0">
            <a:spAutoFit/>
          </a:bodyPr>
          <a:p>
            <a:r>
              <a:rPr lang="zh-CN" altLang="en-US" sz="2800" b="1">
                <a:solidFill>
                  <a:srgbClr val="00B0F0"/>
                </a:solidFill>
                <a:sym typeface="+mn-ea"/>
              </a:rPr>
              <a:t>五、发散思维</a:t>
            </a:r>
            <a:endParaRPr lang="zh-CN" altLang="en-US" sz="2800" b="1">
              <a:solidFill>
                <a:srgbClr val="00B0F0"/>
              </a:solidFill>
              <a:sym typeface="+mn-ea"/>
            </a:endParaRPr>
          </a:p>
          <a:p>
            <a:pPr algn="l">
              <a:buClrTx/>
              <a:buSzTx/>
              <a:buNone/>
            </a:pPr>
            <a:r>
              <a:rPr lang="en-US" altLang="zh-CN" sz="2400">
                <a:sym typeface="+mn-ea"/>
              </a:rPr>
              <a:t>      </a:t>
            </a:r>
            <a:r>
              <a:rPr lang="zh-CN" altLang="en-US" sz="2400"/>
              <a:t>发散思维又被称为辐射思维、放射思维、扩散思维和求异思维，是指大脑在思考时呈现扩散状态的一种思维模式，它表现为思维视野广阔，思维呈现出多维发散状。发散思维具有流畅性、变通性、独特性和多感官性的特点。</a:t>
            </a:r>
            <a:endParaRPr lang="zh-CN" altLang="en-US" sz="2400"/>
          </a:p>
        </p:txBody>
      </p:sp>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grpSp>
        <p:nvGrpSpPr>
          <p:cNvPr id="56" name="组合 55"/>
          <p:cNvGrpSpPr/>
          <p:nvPr>
            <p:custDataLst>
              <p:tags r:id="rId3"/>
            </p:custDataLst>
          </p:nvPr>
        </p:nvGrpSpPr>
        <p:grpSpPr>
          <a:xfrm>
            <a:off x="3333170" y="2965901"/>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功能发散法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6" name="组合 5"/>
          <p:cNvGrpSpPr/>
          <p:nvPr>
            <p:custDataLst>
              <p:tags r:id="rId7"/>
            </p:custDataLst>
          </p:nvPr>
        </p:nvGrpSpPr>
        <p:grpSpPr>
          <a:xfrm>
            <a:off x="5151868" y="4984848"/>
            <a:ext cx="1815125" cy="1877843"/>
            <a:chOff x="2053008" y="1642534"/>
            <a:chExt cx="2610662" cy="2700866"/>
          </a:xfrm>
        </p:grpSpPr>
        <p:sp>
          <p:nvSpPr>
            <p:cNvPr id="9" name="任意多边形 8"/>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任意多边形 10"/>
            <p:cNvSpPr/>
            <p:nvPr>
              <p:custDataLst>
                <p:tags r:id="rId9"/>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假设推测法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32" name="任意多边形 31"/>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F</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11"/>
            </p:custDataLst>
          </p:nvPr>
        </p:nvGrpSpPr>
        <p:grpSpPr>
          <a:xfrm>
            <a:off x="5150656" y="2965901"/>
            <a:ext cx="1815125" cy="1877843"/>
            <a:chOff x="2053008" y="1642534"/>
            <a:chExt cx="2610662" cy="2700866"/>
          </a:xfrm>
        </p:grpSpPr>
        <p:sp>
          <p:nvSpPr>
            <p:cNvPr id="34" name="任意多边形 33"/>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13"/>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结构发散法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5"/>
            </p:custDataLst>
          </p:nvPr>
        </p:nvGrpSpPr>
        <p:grpSpPr>
          <a:xfrm>
            <a:off x="6968141" y="2965901"/>
            <a:ext cx="1815125" cy="1877843"/>
            <a:chOff x="2053008" y="1642534"/>
            <a:chExt cx="2610662" cy="2700866"/>
          </a:xfrm>
        </p:grpSpPr>
        <p:sp>
          <p:nvSpPr>
            <p:cNvPr id="58" name="任意多边形 57"/>
            <p:cNvSpPr/>
            <p:nvPr>
              <p:custDataLst>
                <p:tags r:id="rId16"/>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17"/>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形态发散法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18"/>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3" name="文本框 2"/>
          <p:cNvSpPr txBox="1"/>
          <p:nvPr/>
        </p:nvSpPr>
        <p:spPr>
          <a:xfrm>
            <a:off x="4203700" y="2207260"/>
            <a:ext cx="3784600" cy="398780"/>
          </a:xfrm>
          <a:prstGeom prst="rect">
            <a:avLst/>
          </a:prstGeom>
          <a:noFill/>
        </p:spPr>
        <p:txBody>
          <a:bodyPr wrap="square" rtlCol="0">
            <a:spAutoFit/>
          </a:bodyPr>
          <a:p>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培养发散思维有以下几种方法：</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4" name="组合 3"/>
          <p:cNvGrpSpPr/>
          <p:nvPr>
            <p:custDataLst>
              <p:tags r:id="rId19"/>
            </p:custDataLst>
          </p:nvPr>
        </p:nvGrpSpPr>
        <p:grpSpPr>
          <a:xfrm>
            <a:off x="6039598" y="3973293"/>
            <a:ext cx="1815125" cy="1877843"/>
            <a:chOff x="2053008" y="1642534"/>
            <a:chExt cx="2610662" cy="2700866"/>
          </a:xfrm>
        </p:grpSpPr>
        <p:sp>
          <p:nvSpPr>
            <p:cNvPr id="5" name="任意多边形 4"/>
            <p:cNvSpPr/>
            <p:nvPr>
              <p:custDataLst>
                <p:tags r:id="rId20"/>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7" name="任意多边形 6"/>
            <p:cNvSpPr/>
            <p:nvPr>
              <p:custDataLst>
                <p:tags r:id="rId21"/>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因果发散法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8" name="任意多边形 7"/>
            <p:cNvSpPr/>
            <p:nvPr>
              <p:custDataLst>
                <p:tags r:id="rId22"/>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E</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10" name="组合 9"/>
          <p:cNvGrpSpPr/>
          <p:nvPr>
            <p:custDataLst>
              <p:tags r:id="rId23"/>
            </p:custDataLst>
          </p:nvPr>
        </p:nvGrpSpPr>
        <p:grpSpPr>
          <a:xfrm>
            <a:off x="4241913" y="3973293"/>
            <a:ext cx="1815125" cy="1877843"/>
            <a:chOff x="2053008" y="1642534"/>
            <a:chExt cx="2610662" cy="2700866"/>
          </a:xfrm>
        </p:grpSpPr>
        <p:sp>
          <p:nvSpPr>
            <p:cNvPr id="12" name="任意多边形 11"/>
            <p:cNvSpPr/>
            <p:nvPr>
              <p:custDataLst>
                <p:tags r:id="rId2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3" name="任意多边形 12"/>
            <p:cNvSpPr/>
            <p:nvPr>
              <p:custDataLst>
                <p:tags r:id="rId2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方法发散法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14" name="任意多边形 13"/>
            <p:cNvSpPr/>
            <p:nvPr>
              <p:custDataLst>
                <p:tags r:id="rId2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D</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Tree>
    <p:custDataLst>
      <p:tags r:id="rId2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课堂训练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270" y="619125"/>
            <a:ext cx="11829415" cy="6369685"/>
          </a:xfrm>
          <a:prstGeom prst="rect">
            <a:avLst/>
          </a:prstGeom>
          <a:noFill/>
        </p:spPr>
        <p:txBody>
          <a:bodyPr wrap="square" rtlCol="0">
            <a:spAutoFit/>
          </a:bodyPr>
          <a:lstStyle/>
          <a:p>
            <a:pPr algn="ctr">
              <a:lnSpc>
                <a:spcPct val="100000"/>
              </a:lnSpc>
            </a:pPr>
            <a:r>
              <a:rPr lang="en-US" altLang="zh-CN" sz="2400" b="1">
                <a:solidFill>
                  <a:srgbClr val="7030A0"/>
                </a:solidFill>
                <a:sym typeface="+mn-ea"/>
              </a:rPr>
              <a:t>曲别针有哪些用途？</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endParaRPr lang="en-US" altLang="zh-CN" sz="2400" b="1">
              <a:solidFill>
                <a:srgbClr val="7030A0"/>
              </a:solidFill>
            </a:endParaRPr>
          </a:p>
          <a:p>
            <a:pPr algn="just">
              <a:lnSpc>
                <a:spcPct val="100000"/>
              </a:lnSpc>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1987</a:t>
            </a:r>
            <a:r>
              <a:rPr lang="en-US" altLang="zh-CN" sz="2400">
                <a:latin typeface="宋体" panose="02010600030101010101" pitchFamily="2" charset="-122"/>
                <a:ea typeface="宋体" panose="02010600030101010101" pitchFamily="2" charset="-122"/>
                <a:cs typeface="宋体" panose="02010600030101010101" pitchFamily="2" charset="-122"/>
              </a:rPr>
              <a:t>年，我国在广西省南宁市召开了“创造学会”第一次研讨会。会议期间，一位来自日本的村上幸雄先生拿出一把曲别针，让大家说说它的用途。大家说出了大约二十几种，然后问他能说出多少种。村上幸雄轻轻地伸出三个手指。有人问：“是三十种吗？”</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他摇摇头。“是三百种吗？”他仍然摇摇头。他说：“是三千种。”大家都非常惊讶。此时，坐在台下的中国魔球理论的创始人许国泰先生给村上幸雄写了张纸条，上面说道：“幸雄先生，对于曲别针的用途我可以说出三千种、三万种。”</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村上幸雄十分震惊，大家也都半信半疑。许先生接着说：“幸雄所说的曲别针的用途我可以简单地用四个字概括，即钩、挂、别、联。但实际上我认为远远不止这些。”接着，他把曲别针分解为铁质、重量、长度、截面、弹性、韧性、硬度、颜色等八个要素，用一条直线连起来形成信息坐标的横轴，然后把要用的曲别针的各种要素用直线连成信息坐标的纵轴，再把两条轴垂直相交延伸，形成一个信息反应场，将两条轴上的信息依次“相乘”，达到信息交合……</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运用发散思维，你能说出多少种曲别针的用途？</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r">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（资料来源：豆丁网）</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sp>
        <p:nvSpPr>
          <p:cNvPr id="38" name="文本框 37"/>
          <p:cNvSpPr txBox="1"/>
          <p:nvPr/>
        </p:nvSpPr>
        <p:spPr>
          <a:xfrm>
            <a:off x="396875" y="670560"/>
            <a:ext cx="10362565" cy="1691640"/>
          </a:xfrm>
          <a:prstGeom prst="rect">
            <a:avLst/>
          </a:prstGeom>
          <a:noFill/>
        </p:spPr>
        <p:txBody>
          <a:bodyPr wrap="square" rtlCol="0">
            <a:spAutoFit/>
          </a:bodyPr>
          <a:p>
            <a:r>
              <a:rPr lang="zh-CN" altLang="en-US" sz="2800" b="1">
                <a:solidFill>
                  <a:srgbClr val="00B0F0"/>
                </a:solidFill>
                <a:sym typeface="+mn-ea"/>
              </a:rPr>
              <a:t>六、系统思维</a:t>
            </a:r>
            <a:endParaRPr lang="zh-CN" altLang="en-US" sz="2800" b="1">
              <a:solidFill>
                <a:srgbClr val="00B0F0"/>
              </a:solidFill>
              <a:sym typeface="+mn-ea"/>
            </a:endParaRPr>
          </a:p>
          <a:p>
            <a:endParaRPr lang="zh-CN" altLang="en-US" sz="2800" b="1">
              <a:solidFill>
                <a:srgbClr val="00B0F0"/>
              </a:solidFill>
              <a:sym typeface="+mn-ea"/>
            </a:endParaRPr>
          </a:p>
          <a:p>
            <a:pPr algn="l">
              <a:buClrTx/>
              <a:buSzTx/>
              <a:buNone/>
            </a:pPr>
            <a:r>
              <a:rPr lang="en-US" altLang="zh-CN" sz="2400">
                <a:sym typeface="+mn-ea"/>
              </a:rPr>
              <a:t>      </a:t>
            </a:r>
            <a:r>
              <a:rPr lang="zh-CN" altLang="en-US" sz="2400"/>
              <a:t>系统思维是指以系统论为指导的思维模式，它不同于创造思维和形象思维等本能思维形态。</a:t>
            </a:r>
            <a:endParaRPr lang="zh-CN" altLang="en-US" sz="2400"/>
          </a:p>
        </p:txBody>
      </p:sp>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grpSp>
        <p:nvGrpSpPr>
          <p:cNvPr id="56" name="组合 55"/>
          <p:cNvGrpSpPr/>
          <p:nvPr>
            <p:custDataLst>
              <p:tags r:id="rId3"/>
            </p:custDataLst>
          </p:nvPr>
        </p:nvGrpSpPr>
        <p:grpSpPr>
          <a:xfrm>
            <a:off x="2326060" y="3711391"/>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整体法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6" name="组合 5"/>
          <p:cNvGrpSpPr/>
          <p:nvPr>
            <p:custDataLst>
              <p:tags r:id="rId7"/>
            </p:custDataLst>
          </p:nvPr>
        </p:nvGrpSpPr>
        <p:grpSpPr>
          <a:xfrm>
            <a:off x="7738858" y="3711038"/>
            <a:ext cx="1815125" cy="1877843"/>
            <a:chOff x="2053008" y="1642534"/>
            <a:chExt cx="2610662" cy="2700866"/>
          </a:xfrm>
        </p:grpSpPr>
        <p:sp>
          <p:nvSpPr>
            <p:cNvPr id="9" name="任意多边形 8"/>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任意多边形 10"/>
            <p:cNvSpPr/>
            <p:nvPr>
              <p:custDataLst>
                <p:tags r:id="rId9"/>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功能法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32" name="任意多边形 31"/>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D</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11"/>
            </p:custDataLst>
          </p:nvPr>
        </p:nvGrpSpPr>
        <p:grpSpPr>
          <a:xfrm>
            <a:off x="4143546" y="3711391"/>
            <a:ext cx="1815125" cy="1877843"/>
            <a:chOff x="2053008" y="1642534"/>
            <a:chExt cx="2610662" cy="2700866"/>
          </a:xfrm>
        </p:grpSpPr>
        <p:sp>
          <p:nvSpPr>
            <p:cNvPr id="34" name="任意多边形 33"/>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13"/>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结构法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5"/>
            </p:custDataLst>
          </p:nvPr>
        </p:nvGrpSpPr>
        <p:grpSpPr>
          <a:xfrm>
            <a:off x="5961031" y="3711391"/>
            <a:ext cx="1815125" cy="1877843"/>
            <a:chOff x="2053008" y="1642534"/>
            <a:chExt cx="2610662" cy="2700866"/>
          </a:xfrm>
        </p:grpSpPr>
        <p:sp>
          <p:nvSpPr>
            <p:cNvPr id="58" name="任意多边形 57"/>
            <p:cNvSpPr/>
            <p:nvPr>
              <p:custDataLst>
                <p:tags r:id="rId16"/>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17"/>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要素法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18"/>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3" name="文本框 2"/>
          <p:cNvSpPr txBox="1"/>
          <p:nvPr/>
        </p:nvSpPr>
        <p:spPr>
          <a:xfrm>
            <a:off x="4143375" y="3029585"/>
            <a:ext cx="3784600" cy="398780"/>
          </a:xfrm>
          <a:prstGeom prst="rect">
            <a:avLst/>
          </a:prstGeom>
          <a:noFill/>
        </p:spPr>
        <p:txBody>
          <a:bodyPr wrap="square" rtlCol="0">
            <a:spAutoFit/>
          </a:bodyPr>
          <a:p>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培养系统思维有以下几种方法：</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sp>
        <p:nvSpPr>
          <p:cNvPr id="38" name="文本框 37"/>
          <p:cNvSpPr txBox="1"/>
          <p:nvPr/>
        </p:nvSpPr>
        <p:spPr>
          <a:xfrm>
            <a:off x="396875" y="670560"/>
            <a:ext cx="10362565" cy="1691640"/>
          </a:xfrm>
          <a:prstGeom prst="rect">
            <a:avLst/>
          </a:prstGeom>
          <a:noFill/>
        </p:spPr>
        <p:txBody>
          <a:bodyPr wrap="square" rtlCol="0">
            <a:spAutoFit/>
          </a:bodyPr>
          <a:p>
            <a:r>
              <a:rPr lang="zh-CN" altLang="en-US" sz="2800" b="1">
                <a:solidFill>
                  <a:srgbClr val="00B0F0"/>
                </a:solidFill>
                <a:sym typeface="+mn-ea"/>
              </a:rPr>
              <a:t>七、辩证思维</a:t>
            </a:r>
            <a:endParaRPr lang="zh-CN" altLang="en-US" sz="2800" b="1">
              <a:solidFill>
                <a:srgbClr val="00B0F0"/>
              </a:solidFill>
              <a:sym typeface="+mn-ea"/>
            </a:endParaRPr>
          </a:p>
          <a:p>
            <a:endParaRPr lang="zh-CN" altLang="en-US" sz="2800" b="1">
              <a:solidFill>
                <a:srgbClr val="00B0F0"/>
              </a:solidFill>
              <a:sym typeface="+mn-ea"/>
            </a:endParaRPr>
          </a:p>
          <a:p>
            <a:pPr algn="l">
              <a:buClrTx/>
              <a:buSzTx/>
              <a:buNone/>
            </a:pPr>
            <a:r>
              <a:rPr lang="en-US" altLang="zh-CN" sz="2400">
                <a:sym typeface="+mn-ea"/>
              </a:rPr>
              <a:t>      </a:t>
            </a:r>
            <a:r>
              <a:rPr lang="zh-CN" altLang="en-US" sz="2400"/>
              <a:t>辩证思维是指以变化发展的视角认识事物的思维方式，它被认为是与逻辑思维相对立的一种思维方式。</a:t>
            </a:r>
            <a:endParaRPr lang="zh-CN" altLang="en-US" sz="2400"/>
          </a:p>
        </p:txBody>
      </p:sp>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grpSp>
        <p:nvGrpSpPr>
          <p:cNvPr id="56" name="组合 55"/>
          <p:cNvGrpSpPr/>
          <p:nvPr>
            <p:custDataLst>
              <p:tags r:id="rId3"/>
            </p:custDataLst>
          </p:nvPr>
        </p:nvGrpSpPr>
        <p:grpSpPr>
          <a:xfrm>
            <a:off x="3308405" y="3771081"/>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联系法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7"/>
            </p:custDataLst>
          </p:nvPr>
        </p:nvGrpSpPr>
        <p:grpSpPr>
          <a:xfrm>
            <a:off x="5125891" y="3771081"/>
            <a:ext cx="1815125" cy="1877843"/>
            <a:chOff x="2053008" y="1642534"/>
            <a:chExt cx="2610662" cy="2700866"/>
          </a:xfrm>
        </p:grpSpPr>
        <p:sp>
          <p:nvSpPr>
            <p:cNvPr id="34" name="任意多边形 33"/>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9"/>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发展法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1"/>
            </p:custDataLst>
          </p:nvPr>
        </p:nvGrpSpPr>
        <p:grpSpPr>
          <a:xfrm>
            <a:off x="6943376" y="3771081"/>
            <a:ext cx="1815125" cy="1877843"/>
            <a:chOff x="2053008" y="1642534"/>
            <a:chExt cx="2610662" cy="2700866"/>
          </a:xfrm>
        </p:grpSpPr>
        <p:sp>
          <p:nvSpPr>
            <p:cNvPr id="58" name="任意多边形 57"/>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13"/>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全面法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3" name="文本框 2"/>
          <p:cNvSpPr txBox="1"/>
          <p:nvPr/>
        </p:nvSpPr>
        <p:spPr>
          <a:xfrm>
            <a:off x="4143375" y="3029585"/>
            <a:ext cx="3784600" cy="398780"/>
          </a:xfrm>
          <a:prstGeom prst="rect">
            <a:avLst/>
          </a:prstGeom>
          <a:noFill/>
        </p:spPr>
        <p:txBody>
          <a:bodyPr wrap="square" rtlCol="0">
            <a:spAutoFit/>
          </a:bodyPr>
          <a:p>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培养辩证思维有以下几种方法：</a:t>
            </a:r>
            <a:endParaRPr lang="zh-CN" alt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0" y="1222375"/>
            <a:ext cx="11829415" cy="4523105"/>
          </a:xfrm>
          <a:prstGeom prst="rect">
            <a:avLst/>
          </a:prstGeom>
          <a:noFill/>
        </p:spPr>
        <p:txBody>
          <a:bodyPr wrap="square" rtlCol="0">
            <a:spAutoFit/>
          </a:bodyPr>
          <a:lstStyle/>
          <a:p>
            <a:pPr algn="l">
              <a:lnSpc>
                <a:spcPct val="100000"/>
              </a:lnSpc>
            </a:pPr>
            <a:r>
              <a:rPr lang="en-US" altLang="zh-CN" sz="2400" b="1">
                <a:solidFill>
                  <a:srgbClr val="7030A0"/>
                </a:solidFill>
                <a:sym typeface="+mn-ea"/>
              </a:rPr>
              <a:t>一、阅读下列创新思维题，并给出你的答案。</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1. </a:t>
            </a:r>
            <a:r>
              <a:rPr lang="en-US" altLang="zh-CN" sz="2400">
                <a:latin typeface="宋体" panose="02010600030101010101" pitchFamily="2" charset="-122"/>
                <a:ea typeface="宋体" panose="02010600030101010101" pitchFamily="2" charset="-122"/>
                <a:cs typeface="宋体" panose="02010600030101010101" pitchFamily="2" charset="-122"/>
              </a:rPr>
              <a:t>在美国的一个城市里，地铁站里的灯泡经常被偷。小偷常常拧走灯泡，给地铁系统带来了极大的安全隐患。受委托解决此事的工程师不能改变灯泡的位置，而且预算有限，但他最终提出了一个非常好的解决方案。你能想到他用的是什么方案吗？</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 </a:t>
            </a:r>
            <a:r>
              <a:rPr lang="en-US" altLang="zh-CN" sz="2400">
                <a:latin typeface="宋体" panose="02010600030101010101" pitchFamily="2" charset="-122"/>
                <a:ea typeface="宋体" panose="02010600030101010101" pitchFamily="2" charset="-122"/>
                <a:cs typeface="宋体" panose="02010600030101010101" pitchFamily="2" charset="-122"/>
              </a:rPr>
              <a:t>参观帕特农神庙的游客有时会从古老的立柱上剥下一些碎片当作纪念品带回家，雅典的政府部门对此感到非常头疼，然而这种行为屡禁不止。雅典的政府官员会采取什么措施来阻止这一行为？</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3. </a:t>
            </a:r>
            <a:r>
              <a:rPr lang="en-US" altLang="zh-CN" sz="2400">
                <a:latin typeface="宋体" panose="02010600030101010101" pitchFamily="2" charset="-122"/>
                <a:ea typeface="宋体" panose="02010600030101010101" pitchFamily="2" charset="-122"/>
                <a:cs typeface="宋体" panose="02010600030101010101" pitchFamily="2" charset="-122"/>
              </a:rPr>
              <a:t>某个小镇上有四家鞋店，它们销售同一品牌、同一系列的鞋子。然而，其中的一家鞋店丢失鞋子的数量是其他三家平均数量的三倍。为什么会出现这种情况？该如何解决这个问题？</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270" y="1222375"/>
            <a:ext cx="11829415" cy="3415030"/>
          </a:xfrm>
          <a:prstGeom prst="rect">
            <a:avLst/>
          </a:prstGeom>
          <a:noFill/>
        </p:spPr>
        <p:txBody>
          <a:bodyPr wrap="square" rtlCol="0">
            <a:spAutoFit/>
          </a:bodyPr>
          <a:lstStyle/>
          <a:p>
            <a:pPr algn="l">
              <a:lnSpc>
                <a:spcPct val="100000"/>
              </a:lnSpc>
            </a:pPr>
            <a:r>
              <a:rPr lang="en-US" altLang="zh-CN" sz="2400" b="1">
                <a:solidFill>
                  <a:srgbClr val="7030A0"/>
                </a:solidFill>
                <a:sym typeface="+mn-ea"/>
              </a:rPr>
              <a:t>一、阅读下列创新思维题，并给出你的答案。</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4.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美国的加利福尼亚州长期被森林大火所困扰，政府部门想清除城镇周围山坡上的灌木丛，但如果用螺旋桨飞机来操作，会产生火花，引起火灾。那么，他们究竟该怎么做？</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5.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一个人以五美元一打的价格购进椰子，然后以三美元一打的价格出售，凭借这</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种做法他成了百万富翁。请问他是如何做到的？</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6.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一位年轻的股票经纪人即将开始经营他自己的业务，但是他没有客户。他该如</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何使一些富人相信他能够准确地预测股票价格的走势呢？</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034415" y="2031365"/>
            <a:ext cx="9272270" cy="1568450"/>
          </a:xfrm>
          <a:prstGeom prst="rect">
            <a:avLst/>
          </a:prstGeom>
          <a:noFill/>
        </p:spPr>
        <p:txBody>
          <a:bodyPr wrap="square" rtlCol="0">
            <a:spAutoFit/>
          </a:bodyPr>
          <a:lstStyle/>
          <a:p>
            <a:pPr algn="l">
              <a:lnSpc>
                <a:spcPct val="100000"/>
              </a:lnSpc>
            </a:pPr>
            <a:r>
              <a:rPr lang="en-US" altLang="zh-CN" sz="2400" b="1">
                <a:solidFill>
                  <a:srgbClr val="7030A0"/>
                </a:solidFill>
                <a:sym typeface="+mn-ea"/>
              </a:rPr>
              <a:t>二、思考与讨论</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1.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列举现实生活中关于茶杯的创意设计。</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2.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请分享一个你在现实生活中运用创新思维的具体事例</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par>
    </p:tnLst>
    <p:bldLst>
      <p:bldP spid="5" grpId="1" animBg="1"/>
      <p:bldP spid="8"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059815" y="1272540"/>
            <a:ext cx="9272270" cy="3784600"/>
          </a:xfrm>
          <a:prstGeom prst="rect">
            <a:avLst/>
          </a:prstGeom>
          <a:noFill/>
        </p:spPr>
        <p:txBody>
          <a:bodyPr wrap="square" rtlCol="0">
            <a:spAutoFit/>
          </a:bodyPr>
          <a:lstStyle/>
          <a:p>
            <a:pPr algn="l">
              <a:lnSpc>
                <a:spcPct val="100000"/>
              </a:lnSpc>
            </a:pPr>
            <a:r>
              <a:rPr lang="zh-CN" alt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参</a:t>
            </a: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考答案：</a:t>
            </a: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（1）这位工程师把灯泡的螺纹改为与原来相反的方向，这意味着当小偷以为他们正在拧下灯泡时，他们其实是在拧紧灯泡。</a:t>
            </a: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2）政府部门从为维修帕特农神庙提供原料的采石场里收集了一些大理石碎片，每天把这些碎片散放在帕特农神庙的周围。游客以为他们捡起来的碎片是从古老的立柱上掉下来的，他们对此感到很满意，便不再破坏立柱。</a:t>
            </a: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bldLst>
      <p:bldP spid="5" grpId="1" animBg="1"/>
      <p:bldP spid="8"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059815" y="1272540"/>
            <a:ext cx="9272270" cy="4523105"/>
          </a:xfrm>
          <a:prstGeom prst="rect">
            <a:avLst/>
          </a:prstGeom>
          <a:noFill/>
        </p:spPr>
        <p:txBody>
          <a:bodyPr wrap="square" rtlCol="0">
            <a:spAutoFit/>
          </a:bodyPr>
          <a:lstStyle/>
          <a:p>
            <a:pPr algn="l">
              <a:lnSpc>
                <a:spcPct val="100000"/>
              </a:lnSpc>
            </a:pPr>
            <a:r>
              <a:rPr lang="zh-CN" alt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参</a:t>
            </a: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考答案：</a:t>
            </a: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3）鞋店在店外摆放单只鞋作为陈列用，那家经常被小偷光顾的鞋店摆的是左脚的鞋，其他三家店摆的是右脚的鞋。小偷偷走这些陈列品后，还要将它们配成对。因此，摆放左脚的鞋的鞋店被偷的概率更高。店主要在店外陈列右脚的鞋，这样被偷的鞋的数量就能大幅下降。</a:t>
            </a: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（4）政府部门可以引进成群的山羊，把它们放到山坡上。山羊能吃掉可助燃的灌木丛，并且可以在陡峭坡段行走，这样由灌木丛引起的森林火灾就能大大减少。</a:t>
            </a: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bldLst>
      <p:bldP spid="5" grpId="1" animBg="1"/>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8765" y="710565"/>
            <a:ext cx="11634470" cy="3415030"/>
          </a:xfrm>
          <a:prstGeom prst="rect">
            <a:avLst/>
          </a:prstGeom>
          <a:solidFill>
            <a:schemeClr val="accent1">
              <a:lumMod val="20000"/>
              <a:lumOff val="80000"/>
            </a:schemeClr>
          </a:solidFill>
        </p:spPr>
        <p:txBody>
          <a:bodyPr wrap="square" rtlCol="0">
            <a:spAutoFit/>
          </a:bodyPr>
          <a:lstStyle/>
          <a:p>
            <a:pPr lvl="0" algn="just" fontAlgn="ct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当然，创业还要面对自身能力的挑战。王建军说，自己是比较宅的理工男，平时话</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lvl="0" algn="just" fontAlgn="ctr"/>
            <a:r>
              <a:rPr lang="en-US" altLang="zh-CN" sz="2400">
                <a:latin typeface="Times New Roman" panose="02020603050405020304" pitchFamily="18" charset="0"/>
                <a:ea typeface="宋体" panose="02010600030101010101" pitchFamily="2" charset="-122"/>
                <a:cs typeface="Times New Roman" panose="02020603050405020304" pitchFamily="18" charset="0"/>
              </a:rPr>
              <a:t>不多。但在做这个项目的过程中，他需要与各个供应商打交道，找生产合作伙伴。幸运的是，研发过程中每一次微小的进展，都会给他动力和信心。最后，历时一年多，他理想中的机器人设计模型终于瓜熟蒂落。</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lvl="0" algn="just" fontAlgn="ct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2017年是王建军事业的里程碑。在完成新一轮融资之后，他更加信心满满。他的 </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lvl="0" algn="just" fontAlgn="ctr"/>
            <a:r>
              <a:rPr lang="en-US" altLang="zh-CN" sz="2400">
                <a:latin typeface="Times New Roman" panose="02020603050405020304" pitchFamily="18" charset="0"/>
                <a:ea typeface="宋体" panose="02010600030101010101" pitchFamily="2" charset="-122"/>
                <a:cs typeface="Times New Roman" panose="02020603050405020304" pitchFamily="18" charset="0"/>
              </a:rPr>
              <a:t>Makeblock将加速在全球分销渠道的布局。未来，Makeblock将在日本、荷兰及北美地区成立办公室，拓展全球市场，并将联合微软、英特尔等合作伙伴，带动中国相关教育产业发展。</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lvl="0" algn="r" fontAlgn="ctr"/>
            <a:r>
              <a:rPr lang="en-US" altLang="zh-CN" sz="2400">
                <a:latin typeface="Times New Roman" panose="02020603050405020304" pitchFamily="18" charset="0"/>
                <a:ea typeface="宋体" panose="02010600030101010101" pitchFamily="2" charset="-122"/>
                <a:cs typeface="Times New Roman" panose="02020603050405020304" pitchFamily="18" charset="0"/>
              </a:rPr>
              <a:t>（资料来源：光明日报）</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059815" y="1272540"/>
            <a:ext cx="9272270" cy="4523105"/>
          </a:xfrm>
          <a:prstGeom prst="rect">
            <a:avLst/>
          </a:prstGeom>
          <a:noFill/>
        </p:spPr>
        <p:txBody>
          <a:bodyPr wrap="square" rtlCol="0">
            <a:spAutoFit/>
          </a:bodyPr>
          <a:lstStyle/>
          <a:p>
            <a:pPr algn="l">
              <a:lnSpc>
                <a:spcPct val="100000"/>
              </a:lnSpc>
            </a:pPr>
            <a:r>
              <a:rPr lang="zh-CN" alt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参</a:t>
            </a: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考答案：</a:t>
            </a: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（5）这个人是位慈善家，他购买了大量的椰子，然后以穷人们都能付得起的价格卖给他们。他一开始是个亿万富翁，但是他的慈善行为消耗了大量的金钱，因此他成了一个百万富翁。</a:t>
            </a: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00000"/>
              </a:lnSpc>
            </a:pPr>
            <a:r>
              <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（6）他一开始列出了800位富人，在给其中400人发送的预测邮件中，他预言IBM公司的股票下周将上涨，在给剩下400人发送的预测邮件中，他预言IBM公司的股票下周将下跌。结果IBM 公司的股票下跌了，这样他就有了400个收到正确预测信息的潜在客户。随后，他重复了这个过程，直到手里剩下25个人。在这25个人眼里，他连续五次预测正确。他再联系这25个人，挑选出最有潜力的客户。</a:t>
            </a:r>
            <a:endParaRPr lang="en-US" altLang="zh-CN"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bldLst>
      <p:bldP spid="5" grpId="1" animBg="1"/>
      <p:bldP spid="8"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1094105" y="2372360"/>
            <a:ext cx="9759950" cy="3555365"/>
          </a:xfrm>
          <a:prstGeom prst="flowChartAlternateProcess">
            <a:avLst/>
          </a:prstGeom>
          <a:solidFill>
            <a:schemeClr val="accent1">
              <a:lumMod val="60000"/>
              <a:lumOff val="40000"/>
            </a:schemeClr>
          </a:solidFill>
          <a:ln>
            <a:solidFill>
              <a:schemeClr val="accent3">
                <a:lumMod val="60000"/>
                <a:lumOff val="4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1161415" y="610235"/>
            <a:ext cx="1050671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a:t>
            </a:r>
            <a:r>
              <a:rPr lang="zh-CN"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四</a:t>
            </a:r>
            <a:r>
              <a:rPr 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a:t>
            </a: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活用创新方法</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8" name="文本框 7"/>
          <p:cNvSpPr txBox="1"/>
          <p:nvPr/>
        </p:nvSpPr>
        <p:spPr>
          <a:xfrm>
            <a:off x="1496060" y="2479040"/>
            <a:ext cx="8956675" cy="3448685"/>
          </a:xfrm>
          <a:prstGeom prst="rect">
            <a:avLst/>
          </a:prstGeom>
          <a:no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对于创新来说，方法就是新的世界，最重要的不是知识，而是思路。</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 郎加明</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endParaRPr lang="zh-CN" altLang="en-US" sz="2400">
              <a:latin typeface="楷体" panose="02010609060101010101" charset="-122"/>
              <a:ea typeface="楷体" panose="02010609060101010101" charset="-122"/>
              <a:cs typeface="楷体" panose="02010609060101010101" charset="-122"/>
            </a:endParaRPr>
          </a:p>
          <a:p>
            <a:pPr>
              <a:lnSpc>
                <a:spcPct val="13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rPr>
              <a:t>开创则更定百度。尽涤旧习而气象维新；守成则安静无为，故纵脞废萎而百事隳坏。</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 康有为</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4" grpId="1"/>
      <p:bldP spid="8" grpId="0"/>
      <p:bldP spid="8"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408556" y="1457220"/>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创新方法的概念</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5" name="组合 54"/>
          <p:cNvGrpSpPr/>
          <p:nvPr>
            <p:custDataLst>
              <p:tags r:id="rId4"/>
            </p:custDataLst>
          </p:nvPr>
        </p:nvGrpSpPr>
        <p:grpSpPr>
          <a:xfrm>
            <a:off x="3419086" y="3197129"/>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常用的创新方法</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pic>
        <p:nvPicPr>
          <p:cNvPr id="64" name="图片 63"/>
          <p:cNvPicPr>
            <a:picLocks noChangeAspect="1"/>
          </p:cNvPicPr>
          <p:nvPr/>
        </p:nvPicPr>
        <p:blipFill>
          <a:blip r:embed="rId7"/>
          <a:srcRect l="42719"/>
          <a:stretch>
            <a:fillRect/>
          </a:stretch>
        </p:blipFill>
        <p:spPr>
          <a:xfrm rot="16200000">
            <a:off x="5960745" y="-5959475"/>
            <a:ext cx="271780" cy="12191365"/>
          </a:xfrm>
          <a:prstGeom prst="rect">
            <a:avLst/>
          </a:prstGeom>
        </p:spPr>
      </p:pic>
      <p:sp>
        <p:nvSpPr>
          <p:cNvPr id="65" name="TextBox 5"/>
          <p:cNvSpPr txBox="1"/>
          <p:nvPr>
            <p:custDataLst>
              <p:tags r:id="rId8"/>
            </p:custDataLst>
          </p:nvPr>
        </p:nvSpPr>
        <p:spPr>
          <a:xfrm>
            <a:off x="391160" y="6335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创业者</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sp>
        <p:nvSpPr>
          <p:cNvPr id="38" name="文本框 37"/>
          <p:cNvSpPr txBox="1"/>
          <p:nvPr/>
        </p:nvSpPr>
        <p:spPr>
          <a:xfrm>
            <a:off x="396875" y="670560"/>
            <a:ext cx="10362565" cy="1691640"/>
          </a:xfrm>
          <a:prstGeom prst="rect">
            <a:avLst/>
          </a:prstGeom>
          <a:noFill/>
        </p:spPr>
        <p:txBody>
          <a:bodyPr wrap="square" rtlCol="0">
            <a:spAutoFit/>
          </a:bodyPr>
          <a:p>
            <a:r>
              <a:rPr lang="zh-CN" altLang="en-US" sz="2800" b="1">
                <a:solidFill>
                  <a:srgbClr val="00B0F0"/>
                </a:solidFill>
                <a:sym typeface="+mn-ea"/>
              </a:rPr>
              <a:t>一、创新方法的概念</a:t>
            </a:r>
            <a:endParaRPr lang="zh-CN" altLang="en-US" sz="2800" b="1">
              <a:solidFill>
                <a:srgbClr val="00B0F0"/>
              </a:solidFill>
              <a:sym typeface="+mn-ea"/>
            </a:endParaRPr>
          </a:p>
          <a:p>
            <a:endParaRPr lang="zh-CN" altLang="en-US" sz="2800" b="1">
              <a:solidFill>
                <a:srgbClr val="00B0F0"/>
              </a:solidFill>
              <a:sym typeface="+mn-ea"/>
            </a:endParaRPr>
          </a:p>
          <a:p>
            <a:pPr algn="l">
              <a:buClrTx/>
              <a:buSzTx/>
              <a:buNone/>
            </a:pPr>
            <a:r>
              <a:rPr lang="en-US" altLang="zh-CN" sz="2400">
                <a:sym typeface="+mn-ea"/>
              </a:rPr>
              <a:t>      </a:t>
            </a:r>
            <a:r>
              <a:rPr lang="zh-CN" altLang="en-US" sz="2400"/>
              <a:t>创新方法是指创新活动中带有普遍规律性的方法和技巧。</a:t>
            </a:r>
            <a:endParaRPr lang="zh-CN" altLang="en-US" sz="2400"/>
          </a:p>
          <a:p>
            <a:pPr algn="l">
              <a:buClrTx/>
              <a:buSzTx/>
              <a:buNone/>
            </a:pPr>
            <a:endParaRPr lang="zh-CN" altLang="en-US" sz="2400"/>
          </a:p>
        </p:txBody>
      </p:sp>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4" name="Freeform 4"/>
          <p:cNvSpPr/>
          <p:nvPr>
            <p:custDataLst>
              <p:tags r:id="rId3"/>
            </p:custDataLst>
          </p:nvPr>
        </p:nvSpPr>
        <p:spPr>
          <a:xfrm>
            <a:off x="3759652" y="2361421"/>
            <a:ext cx="3489618" cy="4496579"/>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1" fmla="*/ 323604 w 4522224"/>
              <a:gd name="connsiteY0-2" fmla="*/ 6062148 h 6062148"/>
              <a:gd name="connsiteX1-3" fmla="*/ 376944 w 4522224"/>
              <a:gd name="connsiteY1-4" fmla="*/ 5924988 h 6062148"/>
              <a:gd name="connsiteX2-5" fmla="*/ 437904 w 4522224"/>
              <a:gd name="connsiteY2-6" fmla="*/ 5780208 h 6062148"/>
              <a:gd name="connsiteX3-7" fmla="*/ 468384 w 4522224"/>
              <a:gd name="connsiteY3-8" fmla="*/ 5665908 h 6062148"/>
              <a:gd name="connsiteX4-9" fmla="*/ 506484 w 4522224"/>
              <a:gd name="connsiteY4-10" fmla="*/ 5612568 h 6062148"/>
              <a:gd name="connsiteX5-11" fmla="*/ 536964 w 4522224"/>
              <a:gd name="connsiteY5-12" fmla="*/ 5521128 h 6062148"/>
              <a:gd name="connsiteX6-13" fmla="*/ 559824 w 4522224"/>
              <a:gd name="connsiteY6-14" fmla="*/ 5353488 h 6062148"/>
              <a:gd name="connsiteX7-15" fmla="*/ 597924 w 4522224"/>
              <a:gd name="connsiteY7-16" fmla="*/ 5223948 h 6062148"/>
              <a:gd name="connsiteX8-17" fmla="*/ 620784 w 4522224"/>
              <a:gd name="connsiteY8-18" fmla="*/ 5178228 h 6062148"/>
              <a:gd name="connsiteX9-19" fmla="*/ 696984 w 4522224"/>
              <a:gd name="connsiteY9-20" fmla="*/ 5071548 h 6062148"/>
              <a:gd name="connsiteX10-21" fmla="*/ 712224 w 4522224"/>
              <a:gd name="connsiteY10-22" fmla="*/ 5063928 h 6062148"/>
              <a:gd name="connsiteX11-23" fmla="*/ 704604 w 4522224"/>
              <a:gd name="connsiteY11-24" fmla="*/ 5025828 h 6062148"/>
              <a:gd name="connsiteX12-25" fmla="*/ 696984 w 4522224"/>
              <a:gd name="connsiteY12-26" fmla="*/ 5002968 h 6062148"/>
              <a:gd name="connsiteX13-27" fmla="*/ 963684 w 4522224"/>
              <a:gd name="connsiteY13-28" fmla="*/ 4682928 h 6062148"/>
              <a:gd name="connsiteX14-29" fmla="*/ 956064 w 4522224"/>
              <a:gd name="connsiteY14-30" fmla="*/ 4644828 h 6062148"/>
              <a:gd name="connsiteX15-31" fmla="*/ 1337064 w 4522224"/>
              <a:gd name="connsiteY15-32" fmla="*/ 4172388 h 6062148"/>
              <a:gd name="connsiteX16-33" fmla="*/ 1253244 w 4522224"/>
              <a:gd name="connsiteY16-34" fmla="*/ 4012368 h 6062148"/>
              <a:gd name="connsiteX17-35" fmla="*/ 1199904 w 4522224"/>
              <a:gd name="connsiteY17-36" fmla="*/ 3928548 h 6062148"/>
              <a:gd name="connsiteX18-37" fmla="*/ 1169424 w 4522224"/>
              <a:gd name="connsiteY18-38" fmla="*/ 3768528 h 6062148"/>
              <a:gd name="connsiteX19-39" fmla="*/ 1146564 w 4522224"/>
              <a:gd name="connsiteY19-40" fmla="*/ 3699948 h 6062148"/>
              <a:gd name="connsiteX20-41" fmla="*/ 1138944 w 4522224"/>
              <a:gd name="connsiteY20-42" fmla="*/ 3669468 h 6062148"/>
              <a:gd name="connsiteX21-43" fmla="*/ 1062744 w 4522224"/>
              <a:gd name="connsiteY21-44" fmla="*/ 3661848 h 6062148"/>
              <a:gd name="connsiteX22-45" fmla="*/ 933204 w 4522224"/>
              <a:gd name="connsiteY22-46" fmla="*/ 3669468 h 6062148"/>
              <a:gd name="connsiteX23-47" fmla="*/ 826524 w 4522224"/>
              <a:gd name="connsiteY23-48" fmla="*/ 3692328 h 6062148"/>
              <a:gd name="connsiteX24-49" fmla="*/ 605544 w 4522224"/>
              <a:gd name="connsiteY24-50" fmla="*/ 3738048 h 6062148"/>
              <a:gd name="connsiteX25-51" fmla="*/ 384564 w 4522224"/>
              <a:gd name="connsiteY25-52" fmla="*/ 3638988 h 6062148"/>
              <a:gd name="connsiteX26-53" fmla="*/ 376944 w 4522224"/>
              <a:gd name="connsiteY26-54" fmla="*/ 3326568 h 6062148"/>
              <a:gd name="connsiteX27-55" fmla="*/ 415044 w 4522224"/>
              <a:gd name="connsiteY27-56" fmla="*/ 3250368 h 6062148"/>
              <a:gd name="connsiteX28-57" fmla="*/ 415044 w 4522224"/>
              <a:gd name="connsiteY28-58" fmla="*/ 3227508 h 6062148"/>
              <a:gd name="connsiteX29-59" fmla="*/ 384564 w 4522224"/>
              <a:gd name="connsiteY29-60" fmla="*/ 3166548 h 6062148"/>
              <a:gd name="connsiteX30-61" fmla="*/ 361704 w 4522224"/>
              <a:gd name="connsiteY30-62" fmla="*/ 3166548 h 6062148"/>
              <a:gd name="connsiteX31-63" fmla="*/ 346464 w 4522224"/>
              <a:gd name="connsiteY31-64" fmla="*/ 3105588 h 6062148"/>
              <a:gd name="connsiteX32-65" fmla="*/ 392184 w 4522224"/>
              <a:gd name="connsiteY32-66" fmla="*/ 3021768 h 6062148"/>
              <a:gd name="connsiteX33-67" fmla="*/ 483624 w 4522224"/>
              <a:gd name="connsiteY33-68" fmla="*/ 2998908 h 6062148"/>
              <a:gd name="connsiteX34-69" fmla="*/ 460764 w 4522224"/>
              <a:gd name="connsiteY34-70" fmla="*/ 2930328 h 6062148"/>
              <a:gd name="connsiteX35-71" fmla="*/ 430284 w 4522224"/>
              <a:gd name="connsiteY35-72" fmla="*/ 2930328 h 6062148"/>
              <a:gd name="connsiteX36-73" fmla="*/ 384564 w 4522224"/>
              <a:gd name="connsiteY36-74" fmla="*/ 2930328 h 6062148"/>
              <a:gd name="connsiteX37-75" fmla="*/ 300744 w 4522224"/>
              <a:gd name="connsiteY37-76" fmla="*/ 2876988 h 6062148"/>
              <a:gd name="connsiteX38-77" fmla="*/ 315984 w 4522224"/>
              <a:gd name="connsiteY38-78" fmla="*/ 2846508 h 6062148"/>
              <a:gd name="connsiteX39-79" fmla="*/ 323604 w 4522224"/>
              <a:gd name="connsiteY39-80" fmla="*/ 2793168 h 6062148"/>
              <a:gd name="connsiteX40-81" fmla="*/ 308364 w 4522224"/>
              <a:gd name="connsiteY40-82" fmla="*/ 2732208 h 6062148"/>
              <a:gd name="connsiteX41-83" fmla="*/ 262644 w 4522224"/>
              <a:gd name="connsiteY41-84" fmla="*/ 2671248 h 6062148"/>
              <a:gd name="connsiteX42-85" fmla="*/ 171204 w 4522224"/>
              <a:gd name="connsiteY42-86" fmla="*/ 2656008 h 6062148"/>
              <a:gd name="connsiteX43-87" fmla="*/ 49284 w 4522224"/>
              <a:gd name="connsiteY43-88" fmla="*/ 2610288 h 6062148"/>
              <a:gd name="connsiteX44-89" fmla="*/ 18804 w 4522224"/>
              <a:gd name="connsiteY44-90" fmla="*/ 2556948 h 6062148"/>
              <a:gd name="connsiteX45-91" fmla="*/ 3564 w 4522224"/>
              <a:gd name="connsiteY45-92" fmla="*/ 2488368 h 6062148"/>
              <a:gd name="connsiteX46-93" fmla="*/ 87384 w 4522224"/>
              <a:gd name="connsiteY46-94" fmla="*/ 2335968 h 6062148"/>
              <a:gd name="connsiteX47-95" fmla="*/ 216924 w 4522224"/>
              <a:gd name="connsiteY47-96" fmla="*/ 2175948 h 6062148"/>
              <a:gd name="connsiteX48-97" fmla="*/ 277884 w 4522224"/>
              <a:gd name="connsiteY48-98" fmla="*/ 2084508 h 6062148"/>
              <a:gd name="connsiteX49-99" fmla="*/ 323604 w 4522224"/>
              <a:gd name="connsiteY49-100" fmla="*/ 1977828 h 6062148"/>
              <a:gd name="connsiteX50-101" fmla="*/ 354084 w 4522224"/>
              <a:gd name="connsiteY50-102" fmla="*/ 1871148 h 6062148"/>
              <a:gd name="connsiteX51-103" fmla="*/ 369324 w 4522224"/>
              <a:gd name="connsiteY51-104" fmla="*/ 1810188 h 6062148"/>
              <a:gd name="connsiteX52-105" fmla="*/ 338844 w 4522224"/>
              <a:gd name="connsiteY52-106" fmla="*/ 1756848 h 6062148"/>
              <a:gd name="connsiteX53-107" fmla="*/ 323604 w 4522224"/>
              <a:gd name="connsiteY53-108" fmla="*/ 1680648 h 6062148"/>
              <a:gd name="connsiteX54-109" fmla="*/ 407424 w 4522224"/>
              <a:gd name="connsiteY54-110" fmla="*/ 1474908 h 6062148"/>
              <a:gd name="connsiteX55-111" fmla="*/ 437904 w 4522224"/>
              <a:gd name="connsiteY55-112" fmla="*/ 1307268 h 6062148"/>
              <a:gd name="connsiteX56-113" fmla="*/ 460764 w 4522224"/>
              <a:gd name="connsiteY56-114" fmla="*/ 1192968 h 6062148"/>
              <a:gd name="connsiteX57-115" fmla="*/ 498864 w 4522224"/>
              <a:gd name="connsiteY57-116" fmla="*/ 1055808 h 6062148"/>
              <a:gd name="connsiteX58-117" fmla="*/ 552204 w 4522224"/>
              <a:gd name="connsiteY58-118" fmla="*/ 888168 h 6062148"/>
              <a:gd name="connsiteX59-119" fmla="*/ 498864 w 4522224"/>
              <a:gd name="connsiteY59-120" fmla="*/ 888168 h 6062148"/>
              <a:gd name="connsiteX60-121" fmla="*/ 407424 w 4522224"/>
              <a:gd name="connsiteY60-122" fmla="*/ 834828 h 6062148"/>
              <a:gd name="connsiteX61-123" fmla="*/ 323604 w 4522224"/>
              <a:gd name="connsiteY61-124" fmla="*/ 789108 h 6062148"/>
              <a:gd name="connsiteX62-125" fmla="*/ 255024 w 4522224"/>
              <a:gd name="connsiteY62-126" fmla="*/ 773868 h 6062148"/>
              <a:gd name="connsiteX63-127" fmla="*/ 209304 w 4522224"/>
              <a:gd name="connsiteY63-128" fmla="*/ 751008 h 6062148"/>
              <a:gd name="connsiteX64-129" fmla="*/ 255024 w 4522224"/>
              <a:gd name="connsiteY64-130" fmla="*/ 674808 h 6062148"/>
              <a:gd name="connsiteX65-131" fmla="*/ 369324 w 4522224"/>
              <a:gd name="connsiteY65-132" fmla="*/ 606228 h 6062148"/>
              <a:gd name="connsiteX66-133" fmla="*/ 552204 w 4522224"/>
              <a:gd name="connsiteY66-134" fmla="*/ 507168 h 6062148"/>
              <a:gd name="connsiteX67-135" fmla="*/ 651264 w 4522224"/>
              <a:gd name="connsiteY67-136" fmla="*/ 423348 h 6062148"/>
              <a:gd name="connsiteX68-137" fmla="*/ 887484 w 4522224"/>
              <a:gd name="connsiteY68-138" fmla="*/ 232848 h 6062148"/>
              <a:gd name="connsiteX69-139" fmla="*/ 1169424 w 4522224"/>
              <a:gd name="connsiteY69-140" fmla="*/ 80448 h 6062148"/>
              <a:gd name="connsiteX70-141" fmla="*/ 1588524 w 4522224"/>
              <a:gd name="connsiteY70-142" fmla="*/ 11868 h 6062148"/>
              <a:gd name="connsiteX71-143" fmla="*/ 1939044 w 4522224"/>
              <a:gd name="connsiteY71-144" fmla="*/ 4248 h 6062148"/>
              <a:gd name="connsiteX72-145" fmla="*/ 2167644 w 4522224"/>
              <a:gd name="connsiteY72-146" fmla="*/ 4248 h 6062148"/>
              <a:gd name="connsiteX73-147" fmla="*/ 2388624 w 4522224"/>
              <a:gd name="connsiteY73-148" fmla="*/ 57588 h 6062148"/>
              <a:gd name="connsiteX74-149" fmla="*/ 2662944 w 4522224"/>
              <a:gd name="connsiteY74-150" fmla="*/ 133788 h 6062148"/>
              <a:gd name="connsiteX75-151" fmla="*/ 2815344 w 4522224"/>
              <a:gd name="connsiteY75-152" fmla="*/ 202368 h 6062148"/>
              <a:gd name="connsiteX76-153" fmla="*/ 3097284 w 4522224"/>
              <a:gd name="connsiteY76-154" fmla="*/ 400488 h 6062148"/>
              <a:gd name="connsiteX77-155" fmla="*/ 3280164 w 4522224"/>
              <a:gd name="connsiteY77-156" fmla="*/ 651948 h 6062148"/>
              <a:gd name="connsiteX78-157" fmla="*/ 3402084 w 4522224"/>
              <a:gd name="connsiteY78-158" fmla="*/ 918648 h 6062148"/>
              <a:gd name="connsiteX79-159" fmla="*/ 3470664 w 4522224"/>
              <a:gd name="connsiteY79-160" fmla="*/ 1238688 h 6062148"/>
              <a:gd name="connsiteX80-161" fmla="*/ 3501144 w 4522224"/>
              <a:gd name="connsiteY80-162" fmla="*/ 1543488 h 6062148"/>
              <a:gd name="connsiteX81-163" fmla="*/ 3501144 w 4522224"/>
              <a:gd name="connsiteY81-164" fmla="*/ 1962588 h 6062148"/>
              <a:gd name="connsiteX82-165" fmla="*/ 3333504 w 4522224"/>
              <a:gd name="connsiteY82-166" fmla="*/ 2305488 h 6062148"/>
              <a:gd name="connsiteX83-167" fmla="*/ 3249684 w 4522224"/>
              <a:gd name="connsiteY83-168" fmla="*/ 2473128 h 6062148"/>
              <a:gd name="connsiteX84-169" fmla="*/ 3127764 w 4522224"/>
              <a:gd name="connsiteY84-170" fmla="*/ 2663628 h 6062148"/>
              <a:gd name="connsiteX85-171" fmla="*/ 3066804 w 4522224"/>
              <a:gd name="connsiteY85-172" fmla="*/ 2838888 h 6062148"/>
              <a:gd name="connsiteX86-173" fmla="*/ 3059184 w 4522224"/>
              <a:gd name="connsiteY86-174" fmla="*/ 2915088 h 6062148"/>
              <a:gd name="connsiteX87-175" fmla="*/ 3013464 w 4522224"/>
              <a:gd name="connsiteY87-176" fmla="*/ 3014148 h 6062148"/>
              <a:gd name="connsiteX88-177" fmla="*/ 2975364 w 4522224"/>
              <a:gd name="connsiteY88-178" fmla="*/ 3082728 h 6062148"/>
              <a:gd name="connsiteX89-179" fmla="*/ 2952504 w 4522224"/>
              <a:gd name="connsiteY89-180" fmla="*/ 3120828 h 6062148"/>
              <a:gd name="connsiteX90-181" fmla="*/ 2952504 w 4522224"/>
              <a:gd name="connsiteY90-182" fmla="*/ 3555168 h 6062148"/>
              <a:gd name="connsiteX91-183" fmla="*/ 2952504 w 4522224"/>
              <a:gd name="connsiteY91-184" fmla="*/ 3562788 h 6062148"/>
              <a:gd name="connsiteX92-185" fmla="*/ 3005844 w 4522224"/>
              <a:gd name="connsiteY92-186" fmla="*/ 3539928 h 6062148"/>
              <a:gd name="connsiteX93-187" fmla="*/ 3059184 w 4522224"/>
              <a:gd name="connsiteY93-188" fmla="*/ 3562788 h 6062148"/>
              <a:gd name="connsiteX94-189" fmla="*/ 3104904 w 4522224"/>
              <a:gd name="connsiteY94-190" fmla="*/ 3570408 h 6062148"/>
              <a:gd name="connsiteX95-191" fmla="*/ 3135384 w 4522224"/>
              <a:gd name="connsiteY95-192" fmla="*/ 3631368 h 6062148"/>
              <a:gd name="connsiteX96-193" fmla="*/ 3112524 w 4522224"/>
              <a:gd name="connsiteY96-194" fmla="*/ 3738048 h 6062148"/>
              <a:gd name="connsiteX97-195" fmla="*/ 3120144 w 4522224"/>
              <a:gd name="connsiteY97-196" fmla="*/ 4103808 h 6062148"/>
              <a:gd name="connsiteX98-197" fmla="*/ 3112524 w 4522224"/>
              <a:gd name="connsiteY98-198" fmla="*/ 4119048 h 6062148"/>
              <a:gd name="connsiteX99-199" fmla="*/ 3158244 w 4522224"/>
              <a:gd name="connsiteY99-200" fmla="*/ 4157148 h 6062148"/>
              <a:gd name="connsiteX100-201" fmla="*/ 3196344 w 4522224"/>
              <a:gd name="connsiteY100-202" fmla="*/ 4164768 h 6062148"/>
              <a:gd name="connsiteX101-203" fmla="*/ 3226824 w 4522224"/>
              <a:gd name="connsiteY101-204" fmla="*/ 4172388 h 6062148"/>
              <a:gd name="connsiteX102-205" fmla="*/ 3280164 w 4522224"/>
              <a:gd name="connsiteY102-206" fmla="*/ 4294308 h 6062148"/>
              <a:gd name="connsiteX103-207" fmla="*/ 3295404 w 4522224"/>
              <a:gd name="connsiteY103-208" fmla="*/ 4347648 h 6062148"/>
              <a:gd name="connsiteX104-209" fmla="*/ 3325884 w 4522224"/>
              <a:gd name="connsiteY104-210" fmla="*/ 4408608 h 6062148"/>
              <a:gd name="connsiteX105-211" fmla="*/ 3546864 w 4522224"/>
              <a:gd name="connsiteY105-212" fmla="*/ 4644828 h 6062148"/>
              <a:gd name="connsiteX106-213" fmla="*/ 3882144 w 4522224"/>
              <a:gd name="connsiteY106-214" fmla="*/ 5025828 h 6062148"/>
              <a:gd name="connsiteX107-215" fmla="*/ 4095504 w 4522224"/>
              <a:gd name="connsiteY107-216" fmla="*/ 5300148 h 6062148"/>
              <a:gd name="connsiteX108-217" fmla="*/ 4362204 w 4522224"/>
              <a:gd name="connsiteY108-218" fmla="*/ 5726868 h 6062148"/>
              <a:gd name="connsiteX109-219" fmla="*/ 4522224 w 4522224"/>
              <a:gd name="connsiteY109-220" fmla="*/ 6046908 h 6062148"/>
              <a:gd name="connsiteX0-221" fmla="*/ 323604 w 4522224"/>
              <a:gd name="connsiteY0-222" fmla="*/ 6062148 h 6062148"/>
              <a:gd name="connsiteX1-223" fmla="*/ 376944 w 4522224"/>
              <a:gd name="connsiteY1-224" fmla="*/ 5924988 h 6062148"/>
              <a:gd name="connsiteX2-225" fmla="*/ 437904 w 4522224"/>
              <a:gd name="connsiteY2-226" fmla="*/ 5780208 h 6062148"/>
              <a:gd name="connsiteX3-227" fmla="*/ 468384 w 4522224"/>
              <a:gd name="connsiteY3-228" fmla="*/ 5665908 h 6062148"/>
              <a:gd name="connsiteX4-229" fmla="*/ 506484 w 4522224"/>
              <a:gd name="connsiteY4-230" fmla="*/ 5612568 h 6062148"/>
              <a:gd name="connsiteX5-231" fmla="*/ 536964 w 4522224"/>
              <a:gd name="connsiteY5-232" fmla="*/ 5521128 h 6062148"/>
              <a:gd name="connsiteX6-233" fmla="*/ 559824 w 4522224"/>
              <a:gd name="connsiteY6-234" fmla="*/ 5353488 h 6062148"/>
              <a:gd name="connsiteX7-235" fmla="*/ 597924 w 4522224"/>
              <a:gd name="connsiteY7-236" fmla="*/ 5223948 h 6062148"/>
              <a:gd name="connsiteX8-237" fmla="*/ 620784 w 4522224"/>
              <a:gd name="connsiteY8-238" fmla="*/ 5178228 h 6062148"/>
              <a:gd name="connsiteX9-239" fmla="*/ 696984 w 4522224"/>
              <a:gd name="connsiteY9-240" fmla="*/ 5071548 h 6062148"/>
              <a:gd name="connsiteX10-241" fmla="*/ 712224 w 4522224"/>
              <a:gd name="connsiteY10-242" fmla="*/ 5063928 h 6062148"/>
              <a:gd name="connsiteX11-243" fmla="*/ 704604 w 4522224"/>
              <a:gd name="connsiteY11-244" fmla="*/ 5025828 h 6062148"/>
              <a:gd name="connsiteX12-245" fmla="*/ 696984 w 4522224"/>
              <a:gd name="connsiteY12-246" fmla="*/ 5002968 h 6062148"/>
              <a:gd name="connsiteX13-247" fmla="*/ 963684 w 4522224"/>
              <a:gd name="connsiteY13-248" fmla="*/ 4682928 h 6062148"/>
              <a:gd name="connsiteX14-249" fmla="*/ 956064 w 4522224"/>
              <a:gd name="connsiteY14-250" fmla="*/ 4644828 h 6062148"/>
              <a:gd name="connsiteX15-251" fmla="*/ 1337064 w 4522224"/>
              <a:gd name="connsiteY15-252" fmla="*/ 4172388 h 6062148"/>
              <a:gd name="connsiteX16-253" fmla="*/ 1253244 w 4522224"/>
              <a:gd name="connsiteY16-254" fmla="*/ 4012368 h 6062148"/>
              <a:gd name="connsiteX17-255" fmla="*/ 1199904 w 4522224"/>
              <a:gd name="connsiteY17-256" fmla="*/ 3928548 h 6062148"/>
              <a:gd name="connsiteX18-257" fmla="*/ 1169424 w 4522224"/>
              <a:gd name="connsiteY18-258" fmla="*/ 3768528 h 6062148"/>
              <a:gd name="connsiteX19-259" fmla="*/ 1146564 w 4522224"/>
              <a:gd name="connsiteY19-260" fmla="*/ 3699948 h 6062148"/>
              <a:gd name="connsiteX20-261" fmla="*/ 1138944 w 4522224"/>
              <a:gd name="connsiteY20-262" fmla="*/ 3669468 h 6062148"/>
              <a:gd name="connsiteX21-263" fmla="*/ 1062744 w 4522224"/>
              <a:gd name="connsiteY21-264" fmla="*/ 3661848 h 6062148"/>
              <a:gd name="connsiteX22-265" fmla="*/ 933204 w 4522224"/>
              <a:gd name="connsiteY22-266" fmla="*/ 3669468 h 6062148"/>
              <a:gd name="connsiteX23-267" fmla="*/ 826524 w 4522224"/>
              <a:gd name="connsiteY23-268" fmla="*/ 3692328 h 6062148"/>
              <a:gd name="connsiteX24-269" fmla="*/ 605544 w 4522224"/>
              <a:gd name="connsiteY24-270" fmla="*/ 3738048 h 6062148"/>
              <a:gd name="connsiteX25-271" fmla="*/ 384564 w 4522224"/>
              <a:gd name="connsiteY25-272" fmla="*/ 3638988 h 6062148"/>
              <a:gd name="connsiteX26-273" fmla="*/ 376944 w 4522224"/>
              <a:gd name="connsiteY26-274" fmla="*/ 3326568 h 6062148"/>
              <a:gd name="connsiteX27-275" fmla="*/ 415044 w 4522224"/>
              <a:gd name="connsiteY27-276" fmla="*/ 3227508 h 6062148"/>
              <a:gd name="connsiteX28-277" fmla="*/ 384564 w 4522224"/>
              <a:gd name="connsiteY28-278" fmla="*/ 3166548 h 6062148"/>
              <a:gd name="connsiteX29-279" fmla="*/ 361704 w 4522224"/>
              <a:gd name="connsiteY29-280" fmla="*/ 3166548 h 6062148"/>
              <a:gd name="connsiteX30-281" fmla="*/ 346464 w 4522224"/>
              <a:gd name="connsiteY30-282" fmla="*/ 3105588 h 6062148"/>
              <a:gd name="connsiteX31-283" fmla="*/ 392184 w 4522224"/>
              <a:gd name="connsiteY31-284" fmla="*/ 3021768 h 6062148"/>
              <a:gd name="connsiteX32-285" fmla="*/ 483624 w 4522224"/>
              <a:gd name="connsiteY32-286" fmla="*/ 2998908 h 6062148"/>
              <a:gd name="connsiteX33-287" fmla="*/ 460764 w 4522224"/>
              <a:gd name="connsiteY33-288" fmla="*/ 2930328 h 6062148"/>
              <a:gd name="connsiteX34-289" fmla="*/ 430284 w 4522224"/>
              <a:gd name="connsiteY34-290" fmla="*/ 2930328 h 6062148"/>
              <a:gd name="connsiteX35-291" fmla="*/ 384564 w 4522224"/>
              <a:gd name="connsiteY35-292" fmla="*/ 2930328 h 6062148"/>
              <a:gd name="connsiteX36-293" fmla="*/ 300744 w 4522224"/>
              <a:gd name="connsiteY36-294" fmla="*/ 2876988 h 6062148"/>
              <a:gd name="connsiteX37-295" fmla="*/ 315984 w 4522224"/>
              <a:gd name="connsiteY37-296" fmla="*/ 2846508 h 6062148"/>
              <a:gd name="connsiteX38-297" fmla="*/ 323604 w 4522224"/>
              <a:gd name="connsiteY38-298" fmla="*/ 2793168 h 6062148"/>
              <a:gd name="connsiteX39-299" fmla="*/ 308364 w 4522224"/>
              <a:gd name="connsiteY39-300" fmla="*/ 2732208 h 6062148"/>
              <a:gd name="connsiteX40-301" fmla="*/ 262644 w 4522224"/>
              <a:gd name="connsiteY40-302" fmla="*/ 2671248 h 6062148"/>
              <a:gd name="connsiteX41-303" fmla="*/ 171204 w 4522224"/>
              <a:gd name="connsiteY41-304" fmla="*/ 2656008 h 6062148"/>
              <a:gd name="connsiteX42-305" fmla="*/ 49284 w 4522224"/>
              <a:gd name="connsiteY42-306" fmla="*/ 2610288 h 6062148"/>
              <a:gd name="connsiteX43-307" fmla="*/ 18804 w 4522224"/>
              <a:gd name="connsiteY43-308" fmla="*/ 2556948 h 6062148"/>
              <a:gd name="connsiteX44-309" fmla="*/ 3564 w 4522224"/>
              <a:gd name="connsiteY44-310" fmla="*/ 2488368 h 6062148"/>
              <a:gd name="connsiteX45-311" fmla="*/ 87384 w 4522224"/>
              <a:gd name="connsiteY45-312" fmla="*/ 2335968 h 6062148"/>
              <a:gd name="connsiteX46-313" fmla="*/ 216924 w 4522224"/>
              <a:gd name="connsiteY46-314" fmla="*/ 2175948 h 6062148"/>
              <a:gd name="connsiteX47-315" fmla="*/ 277884 w 4522224"/>
              <a:gd name="connsiteY47-316" fmla="*/ 2084508 h 6062148"/>
              <a:gd name="connsiteX48-317" fmla="*/ 323604 w 4522224"/>
              <a:gd name="connsiteY48-318" fmla="*/ 1977828 h 6062148"/>
              <a:gd name="connsiteX49-319" fmla="*/ 354084 w 4522224"/>
              <a:gd name="connsiteY49-320" fmla="*/ 1871148 h 6062148"/>
              <a:gd name="connsiteX50-321" fmla="*/ 369324 w 4522224"/>
              <a:gd name="connsiteY50-322" fmla="*/ 1810188 h 6062148"/>
              <a:gd name="connsiteX51-323" fmla="*/ 338844 w 4522224"/>
              <a:gd name="connsiteY51-324" fmla="*/ 1756848 h 6062148"/>
              <a:gd name="connsiteX52-325" fmla="*/ 323604 w 4522224"/>
              <a:gd name="connsiteY52-326" fmla="*/ 1680648 h 6062148"/>
              <a:gd name="connsiteX53-327" fmla="*/ 407424 w 4522224"/>
              <a:gd name="connsiteY53-328" fmla="*/ 1474908 h 6062148"/>
              <a:gd name="connsiteX54-329" fmla="*/ 437904 w 4522224"/>
              <a:gd name="connsiteY54-330" fmla="*/ 1307268 h 6062148"/>
              <a:gd name="connsiteX55-331" fmla="*/ 460764 w 4522224"/>
              <a:gd name="connsiteY55-332" fmla="*/ 1192968 h 6062148"/>
              <a:gd name="connsiteX56-333" fmla="*/ 498864 w 4522224"/>
              <a:gd name="connsiteY56-334" fmla="*/ 1055808 h 6062148"/>
              <a:gd name="connsiteX57-335" fmla="*/ 552204 w 4522224"/>
              <a:gd name="connsiteY57-336" fmla="*/ 888168 h 6062148"/>
              <a:gd name="connsiteX58-337" fmla="*/ 498864 w 4522224"/>
              <a:gd name="connsiteY58-338" fmla="*/ 888168 h 6062148"/>
              <a:gd name="connsiteX59-339" fmla="*/ 407424 w 4522224"/>
              <a:gd name="connsiteY59-340" fmla="*/ 834828 h 6062148"/>
              <a:gd name="connsiteX60-341" fmla="*/ 323604 w 4522224"/>
              <a:gd name="connsiteY60-342" fmla="*/ 789108 h 6062148"/>
              <a:gd name="connsiteX61-343" fmla="*/ 255024 w 4522224"/>
              <a:gd name="connsiteY61-344" fmla="*/ 773868 h 6062148"/>
              <a:gd name="connsiteX62-345" fmla="*/ 209304 w 4522224"/>
              <a:gd name="connsiteY62-346" fmla="*/ 751008 h 6062148"/>
              <a:gd name="connsiteX63-347" fmla="*/ 255024 w 4522224"/>
              <a:gd name="connsiteY63-348" fmla="*/ 674808 h 6062148"/>
              <a:gd name="connsiteX64-349" fmla="*/ 369324 w 4522224"/>
              <a:gd name="connsiteY64-350" fmla="*/ 606228 h 6062148"/>
              <a:gd name="connsiteX65-351" fmla="*/ 552204 w 4522224"/>
              <a:gd name="connsiteY65-352" fmla="*/ 507168 h 6062148"/>
              <a:gd name="connsiteX66-353" fmla="*/ 651264 w 4522224"/>
              <a:gd name="connsiteY66-354" fmla="*/ 423348 h 6062148"/>
              <a:gd name="connsiteX67-355" fmla="*/ 887484 w 4522224"/>
              <a:gd name="connsiteY67-356" fmla="*/ 232848 h 6062148"/>
              <a:gd name="connsiteX68-357" fmla="*/ 1169424 w 4522224"/>
              <a:gd name="connsiteY68-358" fmla="*/ 80448 h 6062148"/>
              <a:gd name="connsiteX69-359" fmla="*/ 1588524 w 4522224"/>
              <a:gd name="connsiteY69-360" fmla="*/ 11868 h 6062148"/>
              <a:gd name="connsiteX70-361" fmla="*/ 1939044 w 4522224"/>
              <a:gd name="connsiteY70-362" fmla="*/ 4248 h 6062148"/>
              <a:gd name="connsiteX71-363" fmla="*/ 2167644 w 4522224"/>
              <a:gd name="connsiteY71-364" fmla="*/ 4248 h 6062148"/>
              <a:gd name="connsiteX72-365" fmla="*/ 2388624 w 4522224"/>
              <a:gd name="connsiteY72-366" fmla="*/ 57588 h 6062148"/>
              <a:gd name="connsiteX73-367" fmla="*/ 2662944 w 4522224"/>
              <a:gd name="connsiteY73-368" fmla="*/ 133788 h 6062148"/>
              <a:gd name="connsiteX74-369" fmla="*/ 2815344 w 4522224"/>
              <a:gd name="connsiteY74-370" fmla="*/ 202368 h 6062148"/>
              <a:gd name="connsiteX75-371" fmla="*/ 3097284 w 4522224"/>
              <a:gd name="connsiteY75-372" fmla="*/ 400488 h 6062148"/>
              <a:gd name="connsiteX76-373" fmla="*/ 3280164 w 4522224"/>
              <a:gd name="connsiteY76-374" fmla="*/ 651948 h 6062148"/>
              <a:gd name="connsiteX77-375" fmla="*/ 3402084 w 4522224"/>
              <a:gd name="connsiteY77-376" fmla="*/ 918648 h 6062148"/>
              <a:gd name="connsiteX78-377" fmla="*/ 3470664 w 4522224"/>
              <a:gd name="connsiteY78-378" fmla="*/ 1238688 h 6062148"/>
              <a:gd name="connsiteX79-379" fmla="*/ 3501144 w 4522224"/>
              <a:gd name="connsiteY79-380" fmla="*/ 1543488 h 6062148"/>
              <a:gd name="connsiteX80-381" fmla="*/ 3501144 w 4522224"/>
              <a:gd name="connsiteY80-382" fmla="*/ 1962588 h 6062148"/>
              <a:gd name="connsiteX81-383" fmla="*/ 3333504 w 4522224"/>
              <a:gd name="connsiteY81-384" fmla="*/ 2305488 h 6062148"/>
              <a:gd name="connsiteX82-385" fmla="*/ 3249684 w 4522224"/>
              <a:gd name="connsiteY82-386" fmla="*/ 2473128 h 6062148"/>
              <a:gd name="connsiteX83-387" fmla="*/ 3127764 w 4522224"/>
              <a:gd name="connsiteY83-388" fmla="*/ 2663628 h 6062148"/>
              <a:gd name="connsiteX84-389" fmla="*/ 3066804 w 4522224"/>
              <a:gd name="connsiteY84-390" fmla="*/ 2838888 h 6062148"/>
              <a:gd name="connsiteX85-391" fmla="*/ 3059184 w 4522224"/>
              <a:gd name="connsiteY85-392" fmla="*/ 2915088 h 6062148"/>
              <a:gd name="connsiteX86-393" fmla="*/ 3013464 w 4522224"/>
              <a:gd name="connsiteY86-394" fmla="*/ 3014148 h 6062148"/>
              <a:gd name="connsiteX87-395" fmla="*/ 2975364 w 4522224"/>
              <a:gd name="connsiteY87-396" fmla="*/ 3082728 h 6062148"/>
              <a:gd name="connsiteX88-397" fmla="*/ 2952504 w 4522224"/>
              <a:gd name="connsiteY88-398" fmla="*/ 3120828 h 6062148"/>
              <a:gd name="connsiteX89-399" fmla="*/ 2952504 w 4522224"/>
              <a:gd name="connsiteY89-400" fmla="*/ 3555168 h 6062148"/>
              <a:gd name="connsiteX90-401" fmla="*/ 2952504 w 4522224"/>
              <a:gd name="connsiteY90-402" fmla="*/ 3562788 h 6062148"/>
              <a:gd name="connsiteX91-403" fmla="*/ 3005844 w 4522224"/>
              <a:gd name="connsiteY91-404" fmla="*/ 3539928 h 6062148"/>
              <a:gd name="connsiteX92-405" fmla="*/ 3059184 w 4522224"/>
              <a:gd name="connsiteY92-406" fmla="*/ 3562788 h 6062148"/>
              <a:gd name="connsiteX93-407" fmla="*/ 3104904 w 4522224"/>
              <a:gd name="connsiteY93-408" fmla="*/ 3570408 h 6062148"/>
              <a:gd name="connsiteX94-409" fmla="*/ 3135384 w 4522224"/>
              <a:gd name="connsiteY94-410" fmla="*/ 3631368 h 6062148"/>
              <a:gd name="connsiteX95-411" fmla="*/ 3112524 w 4522224"/>
              <a:gd name="connsiteY95-412" fmla="*/ 3738048 h 6062148"/>
              <a:gd name="connsiteX96-413" fmla="*/ 3120144 w 4522224"/>
              <a:gd name="connsiteY96-414" fmla="*/ 4103808 h 6062148"/>
              <a:gd name="connsiteX97-415" fmla="*/ 3112524 w 4522224"/>
              <a:gd name="connsiteY97-416" fmla="*/ 4119048 h 6062148"/>
              <a:gd name="connsiteX98-417" fmla="*/ 3158244 w 4522224"/>
              <a:gd name="connsiteY98-418" fmla="*/ 4157148 h 6062148"/>
              <a:gd name="connsiteX99-419" fmla="*/ 3196344 w 4522224"/>
              <a:gd name="connsiteY99-420" fmla="*/ 4164768 h 6062148"/>
              <a:gd name="connsiteX100-421" fmla="*/ 3226824 w 4522224"/>
              <a:gd name="connsiteY100-422" fmla="*/ 4172388 h 6062148"/>
              <a:gd name="connsiteX101-423" fmla="*/ 3280164 w 4522224"/>
              <a:gd name="connsiteY101-424" fmla="*/ 4294308 h 6062148"/>
              <a:gd name="connsiteX102-425" fmla="*/ 3295404 w 4522224"/>
              <a:gd name="connsiteY102-426" fmla="*/ 4347648 h 6062148"/>
              <a:gd name="connsiteX103-427" fmla="*/ 3325884 w 4522224"/>
              <a:gd name="connsiteY103-428" fmla="*/ 4408608 h 6062148"/>
              <a:gd name="connsiteX104-429" fmla="*/ 3546864 w 4522224"/>
              <a:gd name="connsiteY104-430" fmla="*/ 4644828 h 6062148"/>
              <a:gd name="connsiteX105-431" fmla="*/ 3882144 w 4522224"/>
              <a:gd name="connsiteY105-432" fmla="*/ 5025828 h 6062148"/>
              <a:gd name="connsiteX106-433" fmla="*/ 4095504 w 4522224"/>
              <a:gd name="connsiteY106-434" fmla="*/ 5300148 h 6062148"/>
              <a:gd name="connsiteX107-435" fmla="*/ 4362204 w 4522224"/>
              <a:gd name="connsiteY107-436" fmla="*/ 5726868 h 6062148"/>
              <a:gd name="connsiteX108-437" fmla="*/ 4522224 w 4522224"/>
              <a:gd name="connsiteY108-438" fmla="*/ 6046908 h 6062148"/>
              <a:gd name="connsiteX0-439" fmla="*/ 328606 w 4527226"/>
              <a:gd name="connsiteY0-440" fmla="*/ 6062148 h 6062148"/>
              <a:gd name="connsiteX1-441" fmla="*/ 381946 w 4527226"/>
              <a:gd name="connsiteY1-442" fmla="*/ 5924988 h 6062148"/>
              <a:gd name="connsiteX2-443" fmla="*/ 442906 w 4527226"/>
              <a:gd name="connsiteY2-444" fmla="*/ 5780208 h 6062148"/>
              <a:gd name="connsiteX3-445" fmla="*/ 473386 w 4527226"/>
              <a:gd name="connsiteY3-446" fmla="*/ 5665908 h 6062148"/>
              <a:gd name="connsiteX4-447" fmla="*/ 511486 w 4527226"/>
              <a:gd name="connsiteY4-448" fmla="*/ 5612568 h 6062148"/>
              <a:gd name="connsiteX5-449" fmla="*/ 541966 w 4527226"/>
              <a:gd name="connsiteY5-450" fmla="*/ 5521128 h 6062148"/>
              <a:gd name="connsiteX6-451" fmla="*/ 564826 w 4527226"/>
              <a:gd name="connsiteY6-452" fmla="*/ 5353488 h 6062148"/>
              <a:gd name="connsiteX7-453" fmla="*/ 602926 w 4527226"/>
              <a:gd name="connsiteY7-454" fmla="*/ 5223948 h 6062148"/>
              <a:gd name="connsiteX8-455" fmla="*/ 625786 w 4527226"/>
              <a:gd name="connsiteY8-456" fmla="*/ 5178228 h 6062148"/>
              <a:gd name="connsiteX9-457" fmla="*/ 701986 w 4527226"/>
              <a:gd name="connsiteY9-458" fmla="*/ 5071548 h 6062148"/>
              <a:gd name="connsiteX10-459" fmla="*/ 717226 w 4527226"/>
              <a:gd name="connsiteY10-460" fmla="*/ 5063928 h 6062148"/>
              <a:gd name="connsiteX11-461" fmla="*/ 709606 w 4527226"/>
              <a:gd name="connsiteY11-462" fmla="*/ 5025828 h 6062148"/>
              <a:gd name="connsiteX12-463" fmla="*/ 701986 w 4527226"/>
              <a:gd name="connsiteY12-464" fmla="*/ 5002968 h 6062148"/>
              <a:gd name="connsiteX13-465" fmla="*/ 968686 w 4527226"/>
              <a:gd name="connsiteY13-466" fmla="*/ 4682928 h 6062148"/>
              <a:gd name="connsiteX14-467" fmla="*/ 961066 w 4527226"/>
              <a:gd name="connsiteY14-468" fmla="*/ 4644828 h 6062148"/>
              <a:gd name="connsiteX15-469" fmla="*/ 1342066 w 4527226"/>
              <a:gd name="connsiteY15-470" fmla="*/ 4172388 h 6062148"/>
              <a:gd name="connsiteX16-471" fmla="*/ 1258246 w 4527226"/>
              <a:gd name="connsiteY16-472" fmla="*/ 4012368 h 6062148"/>
              <a:gd name="connsiteX17-473" fmla="*/ 1204906 w 4527226"/>
              <a:gd name="connsiteY17-474" fmla="*/ 3928548 h 6062148"/>
              <a:gd name="connsiteX18-475" fmla="*/ 1174426 w 4527226"/>
              <a:gd name="connsiteY18-476" fmla="*/ 3768528 h 6062148"/>
              <a:gd name="connsiteX19-477" fmla="*/ 1151566 w 4527226"/>
              <a:gd name="connsiteY19-478" fmla="*/ 3699948 h 6062148"/>
              <a:gd name="connsiteX20-479" fmla="*/ 1143946 w 4527226"/>
              <a:gd name="connsiteY20-480" fmla="*/ 3669468 h 6062148"/>
              <a:gd name="connsiteX21-481" fmla="*/ 1067746 w 4527226"/>
              <a:gd name="connsiteY21-482" fmla="*/ 3661848 h 6062148"/>
              <a:gd name="connsiteX22-483" fmla="*/ 938206 w 4527226"/>
              <a:gd name="connsiteY22-484" fmla="*/ 3669468 h 6062148"/>
              <a:gd name="connsiteX23-485" fmla="*/ 831526 w 4527226"/>
              <a:gd name="connsiteY23-486" fmla="*/ 3692328 h 6062148"/>
              <a:gd name="connsiteX24-487" fmla="*/ 610546 w 4527226"/>
              <a:gd name="connsiteY24-488" fmla="*/ 3738048 h 6062148"/>
              <a:gd name="connsiteX25-489" fmla="*/ 389566 w 4527226"/>
              <a:gd name="connsiteY25-490" fmla="*/ 3638988 h 6062148"/>
              <a:gd name="connsiteX26-491" fmla="*/ 381946 w 4527226"/>
              <a:gd name="connsiteY26-492" fmla="*/ 3326568 h 6062148"/>
              <a:gd name="connsiteX27-493" fmla="*/ 420046 w 4527226"/>
              <a:gd name="connsiteY27-494" fmla="*/ 3227508 h 6062148"/>
              <a:gd name="connsiteX28-495" fmla="*/ 389566 w 4527226"/>
              <a:gd name="connsiteY28-496" fmla="*/ 3166548 h 6062148"/>
              <a:gd name="connsiteX29-497" fmla="*/ 366706 w 4527226"/>
              <a:gd name="connsiteY29-498" fmla="*/ 3166548 h 6062148"/>
              <a:gd name="connsiteX30-499" fmla="*/ 351466 w 4527226"/>
              <a:gd name="connsiteY30-500" fmla="*/ 3105588 h 6062148"/>
              <a:gd name="connsiteX31-501" fmla="*/ 397186 w 4527226"/>
              <a:gd name="connsiteY31-502" fmla="*/ 3021768 h 6062148"/>
              <a:gd name="connsiteX32-503" fmla="*/ 488626 w 4527226"/>
              <a:gd name="connsiteY32-504" fmla="*/ 2998908 h 6062148"/>
              <a:gd name="connsiteX33-505" fmla="*/ 465766 w 4527226"/>
              <a:gd name="connsiteY33-506" fmla="*/ 2930328 h 6062148"/>
              <a:gd name="connsiteX34-507" fmla="*/ 435286 w 4527226"/>
              <a:gd name="connsiteY34-508" fmla="*/ 2930328 h 6062148"/>
              <a:gd name="connsiteX35-509" fmla="*/ 389566 w 4527226"/>
              <a:gd name="connsiteY35-510" fmla="*/ 2930328 h 6062148"/>
              <a:gd name="connsiteX36-511" fmla="*/ 305746 w 4527226"/>
              <a:gd name="connsiteY36-512" fmla="*/ 2876988 h 6062148"/>
              <a:gd name="connsiteX37-513" fmla="*/ 320986 w 4527226"/>
              <a:gd name="connsiteY37-514" fmla="*/ 2846508 h 6062148"/>
              <a:gd name="connsiteX38-515" fmla="*/ 328606 w 4527226"/>
              <a:gd name="connsiteY38-516" fmla="*/ 2793168 h 6062148"/>
              <a:gd name="connsiteX39-517" fmla="*/ 313366 w 4527226"/>
              <a:gd name="connsiteY39-518" fmla="*/ 2732208 h 6062148"/>
              <a:gd name="connsiteX40-519" fmla="*/ 267646 w 4527226"/>
              <a:gd name="connsiteY40-520" fmla="*/ 2671248 h 6062148"/>
              <a:gd name="connsiteX41-521" fmla="*/ 176206 w 4527226"/>
              <a:gd name="connsiteY41-522" fmla="*/ 2656008 h 6062148"/>
              <a:gd name="connsiteX42-523" fmla="*/ 54286 w 4527226"/>
              <a:gd name="connsiteY42-524" fmla="*/ 2610288 h 6062148"/>
              <a:gd name="connsiteX43-525" fmla="*/ 7931 w 4527226"/>
              <a:gd name="connsiteY43-526" fmla="*/ 2563298 h 6062148"/>
              <a:gd name="connsiteX44-527" fmla="*/ 8566 w 4527226"/>
              <a:gd name="connsiteY44-528" fmla="*/ 2488368 h 6062148"/>
              <a:gd name="connsiteX45-529" fmla="*/ 92386 w 4527226"/>
              <a:gd name="connsiteY45-530" fmla="*/ 2335968 h 6062148"/>
              <a:gd name="connsiteX46-531" fmla="*/ 221926 w 4527226"/>
              <a:gd name="connsiteY46-532" fmla="*/ 2175948 h 6062148"/>
              <a:gd name="connsiteX47-533" fmla="*/ 282886 w 4527226"/>
              <a:gd name="connsiteY47-534" fmla="*/ 2084508 h 6062148"/>
              <a:gd name="connsiteX48-535" fmla="*/ 328606 w 4527226"/>
              <a:gd name="connsiteY48-536" fmla="*/ 1977828 h 6062148"/>
              <a:gd name="connsiteX49-537" fmla="*/ 359086 w 4527226"/>
              <a:gd name="connsiteY49-538" fmla="*/ 1871148 h 6062148"/>
              <a:gd name="connsiteX50-539" fmla="*/ 374326 w 4527226"/>
              <a:gd name="connsiteY50-540" fmla="*/ 1810188 h 6062148"/>
              <a:gd name="connsiteX51-541" fmla="*/ 343846 w 4527226"/>
              <a:gd name="connsiteY51-542" fmla="*/ 1756848 h 6062148"/>
              <a:gd name="connsiteX52-543" fmla="*/ 328606 w 4527226"/>
              <a:gd name="connsiteY52-544" fmla="*/ 1680648 h 6062148"/>
              <a:gd name="connsiteX53-545" fmla="*/ 412426 w 4527226"/>
              <a:gd name="connsiteY53-546" fmla="*/ 1474908 h 6062148"/>
              <a:gd name="connsiteX54-547" fmla="*/ 442906 w 4527226"/>
              <a:gd name="connsiteY54-548" fmla="*/ 1307268 h 6062148"/>
              <a:gd name="connsiteX55-549" fmla="*/ 465766 w 4527226"/>
              <a:gd name="connsiteY55-550" fmla="*/ 1192968 h 6062148"/>
              <a:gd name="connsiteX56-551" fmla="*/ 503866 w 4527226"/>
              <a:gd name="connsiteY56-552" fmla="*/ 1055808 h 6062148"/>
              <a:gd name="connsiteX57-553" fmla="*/ 557206 w 4527226"/>
              <a:gd name="connsiteY57-554" fmla="*/ 888168 h 6062148"/>
              <a:gd name="connsiteX58-555" fmla="*/ 503866 w 4527226"/>
              <a:gd name="connsiteY58-556" fmla="*/ 888168 h 6062148"/>
              <a:gd name="connsiteX59-557" fmla="*/ 412426 w 4527226"/>
              <a:gd name="connsiteY59-558" fmla="*/ 834828 h 6062148"/>
              <a:gd name="connsiteX60-559" fmla="*/ 328606 w 4527226"/>
              <a:gd name="connsiteY60-560" fmla="*/ 789108 h 6062148"/>
              <a:gd name="connsiteX61-561" fmla="*/ 260026 w 4527226"/>
              <a:gd name="connsiteY61-562" fmla="*/ 773868 h 6062148"/>
              <a:gd name="connsiteX62-563" fmla="*/ 214306 w 4527226"/>
              <a:gd name="connsiteY62-564" fmla="*/ 751008 h 6062148"/>
              <a:gd name="connsiteX63-565" fmla="*/ 260026 w 4527226"/>
              <a:gd name="connsiteY63-566" fmla="*/ 674808 h 6062148"/>
              <a:gd name="connsiteX64-567" fmla="*/ 374326 w 4527226"/>
              <a:gd name="connsiteY64-568" fmla="*/ 606228 h 6062148"/>
              <a:gd name="connsiteX65-569" fmla="*/ 557206 w 4527226"/>
              <a:gd name="connsiteY65-570" fmla="*/ 507168 h 6062148"/>
              <a:gd name="connsiteX66-571" fmla="*/ 656266 w 4527226"/>
              <a:gd name="connsiteY66-572" fmla="*/ 423348 h 6062148"/>
              <a:gd name="connsiteX67-573" fmla="*/ 892486 w 4527226"/>
              <a:gd name="connsiteY67-574" fmla="*/ 232848 h 6062148"/>
              <a:gd name="connsiteX68-575" fmla="*/ 1174426 w 4527226"/>
              <a:gd name="connsiteY68-576" fmla="*/ 80448 h 6062148"/>
              <a:gd name="connsiteX69-577" fmla="*/ 1593526 w 4527226"/>
              <a:gd name="connsiteY69-578" fmla="*/ 11868 h 6062148"/>
              <a:gd name="connsiteX70-579" fmla="*/ 1944046 w 4527226"/>
              <a:gd name="connsiteY70-580" fmla="*/ 4248 h 6062148"/>
              <a:gd name="connsiteX71-581" fmla="*/ 2172646 w 4527226"/>
              <a:gd name="connsiteY71-582" fmla="*/ 4248 h 6062148"/>
              <a:gd name="connsiteX72-583" fmla="*/ 2393626 w 4527226"/>
              <a:gd name="connsiteY72-584" fmla="*/ 57588 h 6062148"/>
              <a:gd name="connsiteX73-585" fmla="*/ 2667946 w 4527226"/>
              <a:gd name="connsiteY73-586" fmla="*/ 133788 h 6062148"/>
              <a:gd name="connsiteX74-587" fmla="*/ 2820346 w 4527226"/>
              <a:gd name="connsiteY74-588" fmla="*/ 202368 h 6062148"/>
              <a:gd name="connsiteX75-589" fmla="*/ 3102286 w 4527226"/>
              <a:gd name="connsiteY75-590" fmla="*/ 400488 h 6062148"/>
              <a:gd name="connsiteX76-591" fmla="*/ 3285166 w 4527226"/>
              <a:gd name="connsiteY76-592" fmla="*/ 651948 h 6062148"/>
              <a:gd name="connsiteX77-593" fmla="*/ 3407086 w 4527226"/>
              <a:gd name="connsiteY77-594" fmla="*/ 918648 h 6062148"/>
              <a:gd name="connsiteX78-595" fmla="*/ 3475666 w 4527226"/>
              <a:gd name="connsiteY78-596" fmla="*/ 1238688 h 6062148"/>
              <a:gd name="connsiteX79-597" fmla="*/ 3506146 w 4527226"/>
              <a:gd name="connsiteY79-598" fmla="*/ 1543488 h 6062148"/>
              <a:gd name="connsiteX80-599" fmla="*/ 3506146 w 4527226"/>
              <a:gd name="connsiteY80-600" fmla="*/ 1962588 h 6062148"/>
              <a:gd name="connsiteX81-601" fmla="*/ 3338506 w 4527226"/>
              <a:gd name="connsiteY81-602" fmla="*/ 2305488 h 6062148"/>
              <a:gd name="connsiteX82-603" fmla="*/ 3254686 w 4527226"/>
              <a:gd name="connsiteY82-604" fmla="*/ 2473128 h 6062148"/>
              <a:gd name="connsiteX83-605" fmla="*/ 3132766 w 4527226"/>
              <a:gd name="connsiteY83-606" fmla="*/ 2663628 h 6062148"/>
              <a:gd name="connsiteX84-607" fmla="*/ 3071806 w 4527226"/>
              <a:gd name="connsiteY84-608" fmla="*/ 2838888 h 6062148"/>
              <a:gd name="connsiteX85-609" fmla="*/ 3064186 w 4527226"/>
              <a:gd name="connsiteY85-610" fmla="*/ 2915088 h 6062148"/>
              <a:gd name="connsiteX86-611" fmla="*/ 3018466 w 4527226"/>
              <a:gd name="connsiteY86-612" fmla="*/ 3014148 h 6062148"/>
              <a:gd name="connsiteX87-613" fmla="*/ 2980366 w 4527226"/>
              <a:gd name="connsiteY87-614" fmla="*/ 3082728 h 6062148"/>
              <a:gd name="connsiteX88-615" fmla="*/ 2957506 w 4527226"/>
              <a:gd name="connsiteY88-616" fmla="*/ 3120828 h 6062148"/>
              <a:gd name="connsiteX89-617" fmla="*/ 2957506 w 4527226"/>
              <a:gd name="connsiteY89-618" fmla="*/ 3555168 h 6062148"/>
              <a:gd name="connsiteX90-619" fmla="*/ 2957506 w 4527226"/>
              <a:gd name="connsiteY90-620" fmla="*/ 3562788 h 6062148"/>
              <a:gd name="connsiteX91-621" fmla="*/ 3010846 w 4527226"/>
              <a:gd name="connsiteY91-622" fmla="*/ 3539928 h 6062148"/>
              <a:gd name="connsiteX92-623" fmla="*/ 3064186 w 4527226"/>
              <a:gd name="connsiteY92-624" fmla="*/ 3562788 h 6062148"/>
              <a:gd name="connsiteX93-625" fmla="*/ 3109906 w 4527226"/>
              <a:gd name="connsiteY93-626" fmla="*/ 3570408 h 6062148"/>
              <a:gd name="connsiteX94-627" fmla="*/ 3140386 w 4527226"/>
              <a:gd name="connsiteY94-628" fmla="*/ 3631368 h 6062148"/>
              <a:gd name="connsiteX95-629" fmla="*/ 3117526 w 4527226"/>
              <a:gd name="connsiteY95-630" fmla="*/ 3738048 h 6062148"/>
              <a:gd name="connsiteX96-631" fmla="*/ 3125146 w 4527226"/>
              <a:gd name="connsiteY96-632" fmla="*/ 4103808 h 6062148"/>
              <a:gd name="connsiteX97-633" fmla="*/ 3117526 w 4527226"/>
              <a:gd name="connsiteY97-634" fmla="*/ 4119048 h 6062148"/>
              <a:gd name="connsiteX98-635" fmla="*/ 3163246 w 4527226"/>
              <a:gd name="connsiteY98-636" fmla="*/ 4157148 h 6062148"/>
              <a:gd name="connsiteX99-637" fmla="*/ 3201346 w 4527226"/>
              <a:gd name="connsiteY99-638" fmla="*/ 4164768 h 6062148"/>
              <a:gd name="connsiteX100-639" fmla="*/ 3231826 w 4527226"/>
              <a:gd name="connsiteY100-640" fmla="*/ 4172388 h 6062148"/>
              <a:gd name="connsiteX101-641" fmla="*/ 3285166 w 4527226"/>
              <a:gd name="connsiteY101-642" fmla="*/ 4294308 h 6062148"/>
              <a:gd name="connsiteX102-643" fmla="*/ 3300406 w 4527226"/>
              <a:gd name="connsiteY102-644" fmla="*/ 4347648 h 6062148"/>
              <a:gd name="connsiteX103-645" fmla="*/ 3330886 w 4527226"/>
              <a:gd name="connsiteY103-646" fmla="*/ 4408608 h 6062148"/>
              <a:gd name="connsiteX104-647" fmla="*/ 3551866 w 4527226"/>
              <a:gd name="connsiteY104-648" fmla="*/ 4644828 h 6062148"/>
              <a:gd name="connsiteX105-649" fmla="*/ 3887146 w 4527226"/>
              <a:gd name="connsiteY105-650" fmla="*/ 5025828 h 6062148"/>
              <a:gd name="connsiteX106-651" fmla="*/ 4100506 w 4527226"/>
              <a:gd name="connsiteY106-652" fmla="*/ 5300148 h 6062148"/>
              <a:gd name="connsiteX107-653" fmla="*/ 4367206 w 4527226"/>
              <a:gd name="connsiteY107-654" fmla="*/ 5726868 h 6062148"/>
              <a:gd name="connsiteX108-655" fmla="*/ 4527226 w 4527226"/>
              <a:gd name="connsiteY108-656" fmla="*/ 6046908 h 6062148"/>
              <a:gd name="connsiteX0-657" fmla="*/ 328606 w 4527226"/>
              <a:gd name="connsiteY0-658" fmla="*/ 6062148 h 6062148"/>
              <a:gd name="connsiteX1-659" fmla="*/ 381946 w 4527226"/>
              <a:gd name="connsiteY1-660" fmla="*/ 5924988 h 6062148"/>
              <a:gd name="connsiteX2-661" fmla="*/ 442906 w 4527226"/>
              <a:gd name="connsiteY2-662" fmla="*/ 5780208 h 6062148"/>
              <a:gd name="connsiteX3-663" fmla="*/ 473386 w 4527226"/>
              <a:gd name="connsiteY3-664" fmla="*/ 5665908 h 6062148"/>
              <a:gd name="connsiteX4-665" fmla="*/ 511486 w 4527226"/>
              <a:gd name="connsiteY4-666" fmla="*/ 5612568 h 6062148"/>
              <a:gd name="connsiteX5-667" fmla="*/ 541966 w 4527226"/>
              <a:gd name="connsiteY5-668" fmla="*/ 5521128 h 6062148"/>
              <a:gd name="connsiteX6-669" fmla="*/ 564826 w 4527226"/>
              <a:gd name="connsiteY6-670" fmla="*/ 5353488 h 6062148"/>
              <a:gd name="connsiteX7-671" fmla="*/ 602926 w 4527226"/>
              <a:gd name="connsiteY7-672" fmla="*/ 5223948 h 6062148"/>
              <a:gd name="connsiteX8-673" fmla="*/ 625786 w 4527226"/>
              <a:gd name="connsiteY8-674" fmla="*/ 5178228 h 6062148"/>
              <a:gd name="connsiteX9-675" fmla="*/ 701986 w 4527226"/>
              <a:gd name="connsiteY9-676" fmla="*/ 5071548 h 6062148"/>
              <a:gd name="connsiteX10-677" fmla="*/ 717226 w 4527226"/>
              <a:gd name="connsiteY10-678" fmla="*/ 5063928 h 6062148"/>
              <a:gd name="connsiteX11-679" fmla="*/ 709606 w 4527226"/>
              <a:gd name="connsiteY11-680" fmla="*/ 5025828 h 6062148"/>
              <a:gd name="connsiteX12-681" fmla="*/ 701986 w 4527226"/>
              <a:gd name="connsiteY12-682" fmla="*/ 5002968 h 6062148"/>
              <a:gd name="connsiteX13-683" fmla="*/ 968686 w 4527226"/>
              <a:gd name="connsiteY13-684" fmla="*/ 4682928 h 6062148"/>
              <a:gd name="connsiteX14-685" fmla="*/ 961066 w 4527226"/>
              <a:gd name="connsiteY14-686" fmla="*/ 4644828 h 6062148"/>
              <a:gd name="connsiteX15-687" fmla="*/ 1342066 w 4527226"/>
              <a:gd name="connsiteY15-688" fmla="*/ 4172388 h 6062148"/>
              <a:gd name="connsiteX16-689" fmla="*/ 1258246 w 4527226"/>
              <a:gd name="connsiteY16-690" fmla="*/ 4012368 h 6062148"/>
              <a:gd name="connsiteX17-691" fmla="*/ 1204906 w 4527226"/>
              <a:gd name="connsiteY17-692" fmla="*/ 3928548 h 6062148"/>
              <a:gd name="connsiteX18-693" fmla="*/ 1174426 w 4527226"/>
              <a:gd name="connsiteY18-694" fmla="*/ 3768528 h 6062148"/>
              <a:gd name="connsiteX19-695" fmla="*/ 1151566 w 4527226"/>
              <a:gd name="connsiteY19-696" fmla="*/ 3699948 h 6062148"/>
              <a:gd name="connsiteX20-697" fmla="*/ 1143946 w 4527226"/>
              <a:gd name="connsiteY20-698" fmla="*/ 3669468 h 6062148"/>
              <a:gd name="connsiteX21-699" fmla="*/ 1067746 w 4527226"/>
              <a:gd name="connsiteY21-700" fmla="*/ 3661848 h 6062148"/>
              <a:gd name="connsiteX22-701" fmla="*/ 938206 w 4527226"/>
              <a:gd name="connsiteY22-702" fmla="*/ 3669468 h 6062148"/>
              <a:gd name="connsiteX23-703" fmla="*/ 831526 w 4527226"/>
              <a:gd name="connsiteY23-704" fmla="*/ 3692328 h 6062148"/>
              <a:gd name="connsiteX24-705" fmla="*/ 610546 w 4527226"/>
              <a:gd name="connsiteY24-706" fmla="*/ 3738048 h 6062148"/>
              <a:gd name="connsiteX25-707" fmla="*/ 389566 w 4527226"/>
              <a:gd name="connsiteY25-708" fmla="*/ 3638988 h 6062148"/>
              <a:gd name="connsiteX26-709" fmla="*/ 381946 w 4527226"/>
              <a:gd name="connsiteY26-710" fmla="*/ 3326568 h 6062148"/>
              <a:gd name="connsiteX27-711" fmla="*/ 420046 w 4527226"/>
              <a:gd name="connsiteY27-712" fmla="*/ 3227508 h 6062148"/>
              <a:gd name="connsiteX28-713" fmla="*/ 389566 w 4527226"/>
              <a:gd name="connsiteY28-714" fmla="*/ 3166548 h 6062148"/>
              <a:gd name="connsiteX29-715" fmla="*/ 351466 w 4527226"/>
              <a:gd name="connsiteY29-716" fmla="*/ 3105588 h 6062148"/>
              <a:gd name="connsiteX30-717" fmla="*/ 397186 w 4527226"/>
              <a:gd name="connsiteY30-718" fmla="*/ 3021768 h 6062148"/>
              <a:gd name="connsiteX31-719" fmla="*/ 488626 w 4527226"/>
              <a:gd name="connsiteY31-720" fmla="*/ 2998908 h 6062148"/>
              <a:gd name="connsiteX32-721" fmla="*/ 465766 w 4527226"/>
              <a:gd name="connsiteY32-722" fmla="*/ 2930328 h 6062148"/>
              <a:gd name="connsiteX33-723" fmla="*/ 435286 w 4527226"/>
              <a:gd name="connsiteY33-724" fmla="*/ 2930328 h 6062148"/>
              <a:gd name="connsiteX34-725" fmla="*/ 389566 w 4527226"/>
              <a:gd name="connsiteY34-726" fmla="*/ 2930328 h 6062148"/>
              <a:gd name="connsiteX35-727" fmla="*/ 305746 w 4527226"/>
              <a:gd name="connsiteY35-728" fmla="*/ 2876988 h 6062148"/>
              <a:gd name="connsiteX36-729" fmla="*/ 320986 w 4527226"/>
              <a:gd name="connsiteY36-730" fmla="*/ 2846508 h 6062148"/>
              <a:gd name="connsiteX37-731" fmla="*/ 328606 w 4527226"/>
              <a:gd name="connsiteY37-732" fmla="*/ 2793168 h 6062148"/>
              <a:gd name="connsiteX38-733" fmla="*/ 313366 w 4527226"/>
              <a:gd name="connsiteY38-734" fmla="*/ 2732208 h 6062148"/>
              <a:gd name="connsiteX39-735" fmla="*/ 267646 w 4527226"/>
              <a:gd name="connsiteY39-736" fmla="*/ 2671248 h 6062148"/>
              <a:gd name="connsiteX40-737" fmla="*/ 176206 w 4527226"/>
              <a:gd name="connsiteY40-738" fmla="*/ 2656008 h 6062148"/>
              <a:gd name="connsiteX41-739" fmla="*/ 54286 w 4527226"/>
              <a:gd name="connsiteY41-740" fmla="*/ 2610288 h 6062148"/>
              <a:gd name="connsiteX42-741" fmla="*/ 7931 w 4527226"/>
              <a:gd name="connsiteY42-742" fmla="*/ 2563298 h 6062148"/>
              <a:gd name="connsiteX43-743" fmla="*/ 8566 w 4527226"/>
              <a:gd name="connsiteY43-744" fmla="*/ 2488368 h 6062148"/>
              <a:gd name="connsiteX44-745" fmla="*/ 92386 w 4527226"/>
              <a:gd name="connsiteY44-746" fmla="*/ 2335968 h 6062148"/>
              <a:gd name="connsiteX45-747" fmla="*/ 221926 w 4527226"/>
              <a:gd name="connsiteY45-748" fmla="*/ 2175948 h 6062148"/>
              <a:gd name="connsiteX46-749" fmla="*/ 282886 w 4527226"/>
              <a:gd name="connsiteY46-750" fmla="*/ 2084508 h 6062148"/>
              <a:gd name="connsiteX47-751" fmla="*/ 328606 w 4527226"/>
              <a:gd name="connsiteY47-752" fmla="*/ 1977828 h 6062148"/>
              <a:gd name="connsiteX48-753" fmla="*/ 359086 w 4527226"/>
              <a:gd name="connsiteY48-754" fmla="*/ 1871148 h 6062148"/>
              <a:gd name="connsiteX49-755" fmla="*/ 374326 w 4527226"/>
              <a:gd name="connsiteY49-756" fmla="*/ 1810188 h 6062148"/>
              <a:gd name="connsiteX50-757" fmla="*/ 343846 w 4527226"/>
              <a:gd name="connsiteY50-758" fmla="*/ 1756848 h 6062148"/>
              <a:gd name="connsiteX51-759" fmla="*/ 328606 w 4527226"/>
              <a:gd name="connsiteY51-760" fmla="*/ 1680648 h 6062148"/>
              <a:gd name="connsiteX52-761" fmla="*/ 412426 w 4527226"/>
              <a:gd name="connsiteY52-762" fmla="*/ 1474908 h 6062148"/>
              <a:gd name="connsiteX53-763" fmla="*/ 442906 w 4527226"/>
              <a:gd name="connsiteY53-764" fmla="*/ 1307268 h 6062148"/>
              <a:gd name="connsiteX54-765" fmla="*/ 465766 w 4527226"/>
              <a:gd name="connsiteY54-766" fmla="*/ 1192968 h 6062148"/>
              <a:gd name="connsiteX55-767" fmla="*/ 503866 w 4527226"/>
              <a:gd name="connsiteY55-768" fmla="*/ 1055808 h 6062148"/>
              <a:gd name="connsiteX56-769" fmla="*/ 557206 w 4527226"/>
              <a:gd name="connsiteY56-770" fmla="*/ 888168 h 6062148"/>
              <a:gd name="connsiteX57-771" fmla="*/ 503866 w 4527226"/>
              <a:gd name="connsiteY57-772" fmla="*/ 888168 h 6062148"/>
              <a:gd name="connsiteX58-773" fmla="*/ 412426 w 4527226"/>
              <a:gd name="connsiteY58-774" fmla="*/ 834828 h 6062148"/>
              <a:gd name="connsiteX59-775" fmla="*/ 328606 w 4527226"/>
              <a:gd name="connsiteY59-776" fmla="*/ 789108 h 6062148"/>
              <a:gd name="connsiteX60-777" fmla="*/ 260026 w 4527226"/>
              <a:gd name="connsiteY60-778" fmla="*/ 773868 h 6062148"/>
              <a:gd name="connsiteX61-779" fmla="*/ 214306 w 4527226"/>
              <a:gd name="connsiteY61-780" fmla="*/ 751008 h 6062148"/>
              <a:gd name="connsiteX62-781" fmla="*/ 260026 w 4527226"/>
              <a:gd name="connsiteY62-782" fmla="*/ 674808 h 6062148"/>
              <a:gd name="connsiteX63-783" fmla="*/ 374326 w 4527226"/>
              <a:gd name="connsiteY63-784" fmla="*/ 606228 h 6062148"/>
              <a:gd name="connsiteX64-785" fmla="*/ 557206 w 4527226"/>
              <a:gd name="connsiteY64-786" fmla="*/ 507168 h 6062148"/>
              <a:gd name="connsiteX65-787" fmla="*/ 656266 w 4527226"/>
              <a:gd name="connsiteY65-788" fmla="*/ 423348 h 6062148"/>
              <a:gd name="connsiteX66-789" fmla="*/ 892486 w 4527226"/>
              <a:gd name="connsiteY66-790" fmla="*/ 232848 h 6062148"/>
              <a:gd name="connsiteX67-791" fmla="*/ 1174426 w 4527226"/>
              <a:gd name="connsiteY67-792" fmla="*/ 80448 h 6062148"/>
              <a:gd name="connsiteX68-793" fmla="*/ 1593526 w 4527226"/>
              <a:gd name="connsiteY68-794" fmla="*/ 11868 h 6062148"/>
              <a:gd name="connsiteX69-795" fmla="*/ 1944046 w 4527226"/>
              <a:gd name="connsiteY69-796" fmla="*/ 4248 h 6062148"/>
              <a:gd name="connsiteX70-797" fmla="*/ 2172646 w 4527226"/>
              <a:gd name="connsiteY70-798" fmla="*/ 4248 h 6062148"/>
              <a:gd name="connsiteX71-799" fmla="*/ 2393626 w 4527226"/>
              <a:gd name="connsiteY71-800" fmla="*/ 57588 h 6062148"/>
              <a:gd name="connsiteX72-801" fmla="*/ 2667946 w 4527226"/>
              <a:gd name="connsiteY72-802" fmla="*/ 133788 h 6062148"/>
              <a:gd name="connsiteX73-803" fmla="*/ 2820346 w 4527226"/>
              <a:gd name="connsiteY73-804" fmla="*/ 202368 h 6062148"/>
              <a:gd name="connsiteX74-805" fmla="*/ 3102286 w 4527226"/>
              <a:gd name="connsiteY74-806" fmla="*/ 400488 h 6062148"/>
              <a:gd name="connsiteX75-807" fmla="*/ 3285166 w 4527226"/>
              <a:gd name="connsiteY75-808" fmla="*/ 651948 h 6062148"/>
              <a:gd name="connsiteX76-809" fmla="*/ 3407086 w 4527226"/>
              <a:gd name="connsiteY76-810" fmla="*/ 918648 h 6062148"/>
              <a:gd name="connsiteX77-811" fmla="*/ 3475666 w 4527226"/>
              <a:gd name="connsiteY77-812" fmla="*/ 1238688 h 6062148"/>
              <a:gd name="connsiteX78-813" fmla="*/ 3506146 w 4527226"/>
              <a:gd name="connsiteY78-814" fmla="*/ 1543488 h 6062148"/>
              <a:gd name="connsiteX79-815" fmla="*/ 3506146 w 4527226"/>
              <a:gd name="connsiteY79-816" fmla="*/ 1962588 h 6062148"/>
              <a:gd name="connsiteX80-817" fmla="*/ 3338506 w 4527226"/>
              <a:gd name="connsiteY80-818" fmla="*/ 2305488 h 6062148"/>
              <a:gd name="connsiteX81-819" fmla="*/ 3254686 w 4527226"/>
              <a:gd name="connsiteY81-820" fmla="*/ 2473128 h 6062148"/>
              <a:gd name="connsiteX82-821" fmla="*/ 3132766 w 4527226"/>
              <a:gd name="connsiteY82-822" fmla="*/ 2663628 h 6062148"/>
              <a:gd name="connsiteX83-823" fmla="*/ 3071806 w 4527226"/>
              <a:gd name="connsiteY83-824" fmla="*/ 2838888 h 6062148"/>
              <a:gd name="connsiteX84-825" fmla="*/ 3064186 w 4527226"/>
              <a:gd name="connsiteY84-826" fmla="*/ 2915088 h 6062148"/>
              <a:gd name="connsiteX85-827" fmla="*/ 3018466 w 4527226"/>
              <a:gd name="connsiteY85-828" fmla="*/ 3014148 h 6062148"/>
              <a:gd name="connsiteX86-829" fmla="*/ 2980366 w 4527226"/>
              <a:gd name="connsiteY86-830" fmla="*/ 3082728 h 6062148"/>
              <a:gd name="connsiteX87-831" fmla="*/ 2957506 w 4527226"/>
              <a:gd name="connsiteY87-832" fmla="*/ 3120828 h 6062148"/>
              <a:gd name="connsiteX88-833" fmla="*/ 2957506 w 4527226"/>
              <a:gd name="connsiteY88-834" fmla="*/ 3555168 h 6062148"/>
              <a:gd name="connsiteX89-835" fmla="*/ 2957506 w 4527226"/>
              <a:gd name="connsiteY89-836" fmla="*/ 3562788 h 6062148"/>
              <a:gd name="connsiteX90-837" fmla="*/ 3010846 w 4527226"/>
              <a:gd name="connsiteY90-838" fmla="*/ 3539928 h 6062148"/>
              <a:gd name="connsiteX91-839" fmla="*/ 3064186 w 4527226"/>
              <a:gd name="connsiteY91-840" fmla="*/ 3562788 h 6062148"/>
              <a:gd name="connsiteX92-841" fmla="*/ 3109906 w 4527226"/>
              <a:gd name="connsiteY92-842" fmla="*/ 3570408 h 6062148"/>
              <a:gd name="connsiteX93-843" fmla="*/ 3140386 w 4527226"/>
              <a:gd name="connsiteY93-844" fmla="*/ 3631368 h 6062148"/>
              <a:gd name="connsiteX94-845" fmla="*/ 3117526 w 4527226"/>
              <a:gd name="connsiteY94-846" fmla="*/ 3738048 h 6062148"/>
              <a:gd name="connsiteX95-847" fmla="*/ 3125146 w 4527226"/>
              <a:gd name="connsiteY95-848" fmla="*/ 4103808 h 6062148"/>
              <a:gd name="connsiteX96-849" fmla="*/ 3117526 w 4527226"/>
              <a:gd name="connsiteY96-850" fmla="*/ 4119048 h 6062148"/>
              <a:gd name="connsiteX97-851" fmla="*/ 3163246 w 4527226"/>
              <a:gd name="connsiteY97-852" fmla="*/ 4157148 h 6062148"/>
              <a:gd name="connsiteX98-853" fmla="*/ 3201346 w 4527226"/>
              <a:gd name="connsiteY98-854" fmla="*/ 4164768 h 6062148"/>
              <a:gd name="connsiteX99-855" fmla="*/ 3231826 w 4527226"/>
              <a:gd name="connsiteY99-856" fmla="*/ 4172388 h 6062148"/>
              <a:gd name="connsiteX100-857" fmla="*/ 3285166 w 4527226"/>
              <a:gd name="connsiteY100-858" fmla="*/ 4294308 h 6062148"/>
              <a:gd name="connsiteX101-859" fmla="*/ 3300406 w 4527226"/>
              <a:gd name="connsiteY101-860" fmla="*/ 4347648 h 6062148"/>
              <a:gd name="connsiteX102-861" fmla="*/ 3330886 w 4527226"/>
              <a:gd name="connsiteY102-862" fmla="*/ 4408608 h 6062148"/>
              <a:gd name="connsiteX103-863" fmla="*/ 3551866 w 4527226"/>
              <a:gd name="connsiteY103-864" fmla="*/ 4644828 h 6062148"/>
              <a:gd name="connsiteX104-865" fmla="*/ 3887146 w 4527226"/>
              <a:gd name="connsiteY104-866" fmla="*/ 5025828 h 6062148"/>
              <a:gd name="connsiteX105-867" fmla="*/ 4100506 w 4527226"/>
              <a:gd name="connsiteY105-868" fmla="*/ 5300148 h 6062148"/>
              <a:gd name="connsiteX106-869" fmla="*/ 4367206 w 4527226"/>
              <a:gd name="connsiteY106-870" fmla="*/ 5726868 h 6062148"/>
              <a:gd name="connsiteX107-871" fmla="*/ 4527226 w 4527226"/>
              <a:gd name="connsiteY107-872" fmla="*/ 6046908 h 6062148"/>
              <a:gd name="connsiteX0-873" fmla="*/ 328606 w 4527226"/>
              <a:gd name="connsiteY0-874" fmla="*/ 6062148 h 6062148"/>
              <a:gd name="connsiteX1-875" fmla="*/ 381946 w 4527226"/>
              <a:gd name="connsiteY1-876" fmla="*/ 5924988 h 6062148"/>
              <a:gd name="connsiteX2-877" fmla="*/ 442906 w 4527226"/>
              <a:gd name="connsiteY2-878" fmla="*/ 5780208 h 6062148"/>
              <a:gd name="connsiteX3-879" fmla="*/ 473386 w 4527226"/>
              <a:gd name="connsiteY3-880" fmla="*/ 5665908 h 6062148"/>
              <a:gd name="connsiteX4-881" fmla="*/ 511486 w 4527226"/>
              <a:gd name="connsiteY4-882" fmla="*/ 5612568 h 6062148"/>
              <a:gd name="connsiteX5-883" fmla="*/ 541966 w 4527226"/>
              <a:gd name="connsiteY5-884" fmla="*/ 5521128 h 6062148"/>
              <a:gd name="connsiteX6-885" fmla="*/ 564826 w 4527226"/>
              <a:gd name="connsiteY6-886" fmla="*/ 5353488 h 6062148"/>
              <a:gd name="connsiteX7-887" fmla="*/ 602926 w 4527226"/>
              <a:gd name="connsiteY7-888" fmla="*/ 5223948 h 6062148"/>
              <a:gd name="connsiteX8-889" fmla="*/ 625786 w 4527226"/>
              <a:gd name="connsiteY8-890" fmla="*/ 5178228 h 6062148"/>
              <a:gd name="connsiteX9-891" fmla="*/ 701986 w 4527226"/>
              <a:gd name="connsiteY9-892" fmla="*/ 5071548 h 6062148"/>
              <a:gd name="connsiteX10-893" fmla="*/ 717226 w 4527226"/>
              <a:gd name="connsiteY10-894" fmla="*/ 5063928 h 6062148"/>
              <a:gd name="connsiteX11-895" fmla="*/ 709606 w 4527226"/>
              <a:gd name="connsiteY11-896" fmla="*/ 5025828 h 6062148"/>
              <a:gd name="connsiteX12-897" fmla="*/ 701986 w 4527226"/>
              <a:gd name="connsiteY12-898" fmla="*/ 5002968 h 6062148"/>
              <a:gd name="connsiteX13-899" fmla="*/ 968686 w 4527226"/>
              <a:gd name="connsiteY13-900" fmla="*/ 4682928 h 6062148"/>
              <a:gd name="connsiteX14-901" fmla="*/ 961066 w 4527226"/>
              <a:gd name="connsiteY14-902" fmla="*/ 4644828 h 6062148"/>
              <a:gd name="connsiteX15-903" fmla="*/ 1342066 w 4527226"/>
              <a:gd name="connsiteY15-904" fmla="*/ 4172388 h 6062148"/>
              <a:gd name="connsiteX16-905" fmla="*/ 1258246 w 4527226"/>
              <a:gd name="connsiteY16-906" fmla="*/ 4012368 h 6062148"/>
              <a:gd name="connsiteX17-907" fmla="*/ 1204906 w 4527226"/>
              <a:gd name="connsiteY17-908" fmla="*/ 3928548 h 6062148"/>
              <a:gd name="connsiteX18-909" fmla="*/ 1174426 w 4527226"/>
              <a:gd name="connsiteY18-910" fmla="*/ 3768528 h 6062148"/>
              <a:gd name="connsiteX19-911" fmla="*/ 1151566 w 4527226"/>
              <a:gd name="connsiteY19-912" fmla="*/ 3699948 h 6062148"/>
              <a:gd name="connsiteX20-913" fmla="*/ 1143946 w 4527226"/>
              <a:gd name="connsiteY20-914" fmla="*/ 3669468 h 6062148"/>
              <a:gd name="connsiteX21-915" fmla="*/ 1067746 w 4527226"/>
              <a:gd name="connsiteY21-916" fmla="*/ 3661848 h 6062148"/>
              <a:gd name="connsiteX22-917" fmla="*/ 938206 w 4527226"/>
              <a:gd name="connsiteY22-918" fmla="*/ 3669468 h 6062148"/>
              <a:gd name="connsiteX23-919" fmla="*/ 831526 w 4527226"/>
              <a:gd name="connsiteY23-920" fmla="*/ 3692328 h 6062148"/>
              <a:gd name="connsiteX24-921" fmla="*/ 610546 w 4527226"/>
              <a:gd name="connsiteY24-922" fmla="*/ 3738048 h 6062148"/>
              <a:gd name="connsiteX25-923" fmla="*/ 389566 w 4527226"/>
              <a:gd name="connsiteY25-924" fmla="*/ 3638988 h 6062148"/>
              <a:gd name="connsiteX26-925" fmla="*/ 381946 w 4527226"/>
              <a:gd name="connsiteY26-926" fmla="*/ 3326568 h 6062148"/>
              <a:gd name="connsiteX27-927" fmla="*/ 420046 w 4527226"/>
              <a:gd name="connsiteY27-928" fmla="*/ 3227508 h 6062148"/>
              <a:gd name="connsiteX28-929" fmla="*/ 389566 w 4527226"/>
              <a:gd name="connsiteY28-930" fmla="*/ 3166548 h 6062148"/>
              <a:gd name="connsiteX29-931" fmla="*/ 351466 w 4527226"/>
              <a:gd name="connsiteY29-932" fmla="*/ 3105588 h 6062148"/>
              <a:gd name="connsiteX30-933" fmla="*/ 397186 w 4527226"/>
              <a:gd name="connsiteY30-934" fmla="*/ 3021768 h 6062148"/>
              <a:gd name="connsiteX31-935" fmla="*/ 488626 w 4527226"/>
              <a:gd name="connsiteY31-936" fmla="*/ 2998908 h 6062148"/>
              <a:gd name="connsiteX32-937" fmla="*/ 465766 w 4527226"/>
              <a:gd name="connsiteY32-938" fmla="*/ 2930328 h 6062148"/>
              <a:gd name="connsiteX33-939" fmla="*/ 435286 w 4527226"/>
              <a:gd name="connsiteY33-940" fmla="*/ 2930328 h 6062148"/>
              <a:gd name="connsiteX34-941" fmla="*/ 389566 w 4527226"/>
              <a:gd name="connsiteY34-942" fmla="*/ 2930328 h 6062148"/>
              <a:gd name="connsiteX35-943" fmla="*/ 314000 w 4527226"/>
              <a:gd name="connsiteY35-944" fmla="*/ 2893495 h 6062148"/>
              <a:gd name="connsiteX36-945" fmla="*/ 320986 w 4527226"/>
              <a:gd name="connsiteY36-946" fmla="*/ 2846508 h 6062148"/>
              <a:gd name="connsiteX37-947" fmla="*/ 328606 w 4527226"/>
              <a:gd name="connsiteY37-948" fmla="*/ 2793168 h 6062148"/>
              <a:gd name="connsiteX38-949" fmla="*/ 313366 w 4527226"/>
              <a:gd name="connsiteY38-950" fmla="*/ 2732208 h 6062148"/>
              <a:gd name="connsiteX39-951" fmla="*/ 267646 w 4527226"/>
              <a:gd name="connsiteY39-952" fmla="*/ 2671248 h 6062148"/>
              <a:gd name="connsiteX40-953" fmla="*/ 176206 w 4527226"/>
              <a:gd name="connsiteY40-954" fmla="*/ 2656008 h 6062148"/>
              <a:gd name="connsiteX41-955" fmla="*/ 54286 w 4527226"/>
              <a:gd name="connsiteY41-956" fmla="*/ 2610288 h 6062148"/>
              <a:gd name="connsiteX42-957" fmla="*/ 7931 w 4527226"/>
              <a:gd name="connsiteY42-958" fmla="*/ 2563298 h 6062148"/>
              <a:gd name="connsiteX43-959" fmla="*/ 8566 w 4527226"/>
              <a:gd name="connsiteY43-960" fmla="*/ 2488368 h 6062148"/>
              <a:gd name="connsiteX44-961" fmla="*/ 92386 w 4527226"/>
              <a:gd name="connsiteY44-962" fmla="*/ 2335968 h 6062148"/>
              <a:gd name="connsiteX45-963" fmla="*/ 221926 w 4527226"/>
              <a:gd name="connsiteY45-964" fmla="*/ 2175948 h 6062148"/>
              <a:gd name="connsiteX46-965" fmla="*/ 282886 w 4527226"/>
              <a:gd name="connsiteY46-966" fmla="*/ 2084508 h 6062148"/>
              <a:gd name="connsiteX47-967" fmla="*/ 328606 w 4527226"/>
              <a:gd name="connsiteY47-968" fmla="*/ 1977828 h 6062148"/>
              <a:gd name="connsiteX48-969" fmla="*/ 359086 w 4527226"/>
              <a:gd name="connsiteY48-970" fmla="*/ 1871148 h 6062148"/>
              <a:gd name="connsiteX49-971" fmla="*/ 374326 w 4527226"/>
              <a:gd name="connsiteY49-972" fmla="*/ 1810188 h 6062148"/>
              <a:gd name="connsiteX50-973" fmla="*/ 343846 w 4527226"/>
              <a:gd name="connsiteY50-974" fmla="*/ 1756848 h 6062148"/>
              <a:gd name="connsiteX51-975" fmla="*/ 328606 w 4527226"/>
              <a:gd name="connsiteY51-976" fmla="*/ 1680648 h 6062148"/>
              <a:gd name="connsiteX52-977" fmla="*/ 412426 w 4527226"/>
              <a:gd name="connsiteY52-978" fmla="*/ 1474908 h 6062148"/>
              <a:gd name="connsiteX53-979" fmla="*/ 442906 w 4527226"/>
              <a:gd name="connsiteY53-980" fmla="*/ 1307268 h 6062148"/>
              <a:gd name="connsiteX54-981" fmla="*/ 465766 w 4527226"/>
              <a:gd name="connsiteY54-982" fmla="*/ 1192968 h 6062148"/>
              <a:gd name="connsiteX55-983" fmla="*/ 503866 w 4527226"/>
              <a:gd name="connsiteY55-984" fmla="*/ 1055808 h 6062148"/>
              <a:gd name="connsiteX56-985" fmla="*/ 557206 w 4527226"/>
              <a:gd name="connsiteY56-986" fmla="*/ 888168 h 6062148"/>
              <a:gd name="connsiteX57-987" fmla="*/ 503866 w 4527226"/>
              <a:gd name="connsiteY57-988" fmla="*/ 888168 h 6062148"/>
              <a:gd name="connsiteX58-989" fmla="*/ 412426 w 4527226"/>
              <a:gd name="connsiteY58-990" fmla="*/ 834828 h 6062148"/>
              <a:gd name="connsiteX59-991" fmla="*/ 328606 w 4527226"/>
              <a:gd name="connsiteY59-992" fmla="*/ 789108 h 6062148"/>
              <a:gd name="connsiteX60-993" fmla="*/ 260026 w 4527226"/>
              <a:gd name="connsiteY60-994" fmla="*/ 773868 h 6062148"/>
              <a:gd name="connsiteX61-995" fmla="*/ 214306 w 4527226"/>
              <a:gd name="connsiteY61-996" fmla="*/ 751008 h 6062148"/>
              <a:gd name="connsiteX62-997" fmla="*/ 260026 w 4527226"/>
              <a:gd name="connsiteY62-998" fmla="*/ 674808 h 6062148"/>
              <a:gd name="connsiteX63-999" fmla="*/ 374326 w 4527226"/>
              <a:gd name="connsiteY63-1000" fmla="*/ 606228 h 6062148"/>
              <a:gd name="connsiteX64-1001" fmla="*/ 557206 w 4527226"/>
              <a:gd name="connsiteY64-1002" fmla="*/ 507168 h 6062148"/>
              <a:gd name="connsiteX65-1003" fmla="*/ 656266 w 4527226"/>
              <a:gd name="connsiteY65-1004" fmla="*/ 423348 h 6062148"/>
              <a:gd name="connsiteX66-1005" fmla="*/ 892486 w 4527226"/>
              <a:gd name="connsiteY66-1006" fmla="*/ 232848 h 6062148"/>
              <a:gd name="connsiteX67-1007" fmla="*/ 1174426 w 4527226"/>
              <a:gd name="connsiteY67-1008" fmla="*/ 80448 h 6062148"/>
              <a:gd name="connsiteX68-1009" fmla="*/ 1593526 w 4527226"/>
              <a:gd name="connsiteY68-1010" fmla="*/ 11868 h 6062148"/>
              <a:gd name="connsiteX69-1011" fmla="*/ 1944046 w 4527226"/>
              <a:gd name="connsiteY69-1012" fmla="*/ 4248 h 6062148"/>
              <a:gd name="connsiteX70-1013" fmla="*/ 2172646 w 4527226"/>
              <a:gd name="connsiteY70-1014" fmla="*/ 4248 h 6062148"/>
              <a:gd name="connsiteX71-1015" fmla="*/ 2393626 w 4527226"/>
              <a:gd name="connsiteY71-1016" fmla="*/ 57588 h 6062148"/>
              <a:gd name="connsiteX72-1017" fmla="*/ 2667946 w 4527226"/>
              <a:gd name="connsiteY72-1018" fmla="*/ 133788 h 6062148"/>
              <a:gd name="connsiteX73-1019" fmla="*/ 2820346 w 4527226"/>
              <a:gd name="connsiteY73-1020" fmla="*/ 202368 h 6062148"/>
              <a:gd name="connsiteX74-1021" fmla="*/ 3102286 w 4527226"/>
              <a:gd name="connsiteY74-1022" fmla="*/ 400488 h 6062148"/>
              <a:gd name="connsiteX75-1023" fmla="*/ 3285166 w 4527226"/>
              <a:gd name="connsiteY75-1024" fmla="*/ 651948 h 6062148"/>
              <a:gd name="connsiteX76-1025" fmla="*/ 3407086 w 4527226"/>
              <a:gd name="connsiteY76-1026" fmla="*/ 918648 h 6062148"/>
              <a:gd name="connsiteX77-1027" fmla="*/ 3475666 w 4527226"/>
              <a:gd name="connsiteY77-1028" fmla="*/ 1238688 h 6062148"/>
              <a:gd name="connsiteX78-1029" fmla="*/ 3506146 w 4527226"/>
              <a:gd name="connsiteY78-1030" fmla="*/ 1543488 h 6062148"/>
              <a:gd name="connsiteX79-1031" fmla="*/ 3506146 w 4527226"/>
              <a:gd name="connsiteY79-1032" fmla="*/ 1962588 h 6062148"/>
              <a:gd name="connsiteX80-1033" fmla="*/ 3338506 w 4527226"/>
              <a:gd name="connsiteY80-1034" fmla="*/ 2305488 h 6062148"/>
              <a:gd name="connsiteX81-1035" fmla="*/ 3254686 w 4527226"/>
              <a:gd name="connsiteY81-1036" fmla="*/ 2473128 h 6062148"/>
              <a:gd name="connsiteX82-1037" fmla="*/ 3132766 w 4527226"/>
              <a:gd name="connsiteY82-1038" fmla="*/ 2663628 h 6062148"/>
              <a:gd name="connsiteX83-1039" fmla="*/ 3071806 w 4527226"/>
              <a:gd name="connsiteY83-1040" fmla="*/ 2838888 h 6062148"/>
              <a:gd name="connsiteX84-1041" fmla="*/ 3064186 w 4527226"/>
              <a:gd name="connsiteY84-1042" fmla="*/ 2915088 h 6062148"/>
              <a:gd name="connsiteX85-1043" fmla="*/ 3018466 w 4527226"/>
              <a:gd name="connsiteY85-1044" fmla="*/ 3014148 h 6062148"/>
              <a:gd name="connsiteX86-1045" fmla="*/ 2980366 w 4527226"/>
              <a:gd name="connsiteY86-1046" fmla="*/ 3082728 h 6062148"/>
              <a:gd name="connsiteX87-1047" fmla="*/ 2957506 w 4527226"/>
              <a:gd name="connsiteY87-1048" fmla="*/ 3120828 h 6062148"/>
              <a:gd name="connsiteX88-1049" fmla="*/ 2957506 w 4527226"/>
              <a:gd name="connsiteY88-1050" fmla="*/ 3555168 h 6062148"/>
              <a:gd name="connsiteX89-1051" fmla="*/ 2957506 w 4527226"/>
              <a:gd name="connsiteY89-1052" fmla="*/ 3562788 h 6062148"/>
              <a:gd name="connsiteX90-1053" fmla="*/ 3010846 w 4527226"/>
              <a:gd name="connsiteY90-1054" fmla="*/ 3539928 h 6062148"/>
              <a:gd name="connsiteX91-1055" fmla="*/ 3064186 w 4527226"/>
              <a:gd name="connsiteY91-1056" fmla="*/ 3562788 h 6062148"/>
              <a:gd name="connsiteX92-1057" fmla="*/ 3109906 w 4527226"/>
              <a:gd name="connsiteY92-1058" fmla="*/ 3570408 h 6062148"/>
              <a:gd name="connsiteX93-1059" fmla="*/ 3140386 w 4527226"/>
              <a:gd name="connsiteY93-1060" fmla="*/ 3631368 h 6062148"/>
              <a:gd name="connsiteX94-1061" fmla="*/ 3117526 w 4527226"/>
              <a:gd name="connsiteY94-1062" fmla="*/ 3738048 h 6062148"/>
              <a:gd name="connsiteX95-1063" fmla="*/ 3125146 w 4527226"/>
              <a:gd name="connsiteY95-1064" fmla="*/ 4103808 h 6062148"/>
              <a:gd name="connsiteX96-1065" fmla="*/ 3117526 w 4527226"/>
              <a:gd name="connsiteY96-1066" fmla="*/ 4119048 h 6062148"/>
              <a:gd name="connsiteX97-1067" fmla="*/ 3163246 w 4527226"/>
              <a:gd name="connsiteY97-1068" fmla="*/ 4157148 h 6062148"/>
              <a:gd name="connsiteX98-1069" fmla="*/ 3201346 w 4527226"/>
              <a:gd name="connsiteY98-1070" fmla="*/ 4164768 h 6062148"/>
              <a:gd name="connsiteX99-1071" fmla="*/ 3231826 w 4527226"/>
              <a:gd name="connsiteY99-1072" fmla="*/ 4172388 h 6062148"/>
              <a:gd name="connsiteX100-1073" fmla="*/ 3285166 w 4527226"/>
              <a:gd name="connsiteY100-1074" fmla="*/ 4294308 h 6062148"/>
              <a:gd name="connsiteX101-1075" fmla="*/ 3300406 w 4527226"/>
              <a:gd name="connsiteY101-1076" fmla="*/ 4347648 h 6062148"/>
              <a:gd name="connsiteX102-1077" fmla="*/ 3330886 w 4527226"/>
              <a:gd name="connsiteY102-1078" fmla="*/ 4408608 h 6062148"/>
              <a:gd name="connsiteX103-1079" fmla="*/ 3551866 w 4527226"/>
              <a:gd name="connsiteY103-1080" fmla="*/ 4644828 h 6062148"/>
              <a:gd name="connsiteX104-1081" fmla="*/ 3887146 w 4527226"/>
              <a:gd name="connsiteY104-1082" fmla="*/ 5025828 h 6062148"/>
              <a:gd name="connsiteX105-1083" fmla="*/ 4100506 w 4527226"/>
              <a:gd name="connsiteY105-1084" fmla="*/ 5300148 h 6062148"/>
              <a:gd name="connsiteX106-1085" fmla="*/ 4367206 w 4527226"/>
              <a:gd name="connsiteY106-1086" fmla="*/ 5726868 h 6062148"/>
              <a:gd name="connsiteX107-1087" fmla="*/ 4527226 w 4527226"/>
              <a:gd name="connsiteY107-1088" fmla="*/ 6046908 h 6062148"/>
              <a:gd name="connsiteX0-1089" fmla="*/ 328606 w 4527226"/>
              <a:gd name="connsiteY0-1090" fmla="*/ 6062148 h 6062148"/>
              <a:gd name="connsiteX1-1091" fmla="*/ 381946 w 4527226"/>
              <a:gd name="connsiteY1-1092" fmla="*/ 5924988 h 6062148"/>
              <a:gd name="connsiteX2-1093" fmla="*/ 442906 w 4527226"/>
              <a:gd name="connsiteY2-1094" fmla="*/ 5780208 h 6062148"/>
              <a:gd name="connsiteX3-1095" fmla="*/ 473386 w 4527226"/>
              <a:gd name="connsiteY3-1096" fmla="*/ 5665908 h 6062148"/>
              <a:gd name="connsiteX4-1097" fmla="*/ 511486 w 4527226"/>
              <a:gd name="connsiteY4-1098" fmla="*/ 5612568 h 6062148"/>
              <a:gd name="connsiteX5-1099" fmla="*/ 541966 w 4527226"/>
              <a:gd name="connsiteY5-1100" fmla="*/ 5521128 h 6062148"/>
              <a:gd name="connsiteX6-1101" fmla="*/ 564826 w 4527226"/>
              <a:gd name="connsiteY6-1102" fmla="*/ 5353488 h 6062148"/>
              <a:gd name="connsiteX7-1103" fmla="*/ 602926 w 4527226"/>
              <a:gd name="connsiteY7-1104" fmla="*/ 5223948 h 6062148"/>
              <a:gd name="connsiteX8-1105" fmla="*/ 625786 w 4527226"/>
              <a:gd name="connsiteY8-1106" fmla="*/ 5178228 h 6062148"/>
              <a:gd name="connsiteX9-1107" fmla="*/ 701986 w 4527226"/>
              <a:gd name="connsiteY9-1108" fmla="*/ 5071548 h 6062148"/>
              <a:gd name="connsiteX10-1109" fmla="*/ 717226 w 4527226"/>
              <a:gd name="connsiteY10-1110" fmla="*/ 5063928 h 6062148"/>
              <a:gd name="connsiteX11-1111" fmla="*/ 709606 w 4527226"/>
              <a:gd name="connsiteY11-1112" fmla="*/ 5025828 h 6062148"/>
              <a:gd name="connsiteX12-1113" fmla="*/ 701986 w 4527226"/>
              <a:gd name="connsiteY12-1114" fmla="*/ 5002968 h 6062148"/>
              <a:gd name="connsiteX13-1115" fmla="*/ 968686 w 4527226"/>
              <a:gd name="connsiteY13-1116" fmla="*/ 4682928 h 6062148"/>
              <a:gd name="connsiteX14-1117" fmla="*/ 961066 w 4527226"/>
              <a:gd name="connsiteY14-1118" fmla="*/ 4644828 h 6062148"/>
              <a:gd name="connsiteX15-1119" fmla="*/ 1342066 w 4527226"/>
              <a:gd name="connsiteY15-1120" fmla="*/ 4172388 h 6062148"/>
              <a:gd name="connsiteX16-1121" fmla="*/ 1258246 w 4527226"/>
              <a:gd name="connsiteY16-1122" fmla="*/ 4012368 h 6062148"/>
              <a:gd name="connsiteX17-1123" fmla="*/ 1204906 w 4527226"/>
              <a:gd name="connsiteY17-1124" fmla="*/ 3928548 h 6062148"/>
              <a:gd name="connsiteX18-1125" fmla="*/ 1174426 w 4527226"/>
              <a:gd name="connsiteY18-1126" fmla="*/ 3768528 h 6062148"/>
              <a:gd name="connsiteX19-1127" fmla="*/ 1151566 w 4527226"/>
              <a:gd name="connsiteY19-1128" fmla="*/ 3699948 h 6062148"/>
              <a:gd name="connsiteX20-1129" fmla="*/ 1143946 w 4527226"/>
              <a:gd name="connsiteY20-1130" fmla="*/ 3669468 h 6062148"/>
              <a:gd name="connsiteX21-1131" fmla="*/ 1067746 w 4527226"/>
              <a:gd name="connsiteY21-1132" fmla="*/ 3661848 h 6062148"/>
              <a:gd name="connsiteX22-1133" fmla="*/ 938206 w 4527226"/>
              <a:gd name="connsiteY22-1134" fmla="*/ 3669468 h 6062148"/>
              <a:gd name="connsiteX23-1135" fmla="*/ 831526 w 4527226"/>
              <a:gd name="connsiteY23-1136" fmla="*/ 3692328 h 6062148"/>
              <a:gd name="connsiteX24-1137" fmla="*/ 610546 w 4527226"/>
              <a:gd name="connsiteY24-1138" fmla="*/ 3738048 h 6062148"/>
              <a:gd name="connsiteX25-1139" fmla="*/ 389566 w 4527226"/>
              <a:gd name="connsiteY25-1140" fmla="*/ 3638988 h 6062148"/>
              <a:gd name="connsiteX26-1141" fmla="*/ 381946 w 4527226"/>
              <a:gd name="connsiteY26-1142" fmla="*/ 3326568 h 6062148"/>
              <a:gd name="connsiteX27-1143" fmla="*/ 420046 w 4527226"/>
              <a:gd name="connsiteY27-1144" fmla="*/ 3227508 h 6062148"/>
              <a:gd name="connsiteX28-1145" fmla="*/ 389566 w 4527226"/>
              <a:gd name="connsiteY28-1146" fmla="*/ 3166548 h 6062148"/>
              <a:gd name="connsiteX29-1147" fmla="*/ 351466 w 4527226"/>
              <a:gd name="connsiteY29-1148" fmla="*/ 3105588 h 6062148"/>
              <a:gd name="connsiteX30-1149" fmla="*/ 397186 w 4527226"/>
              <a:gd name="connsiteY30-1150" fmla="*/ 3021768 h 6062148"/>
              <a:gd name="connsiteX31-1151" fmla="*/ 488626 w 4527226"/>
              <a:gd name="connsiteY31-1152" fmla="*/ 2998908 h 6062148"/>
              <a:gd name="connsiteX32-1153" fmla="*/ 471956 w 4527226"/>
              <a:gd name="connsiteY32-1154" fmla="*/ 2942709 h 6062148"/>
              <a:gd name="connsiteX33-1155" fmla="*/ 435286 w 4527226"/>
              <a:gd name="connsiteY33-1156" fmla="*/ 2930328 h 6062148"/>
              <a:gd name="connsiteX34-1157" fmla="*/ 389566 w 4527226"/>
              <a:gd name="connsiteY34-1158" fmla="*/ 2930328 h 6062148"/>
              <a:gd name="connsiteX35-1159" fmla="*/ 314000 w 4527226"/>
              <a:gd name="connsiteY35-1160" fmla="*/ 2893495 h 6062148"/>
              <a:gd name="connsiteX36-1161" fmla="*/ 320986 w 4527226"/>
              <a:gd name="connsiteY36-1162" fmla="*/ 2846508 h 6062148"/>
              <a:gd name="connsiteX37-1163" fmla="*/ 328606 w 4527226"/>
              <a:gd name="connsiteY37-1164" fmla="*/ 2793168 h 6062148"/>
              <a:gd name="connsiteX38-1165" fmla="*/ 313366 w 4527226"/>
              <a:gd name="connsiteY38-1166" fmla="*/ 2732208 h 6062148"/>
              <a:gd name="connsiteX39-1167" fmla="*/ 267646 w 4527226"/>
              <a:gd name="connsiteY39-1168" fmla="*/ 2671248 h 6062148"/>
              <a:gd name="connsiteX40-1169" fmla="*/ 176206 w 4527226"/>
              <a:gd name="connsiteY40-1170" fmla="*/ 2656008 h 6062148"/>
              <a:gd name="connsiteX41-1171" fmla="*/ 54286 w 4527226"/>
              <a:gd name="connsiteY41-1172" fmla="*/ 2610288 h 6062148"/>
              <a:gd name="connsiteX42-1173" fmla="*/ 7931 w 4527226"/>
              <a:gd name="connsiteY42-1174" fmla="*/ 2563298 h 6062148"/>
              <a:gd name="connsiteX43-1175" fmla="*/ 8566 w 4527226"/>
              <a:gd name="connsiteY43-1176" fmla="*/ 2488368 h 6062148"/>
              <a:gd name="connsiteX44-1177" fmla="*/ 92386 w 4527226"/>
              <a:gd name="connsiteY44-1178" fmla="*/ 2335968 h 6062148"/>
              <a:gd name="connsiteX45-1179" fmla="*/ 221926 w 4527226"/>
              <a:gd name="connsiteY45-1180" fmla="*/ 2175948 h 6062148"/>
              <a:gd name="connsiteX46-1181" fmla="*/ 282886 w 4527226"/>
              <a:gd name="connsiteY46-1182" fmla="*/ 2084508 h 6062148"/>
              <a:gd name="connsiteX47-1183" fmla="*/ 328606 w 4527226"/>
              <a:gd name="connsiteY47-1184" fmla="*/ 1977828 h 6062148"/>
              <a:gd name="connsiteX48-1185" fmla="*/ 359086 w 4527226"/>
              <a:gd name="connsiteY48-1186" fmla="*/ 1871148 h 6062148"/>
              <a:gd name="connsiteX49-1187" fmla="*/ 374326 w 4527226"/>
              <a:gd name="connsiteY49-1188" fmla="*/ 1810188 h 6062148"/>
              <a:gd name="connsiteX50-1189" fmla="*/ 343846 w 4527226"/>
              <a:gd name="connsiteY50-1190" fmla="*/ 1756848 h 6062148"/>
              <a:gd name="connsiteX51-1191" fmla="*/ 328606 w 4527226"/>
              <a:gd name="connsiteY51-1192" fmla="*/ 1680648 h 6062148"/>
              <a:gd name="connsiteX52-1193" fmla="*/ 412426 w 4527226"/>
              <a:gd name="connsiteY52-1194" fmla="*/ 1474908 h 6062148"/>
              <a:gd name="connsiteX53-1195" fmla="*/ 442906 w 4527226"/>
              <a:gd name="connsiteY53-1196" fmla="*/ 1307268 h 6062148"/>
              <a:gd name="connsiteX54-1197" fmla="*/ 465766 w 4527226"/>
              <a:gd name="connsiteY54-1198" fmla="*/ 1192968 h 6062148"/>
              <a:gd name="connsiteX55-1199" fmla="*/ 503866 w 4527226"/>
              <a:gd name="connsiteY55-1200" fmla="*/ 1055808 h 6062148"/>
              <a:gd name="connsiteX56-1201" fmla="*/ 557206 w 4527226"/>
              <a:gd name="connsiteY56-1202" fmla="*/ 888168 h 6062148"/>
              <a:gd name="connsiteX57-1203" fmla="*/ 503866 w 4527226"/>
              <a:gd name="connsiteY57-1204" fmla="*/ 888168 h 6062148"/>
              <a:gd name="connsiteX58-1205" fmla="*/ 412426 w 4527226"/>
              <a:gd name="connsiteY58-1206" fmla="*/ 834828 h 6062148"/>
              <a:gd name="connsiteX59-1207" fmla="*/ 328606 w 4527226"/>
              <a:gd name="connsiteY59-1208" fmla="*/ 789108 h 6062148"/>
              <a:gd name="connsiteX60-1209" fmla="*/ 260026 w 4527226"/>
              <a:gd name="connsiteY60-1210" fmla="*/ 773868 h 6062148"/>
              <a:gd name="connsiteX61-1211" fmla="*/ 214306 w 4527226"/>
              <a:gd name="connsiteY61-1212" fmla="*/ 751008 h 6062148"/>
              <a:gd name="connsiteX62-1213" fmla="*/ 260026 w 4527226"/>
              <a:gd name="connsiteY62-1214" fmla="*/ 674808 h 6062148"/>
              <a:gd name="connsiteX63-1215" fmla="*/ 374326 w 4527226"/>
              <a:gd name="connsiteY63-1216" fmla="*/ 606228 h 6062148"/>
              <a:gd name="connsiteX64-1217" fmla="*/ 557206 w 4527226"/>
              <a:gd name="connsiteY64-1218" fmla="*/ 507168 h 6062148"/>
              <a:gd name="connsiteX65-1219" fmla="*/ 656266 w 4527226"/>
              <a:gd name="connsiteY65-1220" fmla="*/ 423348 h 6062148"/>
              <a:gd name="connsiteX66-1221" fmla="*/ 892486 w 4527226"/>
              <a:gd name="connsiteY66-1222" fmla="*/ 232848 h 6062148"/>
              <a:gd name="connsiteX67-1223" fmla="*/ 1174426 w 4527226"/>
              <a:gd name="connsiteY67-1224" fmla="*/ 80448 h 6062148"/>
              <a:gd name="connsiteX68-1225" fmla="*/ 1593526 w 4527226"/>
              <a:gd name="connsiteY68-1226" fmla="*/ 11868 h 6062148"/>
              <a:gd name="connsiteX69-1227" fmla="*/ 1944046 w 4527226"/>
              <a:gd name="connsiteY69-1228" fmla="*/ 4248 h 6062148"/>
              <a:gd name="connsiteX70-1229" fmla="*/ 2172646 w 4527226"/>
              <a:gd name="connsiteY70-1230" fmla="*/ 4248 h 6062148"/>
              <a:gd name="connsiteX71-1231" fmla="*/ 2393626 w 4527226"/>
              <a:gd name="connsiteY71-1232" fmla="*/ 57588 h 6062148"/>
              <a:gd name="connsiteX72-1233" fmla="*/ 2667946 w 4527226"/>
              <a:gd name="connsiteY72-1234" fmla="*/ 133788 h 6062148"/>
              <a:gd name="connsiteX73-1235" fmla="*/ 2820346 w 4527226"/>
              <a:gd name="connsiteY73-1236" fmla="*/ 202368 h 6062148"/>
              <a:gd name="connsiteX74-1237" fmla="*/ 3102286 w 4527226"/>
              <a:gd name="connsiteY74-1238" fmla="*/ 400488 h 6062148"/>
              <a:gd name="connsiteX75-1239" fmla="*/ 3285166 w 4527226"/>
              <a:gd name="connsiteY75-1240" fmla="*/ 651948 h 6062148"/>
              <a:gd name="connsiteX76-1241" fmla="*/ 3407086 w 4527226"/>
              <a:gd name="connsiteY76-1242" fmla="*/ 918648 h 6062148"/>
              <a:gd name="connsiteX77-1243" fmla="*/ 3475666 w 4527226"/>
              <a:gd name="connsiteY77-1244" fmla="*/ 1238688 h 6062148"/>
              <a:gd name="connsiteX78-1245" fmla="*/ 3506146 w 4527226"/>
              <a:gd name="connsiteY78-1246" fmla="*/ 1543488 h 6062148"/>
              <a:gd name="connsiteX79-1247" fmla="*/ 3506146 w 4527226"/>
              <a:gd name="connsiteY79-1248" fmla="*/ 1962588 h 6062148"/>
              <a:gd name="connsiteX80-1249" fmla="*/ 3338506 w 4527226"/>
              <a:gd name="connsiteY80-1250" fmla="*/ 2305488 h 6062148"/>
              <a:gd name="connsiteX81-1251" fmla="*/ 3254686 w 4527226"/>
              <a:gd name="connsiteY81-1252" fmla="*/ 2473128 h 6062148"/>
              <a:gd name="connsiteX82-1253" fmla="*/ 3132766 w 4527226"/>
              <a:gd name="connsiteY82-1254" fmla="*/ 2663628 h 6062148"/>
              <a:gd name="connsiteX83-1255" fmla="*/ 3071806 w 4527226"/>
              <a:gd name="connsiteY83-1256" fmla="*/ 2838888 h 6062148"/>
              <a:gd name="connsiteX84-1257" fmla="*/ 3064186 w 4527226"/>
              <a:gd name="connsiteY84-1258" fmla="*/ 2915088 h 6062148"/>
              <a:gd name="connsiteX85-1259" fmla="*/ 3018466 w 4527226"/>
              <a:gd name="connsiteY85-1260" fmla="*/ 3014148 h 6062148"/>
              <a:gd name="connsiteX86-1261" fmla="*/ 2980366 w 4527226"/>
              <a:gd name="connsiteY86-1262" fmla="*/ 3082728 h 6062148"/>
              <a:gd name="connsiteX87-1263" fmla="*/ 2957506 w 4527226"/>
              <a:gd name="connsiteY87-1264" fmla="*/ 3120828 h 6062148"/>
              <a:gd name="connsiteX88-1265" fmla="*/ 2957506 w 4527226"/>
              <a:gd name="connsiteY88-1266" fmla="*/ 3555168 h 6062148"/>
              <a:gd name="connsiteX89-1267" fmla="*/ 2957506 w 4527226"/>
              <a:gd name="connsiteY89-1268" fmla="*/ 3562788 h 6062148"/>
              <a:gd name="connsiteX90-1269" fmla="*/ 3010846 w 4527226"/>
              <a:gd name="connsiteY90-1270" fmla="*/ 3539928 h 6062148"/>
              <a:gd name="connsiteX91-1271" fmla="*/ 3064186 w 4527226"/>
              <a:gd name="connsiteY91-1272" fmla="*/ 3562788 h 6062148"/>
              <a:gd name="connsiteX92-1273" fmla="*/ 3109906 w 4527226"/>
              <a:gd name="connsiteY92-1274" fmla="*/ 3570408 h 6062148"/>
              <a:gd name="connsiteX93-1275" fmla="*/ 3140386 w 4527226"/>
              <a:gd name="connsiteY93-1276" fmla="*/ 3631368 h 6062148"/>
              <a:gd name="connsiteX94-1277" fmla="*/ 3117526 w 4527226"/>
              <a:gd name="connsiteY94-1278" fmla="*/ 3738048 h 6062148"/>
              <a:gd name="connsiteX95-1279" fmla="*/ 3125146 w 4527226"/>
              <a:gd name="connsiteY95-1280" fmla="*/ 4103808 h 6062148"/>
              <a:gd name="connsiteX96-1281" fmla="*/ 3117526 w 4527226"/>
              <a:gd name="connsiteY96-1282" fmla="*/ 4119048 h 6062148"/>
              <a:gd name="connsiteX97-1283" fmla="*/ 3163246 w 4527226"/>
              <a:gd name="connsiteY97-1284" fmla="*/ 4157148 h 6062148"/>
              <a:gd name="connsiteX98-1285" fmla="*/ 3201346 w 4527226"/>
              <a:gd name="connsiteY98-1286" fmla="*/ 4164768 h 6062148"/>
              <a:gd name="connsiteX99-1287" fmla="*/ 3231826 w 4527226"/>
              <a:gd name="connsiteY99-1288" fmla="*/ 4172388 h 6062148"/>
              <a:gd name="connsiteX100-1289" fmla="*/ 3285166 w 4527226"/>
              <a:gd name="connsiteY100-1290" fmla="*/ 4294308 h 6062148"/>
              <a:gd name="connsiteX101-1291" fmla="*/ 3300406 w 4527226"/>
              <a:gd name="connsiteY101-1292" fmla="*/ 4347648 h 6062148"/>
              <a:gd name="connsiteX102-1293" fmla="*/ 3330886 w 4527226"/>
              <a:gd name="connsiteY102-1294" fmla="*/ 4408608 h 6062148"/>
              <a:gd name="connsiteX103-1295" fmla="*/ 3551866 w 4527226"/>
              <a:gd name="connsiteY103-1296" fmla="*/ 4644828 h 6062148"/>
              <a:gd name="connsiteX104-1297" fmla="*/ 3887146 w 4527226"/>
              <a:gd name="connsiteY104-1298" fmla="*/ 5025828 h 6062148"/>
              <a:gd name="connsiteX105-1299" fmla="*/ 4100506 w 4527226"/>
              <a:gd name="connsiteY105-1300" fmla="*/ 5300148 h 6062148"/>
              <a:gd name="connsiteX106-1301" fmla="*/ 4367206 w 4527226"/>
              <a:gd name="connsiteY106-1302" fmla="*/ 5726868 h 6062148"/>
              <a:gd name="connsiteX107-1303" fmla="*/ 4527226 w 4527226"/>
              <a:gd name="connsiteY107-1304" fmla="*/ 6046908 h 6062148"/>
              <a:gd name="connsiteX0-1305" fmla="*/ 328606 w 4527226"/>
              <a:gd name="connsiteY0-1306" fmla="*/ 6062148 h 6062148"/>
              <a:gd name="connsiteX1-1307" fmla="*/ 381946 w 4527226"/>
              <a:gd name="connsiteY1-1308" fmla="*/ 5924988 h 6062148"/>
              <a:gd name="connsiteX2-1309" fmla="*/ 442906 w 4527226"/>
              <a:gd name="connsiteY2-1310" fmla="*/ 5780208 h 6062148"/>
              <a:gd name="connsiteX3-1311" fmla="*/ 473386 w 4527226"/>
              <a:gd name="connsiteY3-1312" fmla="*/ 5665908 h 6062148"/>
              <a:gd name="connsiteX4-1313" fmla="*/ 511486 w 4527226"/>
              <a:gd name="connsiteY4-1314" fmla="*/ 5612568 h 6062148"/>
              <a:gd name="connsiteX5-1315" fmla="*/ 541966 w 4527226"/>
              <a:gd name="connsiteY5-1316" fmla="*/ 5521128 h 6062148"/>
              <a:gd name="connsiteX6-1317" fmla="*/ 564826 w 4527226"/>
              <a:gd name="connsiteY6-1318" fmla="*/ 5353488 h 6062148"/>
              <a:gd name="connsiteX7-1319" fmla="*/ 602926 w 4527226"/>
              <a:gd name="connsiteY7-1320" fmla="*/ 5223948 h 6062148"/>
              <a:gd name="connsiteX8-1321" fmla="*/ 625786 w 4527226"/>
              <a:gd name="connsiteY8-1322" fmla="*/ 5178228 h 6062148"/>
              <a:gd name="connsiteX9-1323" fmla="*/ 701986 w 4527226"/>
              <a:gd name="connsiteY9-1324" fmla="*/ 5071548 h 6062148"/>
              <a:gd name="connsiteX10-1325" fmla="*/ 717226 w 4527226"/>
              <a:gd name="connsiteY10-1326" fmla="*/ 5063928 h 6062148"/>
              <a:gd name="connsiteX11-1327" fmla="*/ 709606 w 4527226"/>
              <a:gd name="connsiteY11-1328" fmla="*/ 5025828 h 6062148"/>
              <a:gd name="connsiteX12-1329" fmla="*/ 701986 w 4527226"/>
              <a:gd name="connsiteY12-1330" fmla="*/ 5002968 h 6062148"/>
              <a:gd name="connsiteX13-1331" fmla="*/ 968686 w 4527226"/>
              <a:gd name="connsiteY13-1332" fmla="*/ 4682928 h 6062148"/>
              <a:gd name="connsiteX14-1333" fmla="*/ 961066 w 4527226"/>
              <a:gd name="connsiteY14-1334" fmla="*/ 4644828 h 6062148"/>
              <a:gd name="connsiteX15-1335" fmla="*/ 1342066 w 4527226"/>
              <a:gd name="connsiteY15-1336" fmla="*/ 4172388 h 6062148"/>
              <a:gd name="connsiteX16-1337" fmla="*/ 1258246 w 4527226"/>
              <a:gd name="connsiteY16-1338" fmla="*/ 4012368 h 6062148"/>
              <a:gd name="connsiteX17-1339" fmla="*/ 1204906 w 4527226"/>
              <a:gd name="connsiteY17-1340" fmla="*/ 3928548 h 6062148"/>
              <a:gd name="connsiteX18-1341" fmla="*/ 1174426 w 4527226"/>
              <a:gd name="connsiteY18-1342" fmla="*/ 3768528 h 6062148"/>
              <a:gd name="connsiteX19-1343" fmla="*/ 1151566 w 4527226"/>
              <a:gd name="connsiteY19-1344" fmla="*/ 3699948 h 6062148"/>
              <a:gd name="connsiteX20-1345" fmla="*/ 1143946 w 4527226"/>
              <a:gd name="connsiteY20-1346" fmla="*/ 3669468 h 6062148"/>
              <a:gd name="connsiteX21-1347" fmla="*/ 1067746 w 4527226"/>
              <a:gd name="connsiteY21-1348" fmla="*/ 3661848 h 6062148"/>
              <a:gd name="connsiteX22-1349" fmla="*/ 938206 w 4527226"/>
              <a:gd name="connsiteY22-1350" fmla="*/ 3669468 h 6062148"/>
              <a:gd name="connsiteX23-1351" fmla="*/ 831526 w 4527226"/>
              <a:gd name="connsiteY23-1352" fmla="*/ 3692328 h 6062148"/>
              <a:gd name="connsiteX24-1353" fmla="*/ 610546 w 4527226"/>
              <a:gd name="connsiteY24-1354" fmla="*/ 3738048 h 6062148"/>
              <a:gd name="connsiteX25-1355" fmla="*/ 389566 w 4527226"/>
              <a:gd name="connsiteY25-1356" fmla="*/ 3638988 h 6062148"/>
              <a:gd name="connsiteX26-1357" fmla="*/ 381946 w 4527226"/>
              <a:gd name="connsiteY26-1358" fmla="*/ 3326568 h 6062148"/>
              <a:gd name="connsiteX27-1359" fmla="*/ 420046 w 4527226"/>
              <a:gd name="connsiteY27-1360" fmla="*/ 3227508 h 6062148"/>
              <a:gd name="connsiteX28-1361" fmla="*/ 389566 w 4527226"/>
              <a:gd name="connsiteY28-1362" fmla="*/ 3166548 h 6062148"/>
              <a:gd name="connsiteX29-1363" fmla="*/ 351466 w 4527226"/>
              <a:gd name="connsiteY29-1364" fmla="*/ 3105588 h 6062148"/>
              <a:gd name="connsiteX30-1365" fmla="*/ 397186 w 4527226"/>
              <a:gd name="connsiteY30-1366" fmla="*/ 3021768 h 6062148"/>
              <a:gd name="connsiteX31-1367" fmla="*/ 488626 w 4527226"/>
              <a:gd name="connsiteY31-1368" fmla="*/ 2998908 h 6062148"/>
              <a:gd name="connsiteX32-1369" fmla="*/ 471956 w 4527226"/>
              <a:gd name="connsiteY32-1370" fmla="*/ 2942709 h 6062148"/>
              <a:gd name="connsiteX33-1371" fmla="*/ 435286 w 4527226"/>
              <a:gd name="connsiteY33-1372" fmla="*/ 2930328 h 6062148"/>
              <a:gd name="connsiteX34-1373" fmla="*/ 389566 w 4527226"/>
              <a:gd name="connsiteY34-1374" fmla="*/ 2930328 h 6062148"/>
              <a:gd name="connsiteX35-1375" fmla="*/ 314000 w 4527226"/>
              <a:gd name="connsiteY35-1376" fmla="*/ 2893495 h 6062148"/>
              <a:gd name="connsiteX36-1377" fmla="*/ 320986 w 4527226"/>
              <a:gd name="connsiteY36-1378" fmla="*/ 2846508 h 6062148"/>
              <a:gd name="connsiteX37-1379" fmla="*/ 328606 w 4527226"/>
              <a:gd name="connsiteY37-1380" fmla="*/ 2793168 h 6062148"/>
              <a:gd name="connsiteX38-1381" fmla="*/ 313366 w 4527226"/>
              <a:gd name="connsiteY38-1382" fmla="*/ 2732208 h 6062148"/>
              <a:gd name="connsiteX39-1383" fmla="*/ 267646 w 4527226"/>
              <a:gd name="connsiteY39-1384" fmla="*/ 2671248 h 6062148"/>
              <a:gd name="connsiteX40-1385" fmla="*/ 176206 w 4527226"/>
              <a:gd name="connsiteY40-1386" fmla="*/ 2656008 h 6062148"/>
              <a:gd name="connsiteX41-1387" fmla="*/ 54286 w 4527226"/>
              <a:gd name="connsiteY41-1388" fmla="*/ 2610288 h 6062148"/>
              <a:gd name="connsiteX42-1389" fmla="*/ 7931 w 4527226"/>
              <a:gd name="connsiteY42-1390" fmla="*/ 2563298 h 6062148"/>
              <a:gd name="connsiteX43-1391" fmla="*/ 8566 w 4527226"/>
              <a:gd name="connsiteY43-1392" fmla="*/ 2488368 h 6062148"/>
              <a:gd name="connsiteX44-1393" fmla="*/ 92386 w 4527226"/>
              <a:gd name="connsiteY44-1394" fmla="*/ 2335968 h 6062148"/>
              <a:gd name="connsiteX45-1395" fmla="*/ 221926 w 4527226"/>
              <a:gd name="connsiteY45-1396" fmla="*/ 2175948 h 6062148"/>
              <a:gd name="connsiteX46-1397" fmla="*/ 282886 w 4527226"/>
              <a:gd name="connsiteY46-1398" fmla="*/ 2084508 h 6062148"/>
              <a:gd name="connsiteX47-1399" fmla="*/ 328606 w 4527226"/>
              <a:gd name="connsiteY47-1400" fmla="*/ 1977828 h 6062148"/>
              <a:gd name="connsiteX48-1401" fmla="*/ 359086 w 4527226"/>
              <a:gd name="connsiteY48-1402" fmla="*/ 1871148 h 6062148"/>
              <a:gd name="connsiteX49-1403" fmla="*/ 374326 w 4527226"/>
              <a:gd name="connsiteY49-1404" fmla="*/ 1810188 h 6062148"/>
              <a:gd name="connsiteX50-1405" fmla="*/ 343846 w 4527226"/>
              <a:gd name="connsiteY50-1406" fmla="*/ 1756848 h 6062148"/>
              <a:gd name="connsiteX51-1407" fmla="*/ 328606 w 4527226"/>
              <a:gd name="connsiteY51-1408" fmla="*/ 1680648 h 6062148"/>
              <a:gd name="connsiteX52-1409" fmla="*/ 412426 w 4527226"/>
              <a:gd name="connsiteY52-1410" fmla="*/ 1474908 h 6062148"/>
              <a:gd name="connsiteX53-1411" fmla="*/ 442906 w 4527226"/>
              <a:gd name="connsiteY53-1412" fmla="*/ 1307268 h 6062148"/>
              <a:gd name="connsiteX54-1413" fmla="*/ 465766 w 4527226"/>
              <a:gd name="connsiteY54-1414" fmla="*/ 1192968 h 6062148"/>
              <a:gd name="connsiteX55-1415" fmla="*/ 503866 w 4527226"/>
              <a:gd name="connsiteY55-1416" fmla="*/ 1055808 h 6062148"/>
              <a:gd name="connsiteX56-1417" fmla="*/ 557206 w 4527226"/>
              <a:gd name="connsiteY56-1418" fmla="*/ 888168 h 6062148"/>
              <a:gd name="connsiteX57-1419" fmla="*/ 503866 w 4527226"/>
              <a:gd name="connsiteY57-1420" fmla="*/ 888168 h 6062148"/>
              <a:gd name="connsiteX58-1421" fmla="*/ 412426 w 4527226"/>
              <a:gd name="connsiteY58-1422" fmla="*/ 834828 h 6062148"/>
              <a:gd name="connsiteX59-1423" fmla="*/ 328606 w 4527226"/>
              <a:gd name="connsiteY59-1424" fmla="*/ 789108 h 6062148"/>
              <a:gd name="connsiteX60-1425" fmla="*/ 260026 w 4527226"/>
              <a:gd name="connsiteY60-1426" fmla="*/ 773868 h 6062148"/>
              <a:gd name="connsiteX61-1427" fmla="*/ 214306 w 4527226"/>
              <a:gd name="connsiteY61-1428" fmla="*/ 751008 h 6062148"/>
              <a:gd name="connsiteX62-1429" fmla="*/ 260026 w 4527226"/>
              <a:gd name="connsiteY62-1430" fmla="*/ 674808 h 6062148"/>
              <a:gd name="connsiteX63-1431" fmla="*/ 374326 w 4527226"/>
              <a:gd name="connsiteY63-1432" fmla="*/ 606228 h 6062148"/>
              <a:gd name="connsiteX64-1433" fmla="*/ 557206 w 4527226"/>
              <a:gd name="connsiteY64-1434" fmla="*/ 507168 h 6062148"/>
              <a:gd name="connsiteX65-1435" fmla="*/ 656266 w 4527226"/>
              <a:gd name="connsiteY65-1436" fmla="*/ 423348 h 6062148"/>
              <a:gd name="connsiteX66-1437" fmla="*/ 892486 w 4527226"/>
              <a:gd name="connsiteY66-1438" fmla="*/ 232848 h 6062148"/>
              <a:gd name="connsiteX67-1439" fmla="*/ 1174426 w 4527226"/>
              <a:gd name="connsiteY67-1440" fmla="*/ 80448 h 6062148"/>
              <a:gd name="connsiteX68-1441" fmla="*/ 1593526 w 4527226"/>
              <a:gd name="connsiteY68-1442" fmla="*/ 11868 h 6062148"/>
              <a:gd name="connsiteX69-1443" fmla="*/ 1944046 w 4527226"/>
              <a:gd name="connsiteY69-1444" fmla="*/ 4248 h 6062148"/>
              <a:gd name="connsiteX70-1445" fmla="*/ 2172646 w 4527226"/>
              <a:gd name="connsiteY70-1446" fmla="*/ 4248 h 6062148"/>
              <a:gd name="connsiteX71-1447" fmla="*/ 2393626 w 4527226"/>
              <a:gd name="connsiteY71-1448" fmla="*/ 57588 h 6062148"/>
              <a:gd name="connsiteX72-1449" fmla="*/ 2667946 w 4527226"/>
              <a:gd name="connsiteY72-1450" fmla="*/ 133788 h 6062148"/>
              <a:gd name="connsiteX73-1451" fmla="*/ 2820346 w 4527226"/>
              <a:gd name="connsiteY73-1452" fmla="*/ 202368 h 6062148"/>
              <a:gd name="connsiteX74-1453" fmla="*/ 3102286 w 4527226"/>
              <a:gd name="connsiteY74-1454" fmla="*/ 400488 h 6062148"/>
              <a:gd name="connsiteX75-1455" fmla="*/ 3285166 w 4527226"/>
              <a:gd name="connsiteY75-1456" fmla="*/ 651948 h 6062148"/>
              <a:gd name="connsiteX76-1457" fmla="*/ 3407086 w 4527226"/>
              <a:gd name="connsiteY76-1458" fmla="*/ 918648 h 6062148"/>
              <a:gd name="connsiteX77-1459" fmla="*/ 3475666 w 4527226"/>
              <a:gd name="connsiteY77-1460" fmla="*/ 1238688 h 6062148"/>
              <a:gd name="connsiteX78-1461" fmla="*/ 3506146 w 4527226"/>
              <a:gd name="connsiteY78-1462" fmla="*/ 1543488 h 6062148"/>
              <a:gd name="connsiteX79-1463" fmla="*/ 3506146 w 4527226"/>
              <a:gd name="connsiteY79-1464" fmla="*/ 1962588 h 6062148"/>
              <a:gd name="connsiteX80-1465" fmla="*/ 3338506 w 4527226"/>
              <a:gd name="connsiteY80-1466" fmla="*/ 2305488 h 6062148"/>
              <a:gd name="connsiteX81-1467" fmla="*/ 3254686 w 4527226"/>
              <a:gd name="connsiteY81-1468" fmla="*/ 2473128 h 6062148"/>
              <a:gd name="connsiteX82-1469" fmla="*/ 3132766 w 4527226"/>
              <a:gd name="connsiteY82-1470" fmla="*/ 2663628 h 6062148"/>
              <a:gd name="connsiteX83-1471" fmla="*/ 3071806 w 4527226"/>
              <a:gd name="connsiteY83-1472" fmla="*/ 2838888 h 6062148"/>
              <a:gd name="connsiteX84-1473" fmla="*/ 3064186 w 4527226"/>
              <a:gd name="connsiteY84-1474" fmla="*/ 2915088 h 6062148"/>
              <a:gd name="connsiteX85-1475" fmla="*/ 3018466 w 4527226"/>
              <a:gd name="connsiteY85-1476" fmla="*/ 3014148 h 6062148"/>
              <a:gd name="connsiteX86-1477" fmla="*/ 2980366 w 4527226"/>
              <a:gd name="connsiteY86-1478" fmla="*/ 3082728 h 6062148"/>
              <a:gd name="connsiteX87-1479" fmla="*/ 2957506 w 4527226"/>
              <a:gd name="connsiteY87-1480" fmla="*/ 3120828 h 6062148"/>
              <a:gd name="connsiteX88-1481" fmla="*/ 2957506 w 4527226"/>
              <a:gd name="connsiteY88-1482" fmla="*/ 3555168 h 6062148"/>
              <a:gd name="connsiteX89-1483" fmla="*/ 3010846 w 4527226"/>
              <a:gd name="connsiteY89-1484" fmla="*/ 3539928 h 6062148"/>
              <a:gd name="connsiteX90-1485" fmla="*/ 3064186 w 4527226"/>
              <a:gd name="connsiteY90-1486" fmla="*/ 3562788 h 6062148"/>
              <a:gd name="connsiteX91-1487" fmla="*/ 3109906 w 4527226"/>
              <a:gd name="connsiteY91-1488" fmla="*/ 3570408 h 6062148"/>
              <a:gd name="connsiteX92-1489" fmla="*/ 3140386 w 4527226"/>
              <a:gd name="connsiteY92-1490" fmla="*/ 3631368 h 6062148"/>
              <a:gd name="connsiteX93-1491" fmla="*/ 3117526 w 4527226"/>
              <a:gd name="connsiteY93-1492" fmla="*/ 3738048 h 6062148"/>
              <a:gd name="connsiteX94-1493" fmla="*/ 3125146 w 4527226"/>
              <a:gd name="connsiteY94-1494" fmla="*/ 4103808 h 6062148"/>
              <a:gd name="connsiteX95-1495" fmla="*/ 3117526 w 4527226"/>
              <a:gd name="connsiteY95-1496" fmla="*/ 4119048 h 6062148"/>
              <a:gd name="connsiteX96-1497" fmla="*/ 3163246 w 4527226"/>
              <a:gd name="connsiteY96-1498" fmla="*/ 4157148 h 6062148"/>
              <a:gd name="connsiteX97-1499" fmla="*/ 3201346 w 4527226"/>
              <a:gd name="connsiteY97-1500" fmla="*/ 4164768 h 6062148"/>
              <a:gd name="connsiteX98-1501" fmla="*/ 3231826 w 4527226"/>
              <a:gd name="connsiteY98-1502" fmla="*/ 4172388 h 6062148"/>
              <a:gd name="connsiteX99-1503" fmla="*/ 3285166 w 4527226"/>
              <a:gd name="connsiteY99-1504" fmla="*/ 4294308 h 6062148"/>
              <a:gd name="connsiteX100-1505" fmla="*/ 3300406 w 4527226"/>
              <a:gd name="connsiteY100-1506" fmla="*/ 4347648 h 6062148"/>
              <a:gd name="connsiteX101-1507" fmla="*/ 3330886 w 4527226"/>
              <a:gd name="connsiteY101-1508" fmla="*/ 4408608 h 6062148"/>
              <a:gd name="connsiteX102-1509" fmla="*/ 3551866 w 4527226"/>
              <a:gd name="connsiteY102-1510" fmla="*/ 4644828 h 6062148"/>
              <a:gd name="connsiteX103-1511" fmla="*/ 3887146 w 4527226"/>
              <a:gd name="connsiteY103-1512" fmla="*/ 5025828 h 6062148"/>
              <a:gd name="connsiteX104-1513" fmla="*/ 4100506 w 4527226"/>
              <a:gd name="connsiteY104-1514" fmla="*/ 5300148 h 6062148"/>
              <a:gd name="connsiteX105-1515" fmla="*/ 4367206 w 4527226"/>
              <a:gd name="connsiteY105-1516" fmla="*/ 5726868 h 6062148"/>
              <a:gd name="connsiteX106-1517" fmla="*/ 4527226 w 4527226"/>
              <a:gd name="connsiteY106-1518" fmla="*/ 6046908 h 6062148"/>
              <a:gd name="connsiteX0-1519" fmla="*/ 328606 w 4527226"/>
              <a:gd name="connsiteY0-1520" fmla="*/ 6062148 h 6062148"/>
              <a:gd name="connsiteX1-1521" fmla="*/ 381946 w 4527226"/>
              <a:gd name="connsiteY1-1522" fmla="*/ 5924988 h 6062148"/>
              <a:gd name="connsiteX2-1523" fmla="*/ 442906 w 4527226"/>
              <a:gd name="connsiteY2-1524" fmla="*/ 5780208 h 6062148"/>
              <a:gd name="connsiteX3-1525" fmla="*/ 473386 w 4527226"/>
              <a:gd name="connsiteY3-1526" fmla="*/ 5665908 h 6062148"/>
              <a:gd name="connsiteX4-1527" fmla="*/ 511486 w 4527226"/>
              <a:gd name="connsiteY4-1528" fmla="*/ 5612568 h 6062148"/>
              <a:gd name="connsiteX5-1529" fmla="*/ 541966 w 4527226"/>
              <a:gd name="connsiteY5-1530" fmla="*/ 5521128 h 6062148"/>
              <a:gd name="connsiteX6-1531" fmla="*/ 564826 w 4527226"/>
              <a:gd name="connsiteY6-1532" fmla="*/ 5353488 h 6062148"/>
              <a:gd name="connsiteX7-1533" fmla="*/ 602926 w 4527226"/>
              <a:gd name="connsiteY7-1534" fmla="*/ 5223948 h 6062148"/>
              <a:gd name="connsiteX8-1535" fmla="*/ 625786 w 4527226"/>
              <a:gd name="connsiteY8-1536" fmla="*/ 5178228 h 6062148"/>
              <a:gd name="connsiteX9-1537" fmla="*/ 701986 w 4527226"/>
              <a:gd name="connsiteY9-1538" fmla="*/ 5071548 h 6062148"/>
              <a:gd name="connsiteX10-1539" fmla="*/ 717226 w 4527226"/>
              <a:gd name="connsiteY10-1540" fmla="*/ 5063928 h 6062148"/>
              <a:gd name="connsiteX11-1541" fmla="*/ 709606 w 4527226"/>
              <a:gd name="connsiteY11-1542" fmla="*/ 5025828 h 6062148"/>
              <a:gd name="connsiteX12-1543" fmla="*/ 701986 w 4527226"/>
              <a:gd name="connsiteY12-1544" fmla="*/ 5002968 h 6062148"/>
              <a:gd name="connsiteX13-1545" fmla="*/ 968686 w 4527226"/>
              <a:gd name="connsiteY13-1546" fmla="*/ 4682928 h 6062148"/>
              <a:gd name="connsiteX14-1547" fmla="*/ 961066 w 4527226"/>
              <a:gd name="connsiteY14-1548" fmla="*/ 4644828 h 6062148"/>
              <a:gd name="connsiteX15-1549" fmla="*/ 1342066 w 4527226"/>
              <a:gd name="connsiteY15-1550" fmla="*/ 4172388 h 6062148"/>
              <a:gd name="connsiteX16-1551" fmla="*/ 1258246 w 4527226"/>
              <a:gd name="connsiteY16-1552" fmla="*/ 4012368 h 6062148"/>
              <a:gd name="connsiteX17-1553" fmla="*/ 1204906 w 4527226"/>
              <a:gd name="connsiteY17-1554" fmla="*/ 3928548 h 6062148"/>
              <a:gd name="connsiteX18-1555" fmla="*/ 1174426 w 4527226"/>
              <a:gd name="connsiteY18-1556" fmla="*/ 3768528 h 6062148"/>
              <a:gd name="connsiteX19-1557" fmla="*/ 1151566 w 4527226"/>
              <a:gd name="connsiteY19-1558" fmla="*/ 3699948 h 6062148"/>
              <a:gd name="connsiteX20-1559" fmla="*/ 1143946 w 4527226"/>
              <a:gd name="connsiteY20-1560" fmla="*/ 3669468 h 6062148"/>
              <a:gd name="connsiteX21-1561" fmla="*/ 1067746 w 4527226"/>
              <a:gd name="connsiteY21-1562" fmla="*/ 3661848 h 6062148"/>
              <a:gd name="connsiteX22-1563" fmla="*/ 938206 w 4527226"/>
              <a:gd name="connsiteY22-1564" fmla="*/ 3669468 h 6062148"/>
              <a:gd name="connsiteX23-1565" fmla="*/ 831526 w 4527226"/>
              <a:gd name="connsiteY23-1566" fmla="*/ 3692328 h 6062148"/>
              <a:gd name="connsiteX24-1567" fmla="*/ 610546 w 4527226"/>
              <a:gd name="connsiteY24-1568" fmla="*/ 3738048 h 6062148"/>
              <a:gd name="connsiteX25-1569" fmla="*/ 389566 w 4527226"/>
              <a:gd name="connsiteY25-1570" fmla="*/ 3638988 h 6062148"/>
              <a:gd name="connsiteX26-1571" fmla="*/ 381946 w 4527226"/>
              <a:gd name="connsiteY26-1572" fmla="*/ 3326568 h 6062148"/>
              <a:gd name="connsiteX27-1573" fmla="*/ 420046 w 4527226"/>
              <a:gd name="connsiteY27-1574" fmla="*/ 3227508 h 6062148"/>
              <a:gd name="connsiteX28-1575" fmla="*/ 389566 w 4527226"/>
              <a:gd name="connsiteY28-1576" fmla="*/ 3166548 h 6062148"/>
              <a:gd name="connsiteX29-1577" fmla="*/ 351466 w 4527226"/>
              <a:gd name="connsiteY29-1578" fmla="*/ 3105588 h 6062148"/>
              <a:gd name="connsiteX30-1579" fmla="*/ 397186 w 4527226"/>
              <a:gd name="connsiteY30-1580" fmla="*/ 3021768 h 6062148"/>
              <a:gd name="connsiteX31-1581" fmla="*/ 488626 w 4527226"/>
              <a:gd name="connsiteY31-1582" fmla="*/ 2998908 h 6062148"/>
              <a:gd name="connsiteX32-1583" fmla="*/ 471956 w 4527226"/>
              <a:gd name="connsiteY32-1584" fmla="*/ 2942709 h 6062148"/>
              <a:gd name="connsiteX33-1585" fmla="*/ 435286 w 4527226"/>
              <a:gd name="connsiteY33-1586" fmla="*/ 2930328 h 6062148"/>
              <a:gd name="connsiteX34-1587" fmla="*/ 389566 w 4527226"/>
              <a:gd name="connsiteY34-1588" fmla="*/ 2930328 h 6062148"/>
              <a:gd name="connsiteX35-1589" fmla="*/ 314000 w 4527226"/>
              <a:gd name="connsiteY35-1590" fmla="*/ 2893495 h 6062148"/>
              <a:gd name="connsiteX36-1591" fmla="*/ 320986 w 4527226"/>
              <a:gd name="connsiteY36-1592" fmla="*/ 2846508 h 6062148"/>
              <a:gd name="connsiteX37-1593" fmla="*/ 328606 w 4527226"/>
              <a:gd name="connsiteY37-1594" fmla="*/ 2793168 h 6062148"/>
              <a:gd name="connsiteX38-1595" fmla="*/ 313366 w 4527226"/>
              <a:gd name="connsiteY38-1596" fmla="*/ 2732208 h 6062148"/>
              <a:gd name="connsiteX39-1597" fmla="*/ 267646 w 4527226"/>
              <a:gd name="connsiteY39-1598" fmla="*/ 2671248 h 6062148"/>
              <a:gd name="connsiteX40-1599" fmla="*/ 176206 w 4527226"/>
              <a:gd name="connsiteY40-1600" fmla="*/ 2656008 h 6062148"/>
              <a:gd name="connsiteX41-1601" fmla="*/ 54286 w 4527226"/>
              <a:gd name="connsiteY41-1602" fmla="*/ 2610288 h 6062148"/>
              <a:gd name="connsiteX42-1603" fmla="*/ 7931 w 4527226"/>
              <a:gd name="connsiteY42-1604" fmla="*/ 2563298 h 6062148"/>
              <a:gd name="connsiteX43-1605" fmla="*/ 8566 w 4527226"/>
              <a:gd name="connsiteY43-1606" fmla="*/ 2488368 h 6062148"/>
              <a:gd name="connsiteX44-1607" fmla="*/ 92386 w 4527226"/>
              <a:gd name="connsiteY44-1608" fmla="*/ 2335968 h 6062148"/>
              <a:gd name="connsiteX45-1609" fmla="*/ 221926 w 4527226"/>
              <a:gd name="connsiteY45-1610" fmla="*/ 2175948 h 6062148"/>
              <a:gd name="connsiteX46-1611" fmla="*/ 282886 w 4527226"/>
              <a:gd name="connsiteY46-1612" fmla="*/ 2084508 h 6062148"/>
              <a:gd name="connsiteX47-1613" fmla="*/ 328606 w 4527226"/>
              <a:gd name="connsiteY47-1614" fmla="*/ 1977828 h 6062148"/>
              <a:gd name="connsiteX48-1615" fmla="*/ 359086 w 4527226"/>
              <a:gd name="connsiteY48-1616" fmla="*/ 1871148 h 6062148"/>
              <a:gd name="connsiteX49-1617" fmla="*/ 374326 w 4527226"/>
              <a:gd name="connsiteY49-1618" fmla="*/ 1810188 h 6062148"/>
              <a:gd name="connsiteX50-1619" fmla="*/ 343846 w 4527226"/>
              <a:gd name="connsiteY50-1620" fmla="*/ 1756848 h 6062148"/>
              <a:gd name="connsiteX51-1621" fmla="*/ 328606 w 4527226"/>
              <a:gd name="connsiteY51-1622" fmla="*/ 1680648 h 6062148"/>
              <a:gd name="connsiteX52-1623" fmla="*/ 412426 w 4527226"/>
              <a:gd name="connsiteY52-1624" fmla="*/ 1474908 h 6062148"/>
              <a:gd name="connsiteX53-1625" fmla="*/ 442906 w 4527226"/>
              <a:gd name="connsiteY53-1626" fmla="*/ 1307268 h 6062148"/>
              <a:gd name="connsiteX54-1627" fmla="*/ 465766 w 4527226"/>
              <a:gd name="connsiteY54-1628" fmla="*/ 1192968 h 6062148"/>
              <a:gd name="connsiteX55-1629" fmla="*/ 503866 w 4527226"/>
              <a:gd name="connsiteY55-1630" fmla="*/ 1055808 h 6062148"/>
              <a:gd name="connsiteX56-1631" fmla="*/ 557206 w 4527226"/>
              <a:gd name="connsiteY56-1632" fmla="*/ 888168 h 6062148"/>
              <a:gd name="connsiteX57-1633" fmla="*/ 503866 w 4527226"/>
              <a:gd name="connsiteY57-1634" fmla="*/ 888168 h 6062148"/>
              <a:gd name="connsiteX58-1635" fmla="*/ 412426 w 4527226"/>
              <a:gd name="connsiteY58-1636" fmla="*/ 834828 h 6062148"/>
              <a:gd name="connsiteX59-1637" fmla="*/ 328606 w 4527226"/>
              <a:gd name="connsiteY59-1638" fmla="*/ 789108 h 6062148"/>
              <a:gd name="connsiteX60-1639" fmla="*/ 260026 w 4527226"/>
              <a:gd name="connsiteY60-1640" fmla="*/ 773868 h 6062148"/>
              <a:gd name="connsiteX61-1641" fmla="*/ 214306 w 4527226"/>
              <a:gd name="connsiteY61-1642" fmla="*/ 751008 h 6062148"/>
              <a:gd name="connsiteX62-1643" fmla="*/ 260026 w 4527226"/>
              <a:gd name="connsiteY62-1644" fmla="*/ 674808 h 6062148"/>
              <a:gd name="connsiteX63-1645" fmla="*/ 374326 w 4527226"/>
              <a:gd name="connsiteY63-1646" fmla="*/ 606228 h 6062148"/>
              <a:gd name="connsiteX64-1647" fmla="*/ 557206 w 4527226"/>
              <a:gd name="connsiteY64-1648" fmla="*/ 507168 h 6062148"/>
              <a:gd name="connsiteX65-1649" fmla="*/ 656266 w 4527226"/>
              <a:gd name="connsiteY65-1650" fmla="*/ 423348 h 6062148"/>
              <a:gd name="connsiteX66-1651" fmla="*/ 892486 w 4527226"/>
              <a:gd name="connsiteY66-1652" fmla="*/ 232848 h 6062148"/>
              <a:gd name="connsiteX67-1653" fmla="*/ 1174426 w 4527226"/>
              <a:gd name="connsiteY67-1654" fmla="*/ 80448 h 6062148"/>
              <a:gd name="connsiteX68-1655" fmla="*/ 1593526 w 4527226"/>
              <a:gd name="connsiteY68-1656" fmla="*/ 11868 h 6062148"/>
              <a:gd name="connsiteX69-1657" fmla="*/ 1944046 w 4527226"/>
              <a:gd name="connsiteY69-1658" fmla="*/ 4248 h 6062148"/>
              <a:gd name="connsiteX70-1659" fmla="*/ 2172646 w 4527226"/>
              <a:gd name="connsiteY70-1660" fmla="*/ 4248 h 6062148"/>
              <a:gd name="connsiteX71-1661" fmla="*/ 2393626 w 4527226"/>
              <a:gd name="connsiteY71-1662" fmla="*/ 57588 h 6062148"/>
              <a:gd name="connsiteX72-1663" fmla="*/ 2667946 w 4527226"/>
              <a:gd name="connsiteY72-1664" fmla="*/ 133788 h 6062148"/>
              <a:gd name="connsiteX73-1665" fmla="*/ 2820346 w 4527226"/>
              <a:gd name="connsiteY73-1666" fmla="*/ 202368 h 6062148"/>
              <a:gd name="connsiteX74-1667" fmla="*/ 3102286 w 4527226"/>
              <a:gd name="connsiteY74-1668" fmla="*/ 400488 h 6062148"/>
              <a:gd name="connsiteX75-1669" fmla="*/ 3285166 w 4527226"/>
              <a:gd name="connsiteY75-1670" fmla="*/ 651948 h 6062148"/>
              <a:gd name="connsiteX76-1671" fmla="*/ 3407086 w 4527226"/>
              <a:gd name="connsiteY76-1672" fmla="*/ 918648 h 6062148"/>
              <a:gd name="connsiteX77-1673" fmla="*/ 3475666 w 4527226"/>
              <a:gd name="connsiteY77-1674" fmla="*/ 1238688 h 6062148"/>
              <a:gd name="connsiteX78-1675" fmla="*/ 3506146 w 4527226"/>
              <a:gd name="connsiteY78-1676" fmla="*/ 1543488 h 6062148"/>
              <a:gd name="connsiteX79-1677" fmla="*/ 3506146 w 4527226"/>
              <a:gd name="connsiteY79-1678" fmla="*/ 1962588 h 6062148"/>
              <a:gd name="connsiteX80-1679" fmla="*/ 3338506 w 4527226"/>
              <a:gd name="connsiteY80-1680" fmla="*/ 2305488 h 6062148"/>
              <a:gd name="connsiteX81-1681" fmla="*/ 3254686 w 4527226"/>
              <a:gd name="connsiteY81-1682" fmla="*/ 2473128 h 6062148"/>
              <a:gd name="connsiteX82-1683" fmla="*/ 3132766 w 4527226"/>
              <a:gd name="connsiteY82-1684" fmla="*/ 2663628 h 6062148"/>
              <a:gd name="connsiteX83-1685" fmla="*/ 3071806 w 4527226"/>
              <a:gd name="connsiteY83-1686" fmla="*/ 2838888 h 6062148"/>
              <a:gd name="connsiteX84-1687" fmla="*/ 3064186 w 4527226"/>
              <a:gd name="connsiteY84-1688" fmla="*/ 2915088 h 6062148"/>
              <a:gd name="connsiteX85-1689" fmla="*/ 3018466 w 4527226"/>
              <a:gd name="connsiteY85-1690" fmla="*/ 3014148 h 6062148"/>
              <a:gd name="connsiteX86-1691" fmla="*/ 2980366 w 4527226"/>
              <a:gd name="connsiteY86-1692" fmla="*/ 3082728 h 6062148"/>
              <a:gd name="connsiteX87-1693" fmla="*/ 2957506 w 4527226"/>
              <a:gd name="connsiteY87-1694" fmla="*/ 3120828 h 6062148"/>
              <a:gd name="connsiteX88-1695" fmla="*/ 2957506 w 4527226"/>
              <a:gd name="connsiteY88-1696" fmla="*/ 3555168 h 6062148"/>
              <a:gd name="connsiteX89-1697" fmla="*/ 3010846 w 4527226"/>
              <a:gd name="connsiteY89-1698" fmla="*/ 3539928 h 6062148"/>
              <a:gd name="connsiteX90-1699" fmla="*/ 3109906 w 4527226"/>
              <a:gd name="connsiteY90-1700" fmla="*/ 3570408 h 6062148"/>
              <a:gd name="connsiteX91-1701" fmla="*/ 3140386 w 4527226"/>
              <a:gd name="connsiteY91-1702" fmla="*/ 3631368 h 6062148"/>
              <a:gd name="connsiteX92-1703" fmla="*/ 3117526 w 4527226"/>
              <a:gd name="connsiteY92-1704" fmla="*/ 3738048 h 6062148"/>
              <a:gd name="connsiteX93-1705" fmla="*/ 3125146 w 4527226"/>
              <a:gd name="connsiteY93-1706" fmla="*/ 4103808 h 6062148"/>
              <a:gd name="connsiteX94-1707" fmla="*/ 3117526 w 4527226"/>
              <a:gd name="connsiteY94-1708" fmla="*/ 4119048 h 6062148"/>
              <a:gd name="connsiteX95-1709" fmla="*/ 3163246 w 4527226"/>
              <a:gd name="connsiteY95-1710" fmla="*/ 4157148 h 6062148"/>
              <a:gd name="connsiteX96-1711" fmla="*/ 3201346 w 4527226"/>
              <a:gd name="connsiteY96-1712" fmla="*/ 4164768 h 6062148"/>
              <a:gd name="connsiteX97-1713" fmla="*/ 3231826 w 4527226"/>
              <a:gd name="connsiteY97-1714" fmla="*/ 4172388 h 6062148"/>
              <a:gd name="connsiteX98-1715" fmla="*/ 3285166 w 4527226"/>
              <a:gd name="connsiteY98-1716" fmla="*/ 4294308 h 6062148"/>
              <a:gd name="connsiteX99-1717" fmla="*/ 3300406 w 4527226"/>
              <a:gd name="connsiteY99-1718" fmla="*/ 4347648 h 6062148"/>
              <a:gd name="connsiteX100-1719" fmla="*/ 3330886 w 4527226"/>
              <a:gd name="connsiteY100-1720" fmla="*/ 4408608 h 6062148"/>
              <a:gd name="connsiteX101-1721" fmla="*/ 3551866 w 4527226"/>
              <a:gd name="connsiteY101-1722" fmla="*/ 4644828 h 6062148"/>
              <a:gd name="connsiteX102-1723" fmla="*/ 3887146 w 4527226"/>
              <a:gd name="connsiteY102-1724" fmla="*/ 5025828 h 6062148"/>
              <a:gd name="connsiteX103-1725" fmla="*/ 4100506 w 4527226"/>
              <a:gd name="connsiteY103-1726" fmla="*/ 5300148 h 6062148"/>
              <a:gd name="connsiteX104-1727" fmla="*/ 4367206 w 4527226"/>
              <a:gd name="connsiteY104-1728" fmla="*/ 5726868 h 6062148"/>
              <a:gd name="connsiteX105-1729" fmla="*/ 4527226 w 4527226"/>
              <a:gd name="connsiteY105-1730" fmla="*/ 6046908 h 6062148"/>
              <a:gd name="connsiteX0-1731" fmla="*/ 328606 w 4527226"/>
              <a:gd name="connsiteY0-1732" fmla="*/ 6062148 h 6062148"/>
              <a:gd name="connsiteX1-1733" fmla="*/ 381946 w 4527226"/>
              <a:gd name="connsiteY1-1734" fmla="*/ 5924988 h 6062148"/>
              <a:gd name="connsiteX2-1735" fmla="*/ 442906 w 4527226"/>
              <a:gd name="connsiteY2-1736" fmla="*/ 5780208 h 6062148"/>
              <a:gd name="connsiteX3-1737" fmla="*/ 473386 w 4527226"/>
              <a:gd name="connsiteY3-1738" fmla="*/ 5665908 h 6062148"/>
              <a:gd name="connsiteX4-1739" fmla="*/ 511486 w 4527226"/>
              <a:gd name="connsiteY4-1740" fmla="*/ 5612568 h 6062148"/>
              <a:gd name="connsiteX5-1741" fmla="*/ 541966 w 4527226"/>
              <a:gd name="connsiteY5-1742" fmla="*/ 5521128 h 6062148"/>
              <a:gd name="connsiteX6-1743" fmla="*/ 564826 w 4527226"/>
              <a:gd name="connsiteY6-1744" fmla="*/ 5353488 h 6062148"/>
              <a:gd name="connsiteX7-1745" fmla="*/ 602926 w 4527226"/>
              <a:gd name="connsiteY7-1746" fmla="*/ 5223948 h 6062148"/>
              <a:gd name="connsiteX8-1747" fmla="*/ 625786 w 4527226"/>
              <a:gd name="connsiteY8-1748" fmla="*/ 5178228 h 6062148"/>
              <a:gd name="connsiteX9-1749" fmla="*/ 701986 w 4527226"/>
              <a:gd name="connsiteY9-1750" fmla="*/ 5071548 h 6062148"/>
              <a:gd name="connsiteX10-1751" fmla="*/ 717226 w 4527226"/>
              <a:gd name="connsiteY10-1752" fmla="*/ 5063928 h 6062148"/>
              <a:gd name="connsiteX11-1753" fmla="*/ 709606 w 4527226"/>
              <a:gd name="connsiteY11-1754" fmla="*/ 5025828 h 6062148"/>
              <a:gd name="connsiteX12-1755" fmla="*/ 701986 w 4527226"/>
              <a:gd name="connsiteY12-1756" fmla="*/ 5002968 h 6062148"/>
              <a:gd name="connsiteX13-1757" fmla="*/ 968686 w 4527226"/>
              <a:gd name="connsiteY13-1758" fmla="*/ 4682928 h 6062148"/>
              <a:gd name="connsiteX14-1759" fmla="*/ 961066 w 4527226"/>
              <a:gd name="connsiteY14-1760" fmla="*/ 4644828 h 6062148"/>
              <a:gd name="connsiteX15-1761" fmla="*/ 1342066 w 4527226"/>
              <a:gd name="connsiteY15-1762" fmla="*/ 4172388 h 6062148"/>
              <a:gd name="connsiteX16-1763" fmla="*/ 1258246 w 4527226"/>
              <a:gd name="connsiteY16-1764" fmla="*/ 4012368 h 6062148"/>
              <a:gd name="connsiteX17-1765" fmla="*/ 1204906 w 4527226"/>
              <a:gd name="connsiteY17-1766" fmla="*/ 3928548 h 6062148"/>
              <a:gd name="connsiteX18-1767" fmla="*/ 1174426 w 4527226"/>
              <a:gd name="connsiteY18-1768" fmla="*/ 3768528 h 6062148"/>
              <a:gd name="connsiteX19-1769" fmla="*/ 1151566 w 4527226"/>
              <a:gd name="connsiteY19-1770" fmla="*/ 3699948 h 6062148"/>
              <a:gd name="connsiteX20-1771" fmla="*/ 1143946 w 4527226"/>
              <a:gd name="connsiteY20-1772" fmla="*/ 3669468 h 6062148"/>
              <a:gd name="connsiteX21-1773" fmla="*/ 1067746 w 4527226"/>
              <a:gd name="connsiteY21-1774" fmla="*/ 3661848 h 6062148"/>
              <a:gd name="connsiteX22-1775" fmla="*/ 938206 w 4527226"/>
              <a:gd name="connsiteY22-1776" fmla="*/ 3669468 h 6062148"/>
              <a:gd name="connsiteX23-1777" fmla="*/ 831526 w 4527226"/>
              <a:gd name="connsiteY23-1778" fmla="*/ 3692328 h 6062148"/>
              <a:gd name="connsiteX24-1779" fmla="*/ 610546 w 4527226"/>
              <a:gd name="connsiteY24-1780" fmla="*/ 3738048 h 6062148"/>
              <a:gd name="connsiteX25-1781" fmla="*/ 389566 w 4527226"/>
              <a:gd name="connsiteY25-1782" fmla="*/ 3638988 h 6062148"/>
              <a:gd name="connsiteX26-1783" fmla="*/ 381946 w 4527226"/>
              <a:gd name="connsiteY26-1784" fmla="*/ 3326568 h 6062148"/>
              <a:gd name="connsiteX27-1785" fmla="*/ 420046 w 4527226"/>
              <a:gd name="connsiteY27-1786" fmla="*/ 3227508 h 6062148"/>
              <a:gd name="connsiteX28-1787" fmla="*/ 389566 w 4527226"/>
              <a:gd name="connsiteY28-1788" fmla="*/ 3166548 h 6062148"/>
              <a:gd name="connsiteX29-1789" fmla="*/ 351466 w 4527226"/>
              <a:gd name="connsiteY29-1790" fmla="*/ 3105588 h 6062148"/>
              <a:gd name="connsiteX30-1791" fmla="*/ 397186 w 4527226"/>
              <a:gd name="connsiteY30-1792" fmla="*/ 3021768 h 6062148"/>
              <a:gd name="connsiteX31-1793" fmla="*/ 488626 w 4527226"/>
              <a:gd name="connsiteY31-1794" fmla="*/ 2998908 h 6062148"/>
              <a:gd name="connsiteX32-1795" fmla="*/ 471956 w 4527226"/>
              <a:gd name="connsiteY32-1796" fmla="*/ 2942709 h 6062148"/>
              <a:gd name="connsiteX33-1797" fmla="*/ 435286 w 4527226"/>
              <a:gd name="connsiteY33-1798" fmla="*/ 2930328 h 6062148"/>
              <a:gd name="connsiteX34-1799" fmla="*/ 389566 w 4527226"/>
              <a:gd name="connsiteY34-1800" fmla="*/ 2930328 h 6062148"/>
              <a:gd name="connsiteX35-1801" fmla="*/ 314000 w 4527226"/>
              <a:gd name="connsiteY35-1802" fmla="*/ 2893495 h 6062148"/>
              <a:gd name="connsiteX36-1803" fmla="*/ 320986 w 4527226"/>
              <a:gd name="connsiteY36-1804" fmla="*/ 2846508 h 6062148"/>
              <a:gd name="connsiteX37-1805" fmla="*/ 328606 w 4527226"/>
              <a:gd name="connsiteY37-1806" fmla="*/ 2793168 h 6062148"/>
              <a:gd name="connsiteX38-1807" fmla="*/ 313366 w 4527226"/>
              <a:gd name="connsiteY38-1808" fmla="*/ 2732208 h 6062148"/>
              <a:gd name="connsiteX39-1809" fmla="*/ 267646 w 4527226"/>
              <a:gd name="connsiteY39-1810" fmla="*/ 2671248 h 6062148"/>
              <a:gd name="connsiteX40-1811" fmla="*/ 176206 w 4527226"/>
              <a:gd name="connsiteY40-1812" fmla="*/ 2656008 h 6062148"/>
              <a:gd name="connsiteX41-1813" fmla="*/ 54286 w 4527226"/>
              <a:gd name="connsiteY41-1814" fmla="*/ 2610288 h 6062148"/>
              <a:gd name="connsiteX42-1815" fmla="*/ 7931 w 4527226"/>
              <a:gd name="connsiteY42-1816" fmla="*/ 2563298 h 6062148"/>
              <a:gd name="connsiteX43-1817" fmla="*/ 8566 w 4527226"/>
              <a:gd name="connsiteY43-1818" fmla="*/ 2488368 h 6062148"/>
              <a:gd name="connsiteX44-1819" fmla="*/ 92386 w 4527226"/>
              <a:gd name="connsiteY44-1820" fmla="*/ 2335968 h 6062148"/>
              <a:gd name="connsiteX45-1821" fmla="*/ 221926 w 4527226"/>
              <a:gd name="connsiteY45-1822" fmla="*/ 2175948 h 6062148"/>
              <a:gd name="connsiteX46-1823" fmla="*/ 282886 w 4527226"/>
              <a:gd name="connsiteY46-1824" fmla="*/ 2084508 h 6062148"/>
              <a:gd name="connsiteX47-1825" fmla="*/ 328606 w 4527226"/>
              <a:gd name="connsiteY47-1826" fmla="*/ 1977828 h 6062148"/>
              <a:gd name="connsiteX48-1827" fmla="*/ 359086 w 4527226"/>
              <a:gd name="connsiteY48-1828" fmla="*/ 1871148 h 6062148"/>
              <a:gd name="connsiteX49-1829" fmla="*/ 374326 w 4527226"/>
              <a:gd name="connsiteY49-1830" fmla="*/ 1810188 h 6062148"/>
              <a:gd name="connsiteX50-1831" fmla="*/ 343846 w 4527226"/>
              <a:gd name="connsiteY50-1832" fmla="*/ 1756848 h 6062148"/>
              <a:gd name="connsiteX51-1833" fmla="*/ 328606 w 4527226"/>
              <a:gd name="connsiteY51-1834" fmla="*/ 1680648 h 6062148"/>
              <a:gd name="connsiteX52-1835" fmla="*/ 412426 w 4527226"/>
              <a:gd name="connsiteY52-1836" fmla="*/ 1474908 h 6062148"/>
              <a:gd name="connsiteX53-1837" fmla="*/ 442906 w 4527226"/>
              <a:gd name="connsiteY53-1838" fmla="*/ 1307268 h 6062148"/>
              <a:gd name="connsiteX54-1839" fmla="*/ 465766 w 4527226"/>
              <a:gd name="connsiteY54-1840" fmla="*/ 1192968 h 6062148"/>
              <a:gd name="connsiteX55-1841" fmla="*/ 503866 w 4527226"/>
              <a:gd name="connsiteY55-1842" fmla="*/ 1055808 h 6062148"/>
              <a:gd name="connsiteX56-1843" fmla="*/ 557206 w 4527226"/>
              <a:gd name="connsiteY56-1844" fmla="*/ 888168 h 6062148"/>
              <a:gd name="connsiteX57-1845" fmla="*/ 503866 w 4527226"/>
              <a:gd name="connsiteY57-1846" fmla="*/ 888168 h 6062148"/>
              <a:gd name="connsiteX58-1847" fmla="*/ 412426 w 4527226"/>
              <a:gd name="connsiteY58-1848" fmla="*/ 834828 h 6062148"/>
              <a:gd name="connsiteX59-1849" fmla="*/ 328606 w 4527226"/>
              <a:gd name="connsiteY59-1850" fmla="*/ 789108 h 6062148"/>
              <a:gd name="connsiteX60-1851" fmla="*/ 260026 w 4527226"/>
              <a:gd name="connsiteY60-1852" fmla="*/ 773868 h 6062148"/>
              <a:gd name="connsiteX61-1853" fmla="*/ 214306 w 4527226"/>
              <a:gd name="connsiteY61-1854" fmla="*/ 751008 h 6062148"/>
              <a:gd name="connsiteX62-1855" fmla="*/ 260026 w 4527226"/>
              <a:gd name="connsiteY62-1856" fmla="*/ 674808 h 6062148"/>
              <a:gd name="connsiteX63-1857" fmla="*/ 374326 w 4527226"/>
              <a:gd name="connsiteY63-1858" fmla="*/ 606228 h 6062148"/>
              <a:gd name="connsiteX64-1859" fmla="*/ 557206 w 4527226"/>
              <a:gd name="connsiteY64-1860" fmla="*/ 507168 h 6062148"/>
              <a:gd name="connsiteX65-1861" fmla="*/ 656266 w 4527226"/>
              <a:gd name="connsiteY65-1862" fmla="*/ 423348 h 6062148"/>
              <a:gd name="connsiteX66-1863" fmla="*/ 892486 w 4527226"/>
              <a:gd name="connsiteY66-1864" fmla="*/ 232848 h 6062148"/>
              <a:gd name="connsiteX67-1865" fmla="*/ 1174426 w 4527226"/>
              <a:gd name="connsiteY67-1866" fmla="*/ 80448 h 6062148"/>
              <a:gd name="connsiteX68-1867" fmla="*/ 1593526 w 4527226"/>
              <a:gd name="connsiteY68-1868" fmla="*/ 11868 h 6062148"/>
              <a:gd name="connsiteX69-1869" fmla="*/ 1944046 w 4527226"/>
              <a:gd name="connsiteY69-1870" fmla="*/ 4248 h 6062148"/>
              <a:gd name="connsiteX70-1871" fmla="*/ 2172646 w 4527226"/>
              <a:gd name="connsiteY70-1872" fmla="*/ 4248 h 6062148"/>
              <a:gd name="connsiteX71-1873" fmla="*/ 2393626 w 4527226"/>
              <a:gd name="connsiteY71-1874" fmla="*/ 57588 h 6062148"/>
              <a:gd name="connsiteX72-1875" fmla="*/ 2667946 w 4527226"/>
              <a:gd name="connsiteY72-1876" fmla="*/ 133788 h 6062148"/>
              <a:gd name="connsiteX73-1877" fmla="*/ 2820346 w 4527226"/>
              <a:gd name="connsiteY73-1878" fmla="*/ 202368 h 6062148"/>
              <a:gd name="connsiteX74-1879" fmla="*/ 3102286 w 4527226"/>
              <a:gd name="connsiteY74-1880" fmla="*/ 400488 h 6062148"/>
              <a:gd name="connsiteX75-1881" fmla="*/ 3285166 w 4527226"/>
              <a:gd name="connsiteY75-1882" fmla="*/ 651948 h 6062148"/>
              <a:gd name="connsiteX76-1883" fmla="*/ 3407086 w 4527226"/>
              <a:gd name="connsiteY76-1884" fmla="*/ 918648 h 6062148"/>
              <a:gd name="connsiteX77-1885" fmla="*/ 3475666 w 4527226"/>
              <a:gd name="connsiteY77-1886" fmla="*/ 1238688 h 6062148"/>
              <a:gd name="connsiteX78-1887" fmla="*/ 3506146 w 4527226"/>
              <a:gd name="connsiteY78-1888" fmla="*/ 1543488 h 6062148"/>
              <a:gd name="connsiteX79-1889" fmla="*/ 3506146 w 4527226"/>
              <a:gd name="connsiteY79-1890" fmla="*/ 1962588 h 6062148"/>
              <a:gd name="connsiteX80-1891" fmla="*/ 3338506 w 4527226"/>
              <a:gd name="connsiteY80-1892" fmla="*/ 2305488 h 6062148"/>
              <a:gd name="connsiteX81-1893" fmla="*/ 3254686 w 4527226"/>
              <a:gd name="connsiteY81-1894" fmla="*/ 2473128 h 6062148"/>
              <a:gd name="connsiteX82-1895" fmla="*/ 3132766 w 4527226"/>
              <a:gd name="connsiteY82-1896" fmla="*/ 2663628 h 6062148"/>
              <a:gd name="connsiteX83-1897" fmla="*/ 3071806 w 4527226"/>
              <a:gd name="connsiteY83-1898" fmla="*/ 2838888 h 6062148"/>
              <a:gd name="connsiteX84-1899" fmla="*/ 3064186 w 4527226"/>
              <a:gd name="connsiteY84-1900" fmla="*/ 2915088 h 6062148"/>
              <a:gd name="connsiteX85-1901" fmla="*/ 3018466 w 4527226"/>
              <a:gd name="connsiteY85-1902" fmla="*/ 3014148 h 6062148"/>
              <a:gd name="connsiteX86-1903" fmla="*/ 2980366 w 4527226"/>
              <a:gd name="connsiteY86-1904" fmla="*/ 3082728 h 6062148"/>
              <a:gd name="connsiteX87-1905" fmla="*/ 2957506 w 4527226"/>
              <a:gd name="connsiteY87-1906" fmla="*/ 3120828 h 6062148"/>
              <a:gd name="connsiteX88-1907" fmla="*/ 2957506 w 4527226"/>
              <a:gd name="connsiteY88-1908" fmla="*/ 3555168 h 6062148"/>
              <a:gd name="connsiteX89-1909" fmla="*/ 3010846 w 4527226"/>
              <a:gd name="connsiteY89-1910" fmla="*/ 3539928 h 6062148"/>
              <a:gd name="connsiteX90-1911" fmla="*/ 3109906 w 4527226"/>
              <a:gd name="connsiteY90-1912" fmla="*/ 3570408 h 6062148"/>
              <a:gd name="connsiteX91-1913" fmla="*/ 3140386 w 4527226"/>
              <a:gd name="connsiteY91-1914" fmla="*/ 3631368 h 6062148"/>
              <a:gd name="connsiteX92-1915" fmla="*/ 3117526 w 4527226"/>
              <a:gd name="connsiteY92-1916" fmla="*/ 3738048 h 6062148"/>
              <a:gd name="connsiteX93-1917" fmla="*/ 3125146 w 4527226"/>
              <a:gd name="connsiteY93-1918" fmla="*/ 4103808 h 6062148"/>
              <a:gd name="connsiteX94-1919" fmla="*/ 3163246 w 4527226"/>
              <a:gd name="connsiteY94-1920" fmla="*/ 4157148 h 6062148"/>
              <a:gd name="connsiteX95-1921" fmla="*/ 3201346 w 4527226"/>
              <a:gd name="connsiteY95-1922" fmla="*/ 4164768 h 6062148"/>
              <a:gd name="connsiteX96-1923" fmla="*/ 3231826 w 4527226"/>
              <a:gd name="connsiteY96-1924" fmla="*/ 4172388 h 6062148"/>
              <a:gd name="connsiteX97-1925" fmla="*/ 3285166 w 4527226"/>
              <a:gd name="connsiteY97-1926" fmla="*/ 4294308 h 6062148"/>
              <a:gd name="connsiteX98-1927" fmla="*/ 3300406 w 4527226"/>
              <a:gd name="connsiteY98-1928" fmla="*/ 4347648 h 6062148"/>
              <a:gd name="connsiteX99-1929" fmla="*/ 3330886 w 4527226"/>
              <a:gd name="connsiteY99-1930" fmla="*/ 4408608 h 6062148"/>
              <a:gd name="connsiteX100-1931" fmla="*/ 3551866 w 4527226"/>
              <a:gd name="connsiteY100-1932" fmla="*/ 4644828 h 6062148"/>
              <a:gd name="connsiteX101-1933" fmla="*/ 3887146 w 4527226"/>
              <a:gd name="connsiteY101-1934" fmla="*/ 5025828 h 6062148"/>
              <a:gd name="connsiteX102-1935" fmla="*/ 4100506 w 4527226"/>
              <a:gd name="connsiteY102-1936" fmla="*/ 5300148 h 6062148"/>
              <a:gd name="connsiteX103-1937" fmla="*/ 4367206 w 4527226"/>
              <a:gd name="connsiteY103-1938" fmla="*/ 5726868 h 6062148"/>
              <a:gd name="connsiteX104-1939" fmla="*/ 4527226 w 4527226"/>
              <a:gd name="connsiteY104-1940" fmla="*/ 6046908 h 6062148"/>
              <a:gd name="connsiteX0-1941" fmla="*/ 381946 w 4527226"/>
              <a:gd name="connsiteY0-1942" fmla="*/ 5924988 h 6046908"/>
              <a:gd name="connsiteX1-1943" fmla="*/ 442906 w 4527226"/>
              <a:gd name="connsiteY1-1944" fmla="*/ 5780208 h 6046908"/>
              <a:gd name="connsiteX2-1945" fmla="*/ 473386 w 4527226"/>
              <a:gd name="connsiteY2-1946" fmla="*/ 5665908 h 6046908"/>
              <a:gd name="connsiteX3-1947" fmla="*/ 511486 w 4527226"/>
              <a:gd name="connsiteY3-1948" fmla="*/ 5612568 h 6046908"/>
              <a:gd name="connsiteX4-1949" fmla="*/ 541966 w 4527226"/>
              <a:gd name="connsiteY4-1950" fmla="*/ 5521128 h 6046908"/>
              <a:gd name="connsiteX5-1951" fmla="*/ 564826 w 4527226"/>
              <a:gd name="connsiteY5-1952" fmla="*/ 5353488 h 6046908"/>
              <a:gd name="connsiteX6-1953" fmla="*/ 602926 w 4527226"/>
              <a:gd name="connsiteY6-1954" fmla="*/ 5223948 h 6046908"/>
              <a:gd name="connsiteX7-1955" fmla="*/ 625786 w 4527226"/>
              <a:gd name="connsiteY7-1956" fmla="*/ 5178228 h 6046908"/>
              <a:gd name="connsiteX8-1957" fmla="*/ 701986 w 4527226"/>
              <a:gd name="connsiteY8-1958" fmla="*/ 5071548 h 6046908"/>
              <a:gd name="connsiteX9-1959" fmla="*/ 717226 w 4527226"/>
              <a:gd name="connsiteY9-1960" fmla="*/ 5063928 h 6046908"/>
              <a:gd name="connsiteX10-1961" fmla="*/ 709606 w 4527226"/>
              <a:gd name="connsiteY10-1962" fmla="*/ 5025828 h 6046908"/>
              <a:gd name="connsiteX11-1963" fmla="*/ 701986 w 4527226"/>
              <a:gd name="connsiteY11-1964" fmla="*/ 5002968 h 6046908"/>
              <a:gd name="connsiteX12-1965" fmla="*/ 968686 w 4527226"/>
              <a:gd name="connsiteY12-1966" fmla="*/ 4682928 h 6046908"/>
              <a:gd name="connsiteX13-1967" fmla="*/ 961066 w 4527226"/>
              <a:gd name="connsiteY13-1968" fmla="*/ 4644828 h 6046908"/>
              <a:gd name="connsiteX14-1969" fmla="*/ 1342066 w 4527226"/>
              <a:gd name="connsiteY14-1970" fmla="*/ 4172388 h 6046908"/>
              <a:gd name="connsiteX15-1971" fmla="*/ 1258246 w 4527226"/>
              <a:gd name="connsiteY15-1972" fmla="*/ 4012368 h 6046908"/>
              <a:gd name="connsiteX16-1973" fmla="*/ 1204906 w 4527226"/>
              <a:gd name="connsiteY16-1974" fmla="*/ 3928548 h 6046908"/>
              <a:gd name="connsiteX17-1975" fmla="*/ 1174426 w 4527226"/>
              <a:gd name="connsiteY17-1976" fmla="*/ 3768528 h 6046908"/>
              <a:gd name="connsiteX18-1977" fmla="*/ 1151566 w 4527226"/>
              <a:gd name="connsiteY18-1978" fmla="*/ 3699948 h 6046908"/>
              <a:gd name="connsiteX19-1979" fmla="*/ 1143946 w 4527226"/>
              <a:gd name="connsiteY19-1980" fmla="*/ 3669468 h 6046908"/>
              <a:gd name="connsiteX20-1981" fmla="*/ 1067746 w 4527226"/>
              <a:gd name="connsiteY20-1982" fmla="*/ 3661848 h 6046908"/>
              <a:gd name="connsiteX21-1983" fmla="*/ 938206 w 4527226"/>
              <a:gd name="connsiteY21-1984" fmla="*/ 3669468 h 6046908"/>
              <a:gd name="connsiteX22-1985" fmla="*/ 831526 w 4527226"/>
              <a:gd name="connsiteY22-1986" fmla="*/ 3692328 h 6046908"/>
              <a:gd name="connsiteX23-1987" fmla="*/ 610546 w 4527226"/>
              <a:gd name="connsiteY23-1988" fmla="*/ 3738048 h 6046908"/>
              <a:gd name="connsiteX24-1989" fmla="*/ 389566 w 4527226"/>
              <a:gd name="connsiteY24-1990" fmla="*/ 3638988 h 6046908"/>
              <a:gd name="connsiteX25-1991" fmla="*/ 381946 w 4527226"/>
              <a:gd name="connsiteY25-1992" fmla="*/ 3326568 h 6046908"/>
              <a:gd name="connsiteX26-1993" fmla="*/ 420046 w 4527226"/>
              <a:gd name="connsiteY26-1994" fmla="*/ 3227508 h 6046908"/>
              <a:gd name="connsiteX27-1995" fmla="*/ 389566 w 4527226"/>
              <a:gd name="connsiteY27-1996" fmla="*/ 3166548 h 6046908"/>
              <a:gd name="connsiteX28-1997" fmla="*/ 351466 w 4527226"/>
              <a:gd name="connsiteY28-1998" fmla="*/ 3105588 h 6046908"/>
              <a:gd name="connsiteX29-1999" fmla="*/ 397186 w 4527226"/>
              <a:gd name="connsiteY29-2000" fmla="*/ 3021768 h 6046908"/>
              <a:gd name="connsiteX30-2001" fmla="*/ 488626 w 4527226"/>
              <a:gd name="connsiteY30-2002" fmla="*/ 2998908 h 6046908"/>
              <a:gd name="connsiteX31-2003" fmla="*/ 471956 w 4527226"/>
              <a:gd name="connsiteY31-2004" fmla="*/ 2942709 h 6046908"/>
              <a:gd name="connsiteX32-2005" fmla="*/ 435286 w 4527226"/>
              <a:gd name="connsiteY32-2006" fmla="*/ 2930328 h 6046908"/>
              <a:gd name="connsiteX33-2007" fmla="*/ 389566 w 4527226"/>
              <a:gd name="connsiteY33-2008" fmla="*/ 2930328 h 6046908"/>
              <a:gd name="connsiteX34-2009" fmla="*/ 314000 w 4527226"/>
              <a:gd name="connsiteY34-2010" fmla="*/ 2893495 h 6046908"/>
              <a:gd name="connsiteX35-2011" fmla="*/ 320986 w 4527226"/>
              <a:gd name="connsiteY35-2012" fmla="*/ 2846508 h 6046908"/>
              <a:gd name="connsiteX36-2013" fmla="*/ 328606 w 4527226"/>
              <a:gd name="connsiteY36-2014" fmla="*/ 2793168 h 6046908"/>
              <a:gd name="connsiteX37-2015" fmla="*/ 313366 w 4527226"/>
              <a:gd name="connsiteY37-2016" fmla="*/ 2732208 h 6046908"/>
              <a:gd name="connsiteX38-2017" fmla="*/ 267646 w 4527226"/>
              <a:gd name="connsiteY38-2018" fmla="*/ 2671248 h 6046908"/>
              <a:gd name="connsiteX39-2019" fmla="*/ 176206 w 4527226"/>
              <a:gd name="connsiteY39-2020" fmla="*/ 2656008 h 6046908"/>
              <a:gd name="connsiteX40-2021" fmla="*/ 54286 w 4527226"/>
              <a:gd name="connsiteY40-2022" fmla="*/ 2610288 h 6046908"/>
              <a:gd name="connsiteX41-2023" fmla="*/ 7931 w 4527226"/>
              <a:gd name="connsiteY41-2024" fmla="*/ 2563298 h 6046908"/>
              <a:gd name="connsiteX42-2025" fmla="*/ 8566 w 4527226"/>
              <a:gd name="connsiteY42-2026" fmla="*/ 2488368 h 6046908"/>
              <a:gd name="connsiteX43-2027" fmla="*/ 92386 w 4527226"/>
              <a:gd name="connsiteY43-2028" fmla="*/ 2335968 h 6046908"/>
              <a:gd name="connsiteX44-2029" fmla="*/ 221926 w 4527226"/>
              <a:gd name="connsiteY44-2030" fmla="*/ 2175948 h 6046908"/>
              <a:gd name="connsiteX45-2031" fmla="*/ 282886 w 4527226"/>
              <a:gd name="connsiteY45-2032" fmla="*/ 2084508 h 6046908"/>
              <a:gd name="connsiteX46-2033" fmla="*/ 328606 w 4527226"/>
              <a:gd name="connsiteY46-2034" fmla="*/ 1977828 h 6046908"/>
              <a:gd name="connsiteX47-2035" fmla="*/ 359086 w 4527226"/>
              <a:gd name="connsiteY47-2036" fmla="*/ 1871148 h 6046908"/>
              <a:gd name="connsiteX48-2037" fmla="*/ 374326 w 4527226"/>
              <a:gd name="connsiteY48-2038" fmla="*/ 1810188 h 6046908"/>
              <a:gd name="connsiteX49-2039" fmla="*/ 343846 w 4527226"/>
              <a:gd name="connsiteY49-2040" fmla="*/ 1756848 h 6046908"/>
              <a:gd name="connsiteX50-2041" fmla="*/ 328606 w 4527226"/>
              <a:gd name="connsiteY50-2042" fmla="*/ 1680648 h 6046908"/>
              <a:gd name="connsiteX51-2043" fmla="*/ 412426 w 4527226"/>
              <a:gd name="connsiteY51-2044" fmla="*/ 1474908 h 6046908"/>
              <a:gd name="connsiteX52-2045" fmla="*/ 442906 w 4527226"/>
              <a:gd name="connsiteY52-2046" fmla="*/ 1307268 h 6046908"/>
              <a:gd name="connsiteX53-2047" fmla="*/ 465766 w 4527226"/>
              <a:gd name="connsiteY53-2048" fmla="*/ 1192968 h 6046908"/>
              <a:gd name="connsiteX54-2049" fmla="*/ 503866 w 4527226"/>
              <a:gd name="connsiteY54-2050" fmla="*/ 1055808 h 6046908"/>
              <a:gd name="connsiteX55-2051" fmla="*/ 557206 w 4527226"/>
              <a:gd name="connsiteY55-2052" fmla="*/ 888168 h 6046908"/>
              <a:gd name="connsiteX56-2053" fmla="*/ 503866 w 4527226"/>
              <a:gd name="connsiteY56-2054" fmla="*/ 888168 h 6046908"/>
              <a:gd name="connsiteX57-2055" fmla="*/ 412426 w 4527226"/>
              <a:gd name="connsiteY57-2056" fmla="*/ 834828 h 6046908"/>
              <a:gd name="connsiteX58-2057" fmla="*/ 328606 w 4527226"/>
              <a:gd name="connsiteY58-2058" fmla="*/ 789108 h 6046908"/>
              <a:gd name="connsiteX59-2059" fmla="*/ 260026 w 4527226"/>
              <a:gd name="connsiteY59-2060" fmla="*/ 773868 h 6046908"/>
              <a:gd name="connsiteX60-2061" fmla="*/ 214306 w 4527226"/>
              <a:gd name="connsiteY60-2062" fmla="*/ 751008 h 6046908"/>
              <a:gd name="connsiteX61-2063" fmla="*/ 260026 w 4527226"/>
              <a:gd name="connsiteY61-2064" fmla="*/ 674808 h 6046908"/>
              <a:gd name="connsiteX62-2065" fmla="*/ 374326 w 4527226"/>
              <a:gd name="connsiteY62-2066" fmla="*/ 606228 h 6046908"/>
              <a:gd name="connsiteX63-2067" fmla="*/ 557206 w 4527226"/>
              <a:gd name="connsiteY63-2068" fmla="*/ 507168 h 6046908"/>
              <a:gd name="connsiteX64-2069" fmla="*/ 656266 w 4527226"/>
              <a:gd name="connsiteY64-2070" fmla="*/ 423348 h 6046908"/>
              <a:gd name="connsiteX65-2071" fmla="*/ 892486 w 4527226"/>
              <a:gd name="connsiteY65-2072" fmla="*/ 232848 h 6046908"/>
              <a:gd name="connsiteX66-2073" fmla="*/ 1174426 w 4527226"/>
              <a:gd name="connsiteY66-2074" fmla="*/ 80448 h 6046908"/>
              <a:gd name="connsiteX67-2075" fmla="*/ 1593526 w 4527226"/>
              <a:gd name="connsiteY67-2076" fmla="*/ 11868 h 6046908"/>
              <a:gd name="connsiteX68-2077" fmla="*/ 1944046 w 4527226"/>
              <a:gd name="connsiteY68-2078" fmla="*/ 4248 h 6046908"/>
              <a:gd name="connsiteX69-2079" fmla="*/ 2172646 w 4527226"/>
              <a:gd name="connsiteY69-2080" fmla="*/ 4248 h 6046908"/>
              <a:gd name="connsiteX70-2081" fmla="*/ 2393626 w 4527226"/>
              <a:gd name="connsiteY70-2082" fmla="*/ 57588 h 6046908"/>
              <a:gd name="connsiteX71-2083" fmla="*/ 2667946 w 4527226"/>
              <a:gd name="connsiteY71-2084" fmla="*/ 133788 h 6046908"/>
              <a:gd name="connsiteX72-2085" fmla="*/ 2820346 w 4527226"/>
              <a:gd name="connsiteY72-2086" fmla="*/ 202368 h 6046908"/>
              <a:gd name="connsiteX73-2087" fmla="*/ 3102286 w 4527226"/>
              <a:gd name="connsiteY73-2088" fmla="*/ 400488 h 6046908"/>
              <a:gd name="connsiteX74-2089" fmla="*/ 3285166 w 4527226"/>
              <a:gd name="connsiteY74-2090" fmla="*/ 651948 h 6046908"/>
              <a:gd name="connsiteX75-2091" fmla="*/ 3407086 w 4527226"/>
              <a:gd name="connsiteY75-2092" fmla="*/ 918648 h 6046908"/>
              <a:gd name="connsiteX76-2093" fmla="*/ 3475666 w 4527226"/>
              <a:gd name="connsiteY76-2094" fmla="*/ 1238688 h 6046908"/>
              <a:gd name="connsiteX77-2095" fmla="*/ 3506146 w 4527226"/>
              <a:gd name="connsiteY77-2096" fmla="*/ 1543488 h 6046908"/>
              <a:gd name="connsiteX78-2097" fmla="*/ 3506146 w 4527226"/>
              <a:gd name="connsiteY78-2098" fmla="*/ 1962588 h 6046908"/>
              <a:gd name="connsiteX79-2099" fmla="*/ 3338506 w 4527226"/>
              <a:gd name="connsiteY79-2100" fmla="*/ 2305488 h 6046908"/>
              <a:gd name="connsiteX80-2101" fmla="*/ 3254686 w 4527226"/>
              <a:gd name="connsiteY80-2102" fmla="*/ 2473128 h 6046908"/>
              <a:gd name="connsiteX81-2103" fmla="*/ 3132766 w 4527226"/>
              <a:gd name="connsiteY81-2104" fmla="*/ 2663628 h 6046908"/>
              <a:gd name="connsiteX82-2105" fmla="*/ 3071806 w 4527226"/>
              <a:gd name="connsiteY82-2106" fmla="*/ 2838888 h 6046908"/>
              <a:gd name="connsiteX83-2107" fmla="*/ 3064186 w 4527226"/>
              <a:gd name="connsiteY83-2108" fmla="*/ 2915088 h 6046908"/>
              <a:gd name="connsiteX84-2109" fmla="*/ 3018466 w 4527226"/>
              <a:gd name="connsiteY84-2110" fmla="*/ 3014148 h 6046908"/>
              <a:gd name="connsiteX85-2111" fmla="*/ 2980366 w 4527226"/>
              <a:gd name="connsiteY85-2112" fmla="*/ 3082728 h 6046908"/>
              <a:gd name="connsiteX86-2113" fmla="*/ 2957506 w 4527226"/>
              <a:gd name="connsiteY86-2114" fmla="*/ 3120828 h 6046908"/>
              <a:gd name="connsiteX87-2115" fmla="*/ 2957506 w 4527226"/>
              <a:gd name="connsiteY87-2116" fmla="*/ 3555168 h 6046908"/>
              <a:gd name="connsiteX88-2117" fmla="*/ 3010846 w 4527226"/>
              <a:gd name="connsiteY88-2118" fmla="*/ 3539928 h 6046908"/>
              <a:gd name="connsiteX89-2119" fmla="*/ 3109906 w 4527226"/>
              <a:gd name="connsiteY89-2120" fmla="*/ 3570408 h 6046908"/>
              <a:gd name="connsiteX90-2121" fmla="*/ 3140386 w 4527226"/>
              <a:gd name="connsiteY90-2122" fmla="*/ 3631368 h 6046908"/>
              <a:gd name="connsiteX91-2123" fmla="*/ 3117526 w 4527226"/>
              <a:gd name="connsiteY91-2124" fmla="*/ 3738048 h 6046908"/>
              <a:gd name="connsiteX92-2125" fmla="*/ 3125146 w 4527226"/>
              <a:gd name="connsiteY92-2126" fmla="*/ 4103808 h 6046908"/>
              <a:gd name="connsiteX93-2127" fmla="*/ 3163246 w 4527226"/>
              <a:gd name="connsiteY93-2128" fmla="*/ 4157148 h 6046908"/>
              <a:gd name="connsiteX94-2129" fmla="*/ 3201346 w 4527226"/>
              <a:gd name="connsiteY94-2130" fmla="*/ 4164768 h 6046908"/>
              <a:gd name="connsiteX95-2131" fmla="*/ 3231826 w 4527226"/>
              <a:gd name="connsiteY95-2132" fmla="*/ 4172388 h 6046908"/>
              <a:gd name="connsiteX96-2133" fmla="*/ 3285166 w 4527226"/>
              <a:gd name="connsiteY96-2134" fmla="*/ 4294308 h 6046908"/>
              <a:gd name="connsiteX97-2135" fmla="*/ 3300406 w 4527226"/>
              <a:gd name="connsiteY97-2136" fmla="*/ 4347648 h 6046908"/>
              <a:gd name="connsiteX98-2137" fmla="*/ 3330886 w 4527226"/>
              <a:gd name="connsiteY98-2138" fmla="*/ 4408608 h 6046908"/>
              <a:gd name="connsiteX99-2139" fmla="*/ 3551866 w 4527226"/>
              <a:gd name="connsiteY99-2140" fmla="*/ 4644828 h 6046908"/>
              <a:gd name="connsiteX100-2141" fmla="*/ 3887146 w 4527226"/>
              <a:gd name="connsiteY100-2142" fmla="*/ 5025828 h 6046908"/>
              <a:gd name="connsiteX101-2143" fmla="*/ 4100506 w 4527226"/>
              <a:gd name="connsiteY101-2144" fmla="*/ 5300148 h 6046908"/>
              <a:gd name="connsiteX102-2145" fmla="*/ 4367206 w 4527226"/>
              <a:gd name="connsiteY102-2146" fmla="*/ 5726868 h 6046908"/>
              <a:gd name="connsiteX103-2147" fmla="*/ 4527226 w 4527226"/>
              <a:gd name="connsiteY103-2148" fmla="*/ 6046908 h 6046908"/>
              <a:gd name="connsiteX0-2149" fmla="*/ 442906 w 4527226"/>
              <a:gd name="connsiteY0-2150" fmla="*/ 5780208 h 6046908"/>
              <a:gd name="connsiteX1-2151" fmla="*/ 473386 w 4527226"/>
              <a:gd name="connsiteY1-2152" fmla="*/ 5665908 h 6046908"/>
              <a:gd name="connsiteX2-2153" fmla="*/ 511486 w 4527226"/>
              <a:gd name="connsiteY2-2154" fmla="*/ 5612568 h 6046908"/>
              <a:gd name="connsiteX3-2155" fmla="*/ 541966 w 4527226"/>
              <a:gd name="connsiteY3-2156" fmla="*/ 5521128 h 6046908"/>
              <a:gd name="connsiteX4-2157" fmla="*/ 564826 w 4527226"/>
              <a:gd name="connsiteY4-2158" fmla="*/ 5353488 h 6046908"/>
              <a:gd name="connsiteX5-2159" fmla="*/ 602926 w 4527226"/>
              <a:gd name="connsiteY5-2160" fmla="*/ 5223948 h 6046908"/>
              <a:gd name="connsiteX6-2161" fmla="*/ 625786 w 4527226"/>
              <a:gd name="connsiteY6-2162" fmla="*/ 5178228 h 6046908"/>
              <a:gd name="connsiteX7-2163" fmla="*/ 701986 w 4527226"/>
              <a:gd name="connsiteY7-2164" fmla="*/ 5071548 h 6046908"/>
              <a:gd name="connsiteX8-2165" fmla="*/ 717226 w 4527226"/>
              <a:gd name="connsiteY8-2166" fmla="*/ 5063928 h 6046908"/>
              <a:gd name="connsiteX9-2167" fmla="*/ 709606 w 4527226"/>
              <a:gd name="connsiteY9-2168" fmla="*/ 5025828 h 6046908"/>
              <a:gd name="connsiteX10-2169" fmla="*/ 701986 w 4527226"/>
              <a:gd name="connsiteY10-2170" fmla="*/ 5002968 h 6046908"/>
              <a:gd name="connsiteX11-2171" fmla="*/ 968686 w 4527226"/>
              <a:gd name="connsiteY11-2172" fmla="*/ 4682928 h 6046908"/>
              <a:gd name="connsiteX12-2173" fmla="*/ 961066 w 4527226"/>
              <a:gd name="connsiteY12-2174" fmla="*/ 4644828 h 6046908"/>
              <a:gd name="connsiteX13-2175" fmla="*/ 1342066 w 4527226"/>
              <a:gd name="connsiteY13-2176" fmla="*/ 4172388 h 6046908"/>
              <a:gd name="connsiteX14-2177" fmla="*/ 1258246 w 4527226"/>
              <a:gd name="connsiteY14-2178" fmla="*/ 4012368 h 6046908"/>
              <a:gd name="connsiteX15-2179" fmla="*/ 1204906 w 4527226"/>
              <a:gd name="connsiteY15-2180" fmla="*/ 3928548 h 6046908"/>
              <a:gd name="connsiteX16-2181" fmla="*/ 1174426 w 4527226"/>
              <a:gd name="connsiteY16-2182" fmla="*/ 3768528 h 6046908"/>
              <a:gd name="connsiteX17-2183" fmla="*/ 1151566 w 4527226"/>
              <a:gd name="connsiteY17-2184" fmla="*/ 3699948 h 6046908"/>
              <a:gd name="connsiteX18-2185" fmla="*/ 1143946 w 4527226"/>
              <a:gd name="connsiteY18-2186" fmla="*/ 3669468 h 6046908"/>
              <a:gd name="connsiteX19-2187" fmla="*/ 1067746 w 4527226"/>
              <a:gd name="connsiteY19-2188" fmla="*/ 3661848 h 6046908"/>
              <a:gd name="connsiteX20-2189" fmla="*/ 938206 w 4527226"/>
              <a:gd name="connsiteY20-2190" fmla="*/ 3669468 h 6046908"/>
              <a:gd name="connsiteX21-2191" fmla="*/ 831526 w 4527226"/>
              <a:gd name="connsiteY21-2192" fmla="*/ 3692328 h 6046908"/>
              <a:gd name="connsiteX22-2193" fmla="*/ 610546 w 4527226"/>
              <a:gd name="connsiteY22-2194" fmla="*/ 3738048 h 6046908"/>
              <a:gd name="connsiteX23-2195" fmla="*/ 389566 w 4527226"/>
              <a:gd name="connsiteY23-2196" fmla="*/ 3638988 h 6046908"/>
              <a:gd name="connsiteX24-2197" fmla="*/ 381946 w 4527226"/>
              <a:gd name="connsiteY24-2198" fmla="*/ 3326568 h 6046908"/>
              <a:gd name="connsiteX25-2199" fmla="*/ 420046 w 4527226"/>
              <a:gd name="connsiteY25-2200" fmla="*/ 3227508 h 6046908"/>
              <a:gd name="connsiteX26-2201" fmla="*/ 389566 w 4527226"/>
              <a:gd name="connsiteY26-2202" fmla="*/ 3166548 h 6046908"/>
              <a:gd name="connsiteX27-2203" fmla="*/ 351466 w 4527226"/>
              <a:gd name="connsiteY27-2204" fmla="*/ 3105588 h 6046908"/>
              <a:gd name="connsiteX28-2205" fmla="*/ 397186 w 4527226"/>
              <a:gd name="connsiteY28-2206" fmla="*/ 3021768 h 6046908"/>
              <a:gd name="connsiteX29-2207" fmla="*/ 488626 w 4527226"/>
              <a:gd name="connsiteY29-2208" fmla="*/ 2998908 h 6046908"/>
              <a:gd name="connsiteX30-2209" fmla="*/ 471956 w 4527226"/>
              <a:gd name="connsiteY30-2210" fmla="*/ 2942709 h 6046908"/>
              <a:gd name="connsiteX31-2211" fmla="*/ 435286 w 4527226"/>
              <a:gd name="connsiteY31-2212" fmla="*/ 2930328 h 6046908"/>
              <a:gd name="connsiteX32-2213" fmla="*/ 389566 w 4527226"/>
              <a:gd name="connsiteY32-2214" fmla="*/ 2930328 h 6046908"/>
              <a:gd name="connsiteX33-2215" fmla="*/ 314000 w 4527226"/>
              <a:gd name="connsiteY33-2216" fmla="*/ 2893495 h 6046908"/>
              <a:gd name="connsiteX34-2217" fmla="*/ 320986 w 4527226"/>
              <a:gd name="connsiteY34-2218" fmla="*/ 2846508 h 6046908"/>
              <a:gd name="connsiteX35-2219" fmla="*/ 328606 w 4527226"/>
              <a:gd name="connsiteY35-2220" fmla="*/ 2793168 h 6046908"/>
              <a:gd name="connsiteX36-2221" fmla="*/ 313366 w 4527226"/>
              <a:gd name="connsiteY36-2222" fmla="*/ 2732208 h 6046908"/>
              <a:gd name="connsiteX37-2223" fmla="*/ 267646 w 4527226"/>
              <a:gd name="connsiteY37-2224" fmla="*/ 2671248 h 6046908"/>
              <a:gd name="connsiteX38-2225" fmla="*/ 176206 w 4527226"/>
              <a:gd name="connsiteY38-2226" fmla="*/ 2656008 h 6046908"/>
              <a:gd name="connsiteX39-2227" fmla="*/ 54286 w 4527226"/>
              <a:gd name="connsiteY39-2228" fmla="*/ 2610288 h 6046908"/>
              <a:gd name="connsiteX40-2229" fmla="*/ 7931 w 4527226"/>
              <a:gd name="connsiteY40-2230" fmla="*/ 2563298 h 6046908"/>
              <a:gd name="connsiteX41-2231" fmla="*/ 8566 w 4527226"/>
              <a:gd name="connsiteY41-2232" fmla="*/ 2488368 h 6046908"/>
              <a:gd name="connsiteX42-2233" fmla="*/ 92386 w 4527226"/>
              <a:gd name="connsiteY42-2234" fmla="*/ 2335968 h 6046908"/>
              <a:gd name="connsiteX43-2235" fmla="*/ 221926 w 4527226"/>
              <a:gd name="connsiteY43-2236" fmla="*/ 2175948 h 6046908"/>
              <a:gd name="connsiteX44-2237" fmla="*/ 282886 w 4527226"/>
              <a:gd name="connsiteY44-2238" fmla="*/ 2084508 h 6046908"/>
              <a:gd name="connsiteX45-2239" fmla="*/ 328606 w 4527226"/>
              <a:gd name="connsiteY45-2240" fmla="*/ 1977828 h 6046908"/>
              <a:gd name="connsiteX46-2241" fmla="*/ 359086 w 4527226"/>
              <a:gd name="connsiteY46-2242" fmla="*/ 1871148 h 6046908"/>
              <a:gd name="connsiteX47-2243" fmla="*/ 374326 w 4527226"/>
              <a:gd name="connsiteY47-2244" fmla="*/ 1810188 h 6046908"/>
              <a:gd name="connsiteX48-2245" fmla="*/ 343846 w 4527226"/>
              <a:gd name="connsiteY48-2246" fmla="*/ 1756848 h 6046908"/>
              <a:gd name="connsiteX49-2247" fmla="*/ 328606 w 4527226"/>
              <a:gd name="connsiteY49-2248" fmla="*/ 1680648 h 6046908"/>
              <a:gd name="connsiteX50-2249" fmla="*/ 412426 w 4527226"/>
              <a:gd name="connsiteY50-2250" fmla="*/ 1474908 h 6046908"/>
              <a:gd name="connsiteX51-2251" fmla="*/ 442906 w 4527226"/>
              <a:gd name="connsiteY51-2252" fmla="*/ 1307268 h 6046908"/>
              <a:gd name="connsiteX52-2253" fmla="*/ 465766 w 4527226"/>
              <a:gd name="connsiteY52-2254" fmla="*/ 1192968 h 6046908"/>
              <a:gd name="connsiteX53-2255" fmla="*/ 503866 w 4527226"/>
              <a:gd name="connsiteY53-2256" fmla="*/ 1055808 h 6046908"/>
              <a:gd name="connsiteX54-2257" fmla="*/ 557206 w 4527226"/>
              <a:gd name="connsiteY54-2258" fmla="*/ 888168 h 6046908"/>
              <a:gd name="connsiteX55-2259" fmla="*/ 503866 w 4527226"/>
              <a:gd name="connsiteY55-2260" fmla="*/ 888168 h 6046908"/>
              <a:gd name="connsiteX56-2261" fmla="*/ 412426 w 4527226"/>
              <a:gd name="connsiteY56-2262" fmla="*/ 834828 h 6046908"/>
              <a:gd name="connsiteX57-2263" fmla="*/ 328606 w 4527226"/>
              <a:gd name="connsiteY57-2264" fmla="*/ 789108 h 6046908"/>
              <a:gd name="connsiteX58-2265" fmla="*/ 260026 w 4527226"/>
              <a:gd name="connsiteY58-2266" fmla="*/ 773868 h 6046908"/>
              <a:gd name="connsiteX59-2267" fmla="*/ 214306 w 4527226"/>
              <a:gd name="connsiteY59-2268" fmla="*/ 751008 h 6046908"/>
              <a:gd name="connsiteX60-2269" fmla="*/ 260026 w 4527226"/>
              <a:gd name="connsiteY60-2270" fmla="*/ 674808 h 6046908"/>
              <a:gd name="connsiteX61-2271" fmla="*/ 374326 w 4527226"/>
              <a:gd name="connsiteY61-2272" fmla="*/ 606228 h 6046908"/>
              <a:gd name="connsiteX62-2273" fmla="*/ 557206 w 4527226"/>
              <a:gd name="connsiteY62-2274" fmla="*/ 507168 h 6046908"/>
              <a:gd name="connsiteX63-2275" fmla="*/ 656266 w 4527226"/>
              <a:gd name="connsiteY63-2276" fmla="*/ 423348 h 6046908"/>
              <a:gd name="connsiteX64-2277" fmla="*/ 892486 w 4527226"/>
              <a:gd name="connsiteY64-2278" fmla="*/ 232848 h 6046908"/>
              <a:gd name="connsiteX65-2279" fmla="*/ 1174426 w 4527226"/>
              <a:gd name="connsiteY65-2280" fmla="*/ 80448 h 6046908"/>
              <a:gd name="connsiteX66-2281" fmla="*/ 1593526 w 4527226"/>
              <a:gd name="connsiteY66-2282" fmla="*/ 11868 h 6046908"/>
              <a:gd name="connsiteX67-2283" fmla="*/ 1944046 w 4527226"/>
              <a:gd name="connsiteY67-2284" fmla="*/ 4248 h 6046908"/>
              <a:gd name="connsiteX68-2285" fmla="*/ 2172646 w 4527226"/>
              <a:gd name="connsiteY68-2286" fmla="*/ 4248 h 6046908"/>
              <a:gd name="connsiteX69-2287" fmla="*/ 2393626 w 4527226"/>
              <a:gd name="connsiteY69-2288" fmla="*/ 57588 h 6046908"/>
              <a:gd name="connsiteX70-2289" fmla="*/ 2667946 w 4527226"/>
              <a:gd name="connsiteY70-2290" fmla="*/ 133788 h 6046908"/>
              <a:gd name="connsiteX71-2291" fmla="*/ 2820346 w 4527226"/>
              <a:gd name="connsiteY71-2292" fmla="*/ 202368 h 6046908"/>
              <a:gd name="connsiteX72-2293" fmla="*/ 3102286 w 4527226"/>
              <a:gd name="connsiteY72-2294" fmla="*/ 400488 h 6046908"/>
              <a:gd name="connsiteX73-2295" fmla="*/ 3285166 w 4527226"/>
              <a:gd name="connsiteY73-2296" fmla="*/ 651948 h 6046908"/>
              <a:gd name="connsiteX74-2297" fmla="*/ 3407086 w 4527226"/>
              <a:gd name="connsiteY74-2298" fmla="*/ 918648 h 6046908"/>
              <a:gd name="connsiteX75-2299" fmla="*/ 3475666 w 4527226"/>
              <a:gd name="connsiteY75-2300" fmla="*/ 1238688 h 6046908"/>
              <a:gd name="connsiteX76-2301" fmla="*/ 3506146 w 4527226"/>
              <a:gd name="connsiteY76-2302" fmla="*/ 1543488 h 6046908"/>
              <a:gd name="connsiteX77-2303" fmla="*/ 3506146 w 4527226"/>
              <a:gd name="connsiteY77-2304" fmla="*/ 1962588 h 6046908"/>
              <a:gd name="connsiteX78-2305" fmla="*/ 3338506 w 4527226"/>
              <a:gd name="connsiteY78-2306" fmla="*/ 2305488 h 6046908"/>
              <a:gd name="connsiteX79-2307" fmla="*/ 3254686 w 4527226"/>
              <a:gd name="connsiteY79-2308" fmla="*/ 2473128 h 6046908"/>
              <a:gd name="connsiteX80-2309" fmla="*/ 3132766 w 4527226"/>
              <a:gd name="connsiteY80-2310" fmla="*/ 2663628 h 6046908"/>
              <a:gd name="connsiteX81-2311" fmla="*/ 3071806 w 4527226"/>
              <a:gd name="connsiteY81-2312" fmla="*/ 2838888 h 6046908"/>
              <a:gd name="connsiteX82-2313" fmla="*/ 3064186 w 4527226"/>
              <a:gd name="connsiteY82-2314" fmla="*/ 2915088 h 6046908"/>
              <a:gd name="connsiteX83-2315" fmla="*/ 3018466 w 4527226"/>
              <a:gd name="connsiteY83-2316" fmla="*/ 3014148 h 6046908"/>
              <a:gd name="connsiteX84-2317" fmla="*/ 2980366 w 4527226"/>
              <a:gd name="connsiteY84-2318" fmla="*/ 3082728 h 6046908"/>
              <a:gd name="connsiteX85-2319" fmla="*/ 2957506 w 4527226"/>
              <a:gd name="connsiteY85-2320" fmla="*/ 3120828 h 6046908"/>
              <a:gd name="connsiteX86-2321" fmla="*/ 2957506 w 4527226"/>
              <a:gd name="connsiteY86-2322" fmla="*/ 3555168 h 6046908"/>
              <a:gd name="connsiteX87-2323" fmla="*/ 3010846 w 4527226"/>
              <a:gd name="connsiteY87-2324" fmla="*/ 3539928 h 6046908"/>
              <a:gd name="connsiteX88-2325" fmla="*/ 3109906 w 4527226"/>
              <a:gd name="connsiteY88-2326" fmla="*/ 3570408 h 6046908"/>
              <a:gd name="connsiteX89-2327" fmla="*/ 3140386 w 4527226"/>
              <a:gd name="connsiteY89-2328" fmla="*/ 3631368 h 6046908"/>
              <a:gd name="connsiteX90-2329" fmla="*/ 3117526 w 4527226"/>
              <a:gd name="connsiteY90-2330" fmla="*/ 3738048 h 6046908"/>
              <a:gd name="connsiteX91-2331" fmla="*/ 3125146 w 4527226"/>
              <a:gd name="connsiteY91-2332" fmla="*/ 4103808 h 6046908"/>
              <a:gd name="connsiteX92-2333" fmla="*/ 3163246 w 4527226"/>
              <a:gd name="connsiteY92-2334" fmla="*/ 4157148 h 6046908"/>
              <a:gd name="connsiteX93-2335" fmla="*/ 3201346 w 4527226"/>
              <a:gd name="connsiteY93-2336" fmla="*/ 4164768 h 6046908"/>
              <a:gd name="connsiteX94-2337" fmla="*/ 3231826 w 4527226"/>
              <a:gd name="connsiteY94-2338" fmla="*/ 4172388 h 6046908"/>
              <a:gd name="connsiteX95-2339" fmla="*/ 3285166 w 4527226"/>
              <a:gd name="connsiteY95-2340" fmla="*/ 4294308 h 6046908"/>
              <a:gd name="connsiteX96-2341" fmla="*/ 3300406 w 4527226"/>
              <a:gd name="connsiteY96-2342" fmla="*/ 4347648 h 6046908"/>
              <a:gd name="connsiteX97-2343" fmla="*/ 3330886 w 4527226"/>
              <a:gd name="connsiteY97-2344" fmla="*/ 4408608 h 6046908"/>
              <a:gd name="connsiteX98-2345" fmla="*/ 3551866 w 4527226"/>
              <a:gd name="connsiteY98-2346" fmla="*/ 4644828 h 6046908"/>
              <a:gd name="connsiteX99-2347" fmla="*/ 3887146 w 4527226"/>
              <a:gd name="connsiteY99-2348" fmla="*/ 5025828 h 6046908"/>
              <a:gd name="connsiteX100-2349" fmla="*/ 4100506 w 4527226"/>
              <a:gd name="connsiteY100-2350" fmla="*/ 5300148 h 6046908"/>
              <a:gd name="connsiteX101-2351" fmla="*/ 4367206 w 4527226"/>
              <a:gd name="connsiteY101-2352" fmla="*/ 5726868 h 6046908"/>
              <a:gd name="connsiteX102-2353" fmla="*/ 4527226 w 4527226"/>
              <a:gd name="connsiteY102-2354" fmla="*/ 6046908 h 6046908"/>
              <a:gd name="connsiteX0-2355" fmla="*/ 473386 w 4527226"/>
              <a:gd name="connsiteY0-2356" fmla="*/ 5665908 h 6046908"/>
              <a:gd name="connsiteX1-2357" fmla="*/ 511486 w 4527226"/>
              <a:gd name="connsiteY1-2358" fmla="*/ 5612568 h 6046908"/>
              <a:gd name="connsiteX2-2359" fmla="*/ 541966 w 4527226"/>
              <a:gd name="connsiteY2-2360" fmla="*/ 5521128 h 6046908"/>
              <a:gd name="connsiteX3-2361" fmla="*/ 564826 w 4527226"/>
              <a:gd name="connsiteY3-2362" fmla="*/ 5353488 h 6046908"/>
              <a:gd name="connsiteX4-2363" fmla="*/ 602926 w 4527226"/>
              <a:gd name="connsiteY4-2364" fmla="*/ 5223948 h 6046908"/>
              <a:gd name="connsiteX5-2365" fmla="*/ 625786 w 4527226"/>
              <a:gd name="connsiteY5-2366" fmla="*/ 5178228 h 6046908"/>
              <a:gd name="connsiteX6-2367" fmla="*/ 701986 w 4527226"/>
              <a:gd name="connsiteY6-2368" fmla="*/ 5071548 h 6046908"/>
              <a:gd name="connsiteX7-2369" fmla="*/ 717226 w 4527226"/>
              <a:gd name="connsiteY7-2370" fmla="*/ 5063928 h 6046908"/>
              <a:gd name="connsiteX8-2371" fmla="*/ 709606 w 4527226"/>
              <a:gd name="connsiteY8-2372" fmla="*/ 5025828 h 6046908"/>
              <a:gd name="connsiteX9-2373" fmla="*/ 701986 w 4527226"/>
              <a:gd name="connsiteY9-2374" fmla="*/ 5002968 h 6046908"/>
              <a:gd name="connsiteX10-2375" fmla="*/ 968686 w 4527226"/>
              <a:gd name="connsiteY10-2376" fmla="*/ 4682928 h 6046908"/>
              <a:gd name="connsiteX11-2377" fmla="*/ 961066 w 4527226"/>
              <a:gd name="connsiteY11-2378" fmla="*/ 4644828 h 6046908"/>
              <a:gd name="connsiteX12-2379" fmla="*/ 1342066 w 4527226"/>
              <a:gd name="connsiteY12-2380" fmla="*/ 4172388 h 6046908"/>
              <a:gd name="connsiteX13-2381" fmla="*/ 1258246 w 4527226"/>
              <a:gd name="connsiteY13-2382" fmla="*/ 4012368 h 6046908"/>
              <a:gd name="connsiteX14-2383" fmla="*/ 1204906 w 4527226"/>
              <a:gd name="connsiteY14-2384" fmla="*/ 3928548 h 6046908"/>
              <a:gd name="connsiteX15-2385" fmla="*/ 1174426 w 4527226"/>
              <a:gd name="connsiteY15-2386" fmla="*/ 3768528 h 6046908"/>
              <a:gd name="connsiteX16-2387" fmla="*/ 1151566 w 4527226"/>
              <a:gd name="connsiteY16-2388" fmla="*/ 3699948 h 6046908"/>
              <a:gd name="connsiteX17-2389" fmla="*/ 1143946 w 4527226"/>
              <a:gd name="connsiteY17-2390" fmla="*/ 3669468 h 6046908"/>
              <a:gd name="connsiteX18-2391" fmla="*/ 1067746 w 4527226"/>
              <a:gd name="connsiteY18-2392" fmla="*/ 3661848 h 6046908"/>
              <a:gd name="connsiteX19-2393" fmla="*/ 938206 w 4527226"/>
              <a:gd name="connsiteY19-2394" fmla="*/ 3669468 h 6046908"/>
              <a:gd name="connsiteX20-2395" fmla="*/ 831526 w 4527226"/>
              <a:gd name="connsiteY20-2396" fmla="*/ 3692328 h 6046908"/>
              <a:gd name="connsiteX21-2397" fmla="*/ 610546 w 4527226"/>
              <a:gd name="connsiteY21-2398" fmla="*/ 3738048 h 6046908"/>
              <a:gd name="connsiteX22-2399" fmla="*/ 389566 w 4527226"/>
              <a:gd name="connsiteY22-2400" fmla="*/ 3638988 h 6046908"/>
              <a:gd name="connsiteX23-2401" fmla="*/ 381946 w 4527226"/>
              <a:gd name="connsiteY23-2402" fmla="*/ 3326568 h 6046908"/>
              <a:gd name="connsiteX24-2403" fmla="*/ 420046 w 4527226"/>
              <a:gd name="connsiteY24-2404" fmla="*/ 3227508 h 6046908"/>
              <a:gd name="connsiteX25-2405" fmla="*/ 389566 w 4527226"/>
              <a:gd name="connsiteY25-2406" fmla="*/ 3166548 h 6046908"/>
              <a:gd name="connsiteX26-2407" fmla="*/ 351466 w 4527226"/>
              <a:gd name="connsiteY26-2408" fmla="*/ 3105588 h 6046908"/>
              <a:gd name="connsiteX27-2409" fmla="*/ 397186 w 4527226"/>
              <a:gd name="connsiteY27-2410" fmla="*/ 3021768 h 6046908"/>
              <a:gd name="connsiteX28-2411" fmla="*/ 488626 w 4527226"/>
              <a:gd name="connsiteY28-2412" fmla="*/ 2998908 h 6046908"/>
              <a:gd name="connsiteX29-2413" fmla="*/ 471956 w 4527226"/>
              <a:gd name="connsiteY29-2414" fmla="*/ 2942709 h 6046908"/>
              <a:gd name="connsiteX30-2415" fmla="*/ 435286 w 4527226"/>
              <a:gd name="connsiteY30-2416" fmla="*/ 2930328 h 6046908"/>
              <a:gd name="connsiteX31-2417" fmla="*/ 389566 w 4527226"/>
              <a:gd name="connsiteY31-2418" fmla="*/ 2930328 h 6046908"/>
              <a:gd name="connsiteX32-2419" fmla="*/ 314000 w 4527226"/>
              <a:gd name="connsiteY32-2420" fmla="*/ 2893495 h 6046908"/>
              <a:gd name="connsiteX33-2421" fmla="*/ 320986 w 4527226"/>
              <a:gd name="connsiteY33-2422" fmla="*/ 2846508 h 6046908"/>
              <a:gd name="connsiteX34-2423" fmla="*/ 328606 w 4527226"/>
              <a:gd name="connsiteY34-2424" fmla="*/ 2793168 h 6046908"/>
              <a:gd name="connsiteX35-2425" fmla="*/ 313366 w 4527226"/>
              <a:gd name="connsiteY35-2426" fmla="*/ 2732208 h 6046908"/>
              <a:gd name="connsiteX36-2427" fmla="*/ 267646 w 4527226"/>
              <a:gd name="connsiteY36-2428" fmla="*/ 2671248 h 6046908"/>
              <a:gd name="connsiteX37-2429" fmla="*/ 176206 w 4527226"/>
              <a:gd name="connsiteY37-2430" fmla="*/ 2656008 h 6046908"/>
              <a:gd name="connsiteX38-2431" fmla="*/ 54286 w 4527226"/>
              <a:gd name="connsiteY38-2432" fmla="*/ 2610288 h 6046908"/>
              <a:gd name="connsiteX39-2433" fmla="*/ 7931 w 4527226"/>
              <a:gd name="connsiteY39-2434" fmla="*/ 2563298 h 6046908"/>
              <a:gd name="connsiteX40-2435" fmla="*/ 8566 w 4527226"/>
              <a:gd name="connsiteY40-2436" fmla="*/ 2488368 h 6046908"/>
              <a:gd name="connsiteX41-2437" fmla="*/ 92386 w 4527226"/>
              <a:gd name="connsiteY41-2438" fmla="*/ 2335968 h 6046908"/>
              <a:gd name="connsiteX42-2439" fmla="*/ 221926 w 4527226"/>
              <a:gd name="connsiteY42-2440" fmla="*/ 2175948 h 6046908"/>
              <a:gd name="connsiteX43-2441" fmla="*/ 282886 w 4527226"/>
              <a:gd name="connsiteY43-2442" fmla="*/ 2084508 h 6046908"/>
              <a:gd name="connsiteX44-2443" fmla="*/ 328606 w 4527226"/>
              <a:gd name="connsiteY44-2444" fmla="*/ 1977828 h 6046908"/>
              <a:gd name="connsiteX45-2445" fmla="*/ 359086 w 4527226"/>
              <a:gd name="connsiteY45-2446" fmla="*/ 1871148 h 6046908"/>
              <a:gd name="connsiteX46-2447" fmla="*/ 374326 w 4527226"/>
              <a:gd name="connsiteY46-2448" fmla="*/ 1810188 h 6046908"/>
              <a:gd name="connsiteX47-2449" fmla="*/ 343846 w 4527226"/>
              <a:gd name="connsiteY47-2450" fmla="*/ 1756848 h 6046908"/>
              <a:gd name="connsiteX48-2451" fmla="*/ 328606 w 4527226"/>
              <a:gd name="connsiteY48-2452" fmla="*/ 1680648 h 6046908"/>
              <a:gd name="connsiteX49-2453" fmla="*/ 412426 w 4527226"/>
              <a:gd name="connsiteY49-2454" fmla="*/ 1474908 h 6046908"/>
              <a:gd name="connsiteX50-2455" fmla="*/ 442906 w 4527226"/>
              <a:gd name="connsiteY50-2456" fmla="*/ 1307268 h 6046908"/>
              <a:gd name="connsiteX51-2457" fmla="*/ 465766 w 4527226"/>
              <a:gd name="connsiteY51-2458" fmla="*/ 1192968 h 6046908"/>
              <a:gd name="connsiteX52-2459" fmla="*/ 503866 w 4527226"/>
              <a:gd name="connsiteY52-2460" fmla="*/ 1055808 h 6046908"/>
              <a:gd name="connsiteX53-2461" fmla="*/ 557206 w 4527226"/>
              <a:gd name="connsiteY53-2462" fmla="*/ 888168 h 6046908"/>
              <a:gd name="connsiteX54-2463" fmla="*/ 503866 w 4527226"/>
              <a:gd name="connsiteY54-2464" fmla="*/ 888168 h 6046908"/>
              <a:gd name="connsiteX55-2465" fmla="*/ 412426 w 4527226"/>
              <a:gd name="connsiteY55-2466" fmla="*/ 834828 h 6046908"/>
              <a:gd name="connsiteX56-2467" fmla="*/ 328606 w 4527226"/>
              <a:gd name="connsiteY56-2468" fmla="*/ 789108 h 6046908"/>
              <a:gd name="connsiteX57-2469" fmla="*/ 260026 w 4527226"/>
              <a:gd name="connsiteY57-2470" fmla="*/ 773868 h 6046908"/>
              <a:gd name="connsiteX58-2471" fmla="*/ 214306 w 4527226"/>
              <a:gd name="connsiteY58-2472" fmla="*/ 751008 h 6046908"/>
              <a:gd name="connsiteX59-2473" fmla="*/ 260026 w 4527226"/>
              <a:gd name="connsiteY59-2474" fmla="*/ 674808 h 6046908"/>
              <a:gd name="connsiteX60-2475" fmla="*/ 374326 w 4527226"/>
              <a:gd name="connsiteY60-2476" fmla="*/ 606228 h 6046908"/>
              <a:gd name="connsiteX61-2477" fmla="*/ 557206 w 4527226"/>
              <a:gd name="connsiteY61-2478" fmla="*/ 507168 h 6046908"/>
              <a:gd name="connsiteX62-2479" fmla="*/ 656266 w 4527226"/>
              <a:gd name="connsiteY62-2480" fmla="*/ 423348 h 6046908"/>
              <a:gd name="connsiteX63-2481" fmla="*/ 892486 w 4527226"/>
              <a:gd name="connsiteY63-2482" fmla="*/ 232848 h 6046908"/>
              <a:gd name="connsiteX64-2483" fmla="*/ 1174426 w 4527226"/>
              <a:gd name="connsiteY64-2484" fmla="*/ 80448 h 6046908"/>
              <a:gd name="connsiteX65-2485" fmla="*/ 1593526 w 4527226"/>
              <a:gd name="connsiteY65-2486" fmla="*/ 11868 h 6046908"/>
              <a:gd name="connsiteX66-2487" fmla="*/ 1944046 w 4527226"/>
              <a:gd name="connsiteY66-2488" fmla="*/ 4248 h 6046908"/>
              <a:gd name="connsiteX67-2489" fmla="*/ 2172646 w 4527226"/>
              <a:gd name="connsiteY67-2490" fmla="*/ 4248 h 6046908"/>
              <a:gd name="connsiteX68-2491" fmla="*/ 2393626 w 4527226"/>
              <a:gd name="connsiteY68-2492" fmla="*/ 57588 h 6046908"/>
              <a:gd name="connsiteX69-2493" fmla="*/ 2667946 w 4527226"/>
              <a:gd name="connsiteY69-2494" fmla="*/ 133788 h 6046908"/>
              <a:gd name="connsiteX70-2495" fmla="*/ 2820346 w 4527226"/>
              <a:gd name="connsiteY70-2496" fmla="*/ 202368 h 6046908"/>
              <a:gd name="connsiteX71-2497" fmla="*/ 3102286 w 4527226"/>
              <a:gd name="connsiteY71-2498" fmla="*/ 400488 h 6046908"/>
              <a:gd name="connsiteX72-2499" fmla="*/ 3285166 w 4527226"/>
              <a:gd name="connsiteY72-2500" fmla="*/ 651948 h 6046908"/>
              <a:gd name="connsiteX73-2501" fmla="*/ 3407086 w 4527226"/>
              <a:gd name="connsiteY73-2502" fmla="*/ 918648 h 6046908"/>
              <a:gd name="connsiteX74-2503" fmla="*/ 3475666 w 4527226"/>
              <a:gd name="connsiteY74-2504" fmla="*/ 1238688 h 6046908"/>
              <a:gd name="connsiteX75-2505" fmla="*/ 3506146 w 4527226"/>
              <a:gd name="connsiteY75-2506" fmla="*/ 1543488 h 6046908"/>
              <a:gd name="connsiteX76-2507" fmla="*/ 3506146 w 4527226"/>
              <a:gd name="connsiteY76-2508" fmla="*/ 1962588 h 6046908"/>
              <a:gd name="connsiteX77-2509" fmla="*/ 3338506 w 4527226"/>
              <a:gd name="connsiteY77-2510" fmla="*/ 2305488 h 6046908"/>
              <a:gd name="connsiteX78-2511" fmla="*/ 3254686 w 4527226"/>
              <a:gd name="connsiteY78-2512" fmla="*/ 2473128 h 6046908"/>
              <a:gd name="connsiteX79-2513" fmla="*/ 3132766 w 4527226"/>
              <a:gd name="connsiteY79-2514" fmla="*/ 2663628 h 6046908"/>
              <a:gd name="connsiteX80-2515" fmla="*/ 3071806 w 4527226"/>
              <a:gd name="connsiteY80-2516" fmla="*/ 2838888 h 6046908"/>
              <a:gd name="connsiteX81-2517" fmla="*/ 3064186 w 4527226"/>
              <a:gd name="connsiteY81-2518" fmla="*/ 2915088 h 6046908"/>
              <a:gd name="connsiteX82-2519" fmla="*/ 3018466 w 4527226"/>
              <a:gd name="connsiteY82-2520" fmla="*/ 3014148 h 6046908"/>
              <a:gd name="connsiteX83-2521" fmla="*/ 2980366 w 4527226"/>
              <a:gd name="connsiteY83-2522" fmla="*/ 3082728 h 6046908"/>
              <a:gd name="connsiteX84-2523" fmla="*/ 2957506 w 4527226"/>
              <a:gd name="connsiteY84-2524" fmla="*/ 3120828 h 6046908"/>
              <a:gd name="connsiteX85-2525" fmla="*/ 2957506 w 4527226"/>
              <a:gd name="connsiteY85-2526" fmla="*/ 3555168 h 6046908"/>
              <a:gd name="connsiteX86-2527" fmla="*/ 3010846 w 4527226"/>
              <a:gd name="connsiteY86-2528" fmla="*/ 3539928 h 6046908"/>
              <a:gd name="connsiteX87-2529" fmla="*/ 3109906 w 4527226"/>
              <a:gd name="connsiteY87-2530" fmla="*/ 3570408 h 6046908"/>
              <a:gd name="connsiteX88-2531" fmla="*/ 3140386 w 4527226"/>
              <a:gd name="connsiteY88-2532" fmla="*/ 3631368 h 6046908"/>
              <a:gd name="connsiteX89-2533" fmla="*/ 3117526 w 4527226"/>
              <a:gd name="connsiteY89-2534" fmla="*/ 3738048 h 6046908"/>
              <a:gd name="connsiteX90-2535" fmla="*/ 3125146 w 4527226"/>
              <a:gd name="connsiteY90-2536" fmla="*/ 4103808 h 6046908"/>
              <a:gd name="connsiteX91-2537" fmla="*/ 3163246 w 4527226"/>
              <a:gd name="connsiteY91-2538" fmla="*/ 4157148 h 6046908"/>
              <a:gd name="connsiteX92-2539" fmla="*/ 3201346 w 4527226"/>
              <a:gd name="connsiteY92-2540" fmla="*/ 4164768 h 6046908"/>
              <a:gd name="connsiteX93-2541" fmla="*/ 3231826 w 4527226"/>
              <a:gd name="connsiteY93-2542" fmla="*/ 4172388 h 6046908"/>
              <a:gd name="connsiteX94-2543" fmla="*/ 3285166 w 4527226"/>
              <a:gd name="connsiteY94-2544" fmla="*/ 4294308 h 6046908"/>
              <a:gd name="connsiteX95-2545" fmla="*/ 3300406 w 4527226"/>
              <a:gd name="connsiteY95-2546" fmla="*/ 4347648 h 6046908"/>
              <a:gd name="connsiteX96-2547" fmla="*/ 3330886 w 4527226"/>
              <a:gd name="connsiteY96-2548" fmla="*/ 4408608 h 6046908"/>
              <a:gd name="connsiteX97-2549" fmla="*/ 3551866 w 4527226"/>
              <a:gd name="connsiteY97-2550" fmla="*/ 4644828 h 6046908"/>
              <a:gd name="connsiteX98-2551" fmla="*/ 3887146 w 4527226"/>
              <a:gd name="connsiteY98-2552" fmla="*/ 5025828 h 6046908"/>
              <a:gd name="connsiteX99-2553" fmla="*/ 4100506 w 4527226"/>
              <a:gd name="connsiteY99-2554" fmla="*/ 5300148 h 6046908"/>
              <a:gd name="connsiteX100-2555" fmla="*/ 4367206 w 4527226"/>
              <a:gd name="connsiteY100-2556" fmla="*/ 5726868 h 6046908"/>
              <a:gd name="connsiteX101-2557" fmla="*/ 4527226 w 4527226"/>
              <a:gd name="connsiteY101-2558" fmla="*/ 6046908 h 6046908"/>
              <a:gd name="connsiteX0-2559" fmla="*/ 511486 w 4527226"/>
              <a:gd name="connsiteY0-2560" fmla="*/ 5612568 h 6046908"/>
              <a:gd name="connsiteX1-2561" fmla="*/ 541966 w 4527226"/>
              <a:gd name="connsiteY1-2562" fmla="*/ 5521128 h 6046908"/>
              <a:gd name="connsiteX2-2563" fmla="*/ 564826 w 4527226"/>
              <a:gd name="connsiteY2-2564" fmla="*/ 5353488 h 6046908"/>
              <a:gd name="connsiteX3-2565" fmla="*/ 602926 w 4527226"/>
              <a:gd name="connsiteY3-2566" fmla="*/ 5223948 h 6046908"/>
              <a:gd name="connsiteX4-2567" fmla="*/ 625786 w 4527226"/>
              <a:gd name="connsiteY4-2568" fmla="*/ 5178228 h 6046908"/>
              <a:gd name="connsiteX5-2569" fmla="*/ 701986 w 4527226"/>
              <a:gd name="connsiteY5-2570" fmla="*/ 5071548 h 6046908"/>
              <a:gd name="connsiteX6-2571" fmla="*/ 717226 w 4527226"/>
              <a:gd name="connsiteY6-2572" fmla="*/ 5063928 h 6046908"/>
              <a:gd name="connsiteX7-2573" fmla="*/ 709606 w 4527226"/>
              <a:gd name="connsiteY7-2574" fmla="*/ 5025828 h 6046908"/>
              <a:gd name="connsiteX8-2575" fmla="*/ 701986 w 4527226"/>
              <a:gd name="connsiteY8-2576" fmla="*/ 5002968 h 6046908"/>
              <a:gd name="connsiteX9-2577" fmla="*/ 968686 w 4527226"/>
              <a:gd name="connsiteY9-2578" fmla="*/ 4682928 h 6046908"/>
              <a:gd name="connsiteX10-2579" fmla="*/ 961066 w 4527226"/>
              <a:gd name="connsiteY10-2580" fmla="*/ 4644828 h 6046908"/>
              <a:gd name="connsiteX11-2581" fmla="*/ 1342066 w 4527226"/>
              <a:gd name="connsiteY11-2582" fmla="*/ 4172388 h 6046908"/>
              <a:gd name="connsiteX12-2583" fmla="*/ 1258246 w 4527226"/>
              <a:gd name="connsiteY12-2584" fmla="*/ 4012368 h 6046908"/>
              <a:gd name="connsiteX13-2585" fmla="*/ 1204906 w 4527226"/>
              <a:gd name="connsiteY13-2586" fmla="*/ 3928548 h 6046908"/>
              <a:gd name="connsiteX14-2587" fmla="*/ 1174426 w 4527226"/>
              <a:gd name="connsiteY14-2588" fmla="*/ 3768528 h 6046908"/>
              <a:gd name="connsiteX15-2589" fmla="*/ 1151566 w 4527226"/>
              <a:gd name="connsiteY15-2590" fmla="*/ 3699948 h 6046908"/>
              <a:gd name="connsiteX16-2591" fmla="*/ 1143946 w 4527226"/>
              <a:gd name="connsiteY16-2592" fmla="*/ 3669468 h 6046908"/>
              <a:gd name="connsiteX17-2593" fmla="*/ 1067746 w 4527226"/>
              <a:gd name="connsiteY17-2594" fmla="*/ 3661848 h 6046908"/>
              <a:gd name="connsiteX18-2595" fmla="*/ 938206 w 4527226"/>
              <a:gd name="connsiteY18-2596" fmla="*/ 3669468 h 6046908"/>
              <a:gd name="connsiteX19-2597" fmla="*/ 831526 w 4527226"/>
              <a:gd name="connsiteY19-2598" fmla="*/ 3692328 h 6046908"/>
              <a:gd name="connsiteX20-2599" fmla="*/ 610546 w 4527226"/>
              <a:gd name="connsiteY20-2600" fmla="*/ 3738048 h 6046908"/>
              <a:gd name="connsiteX21-2601" fmla="*/ 389566 w 4527226"/>
              <a:gd name="connsiteY21-2602" fmla="*/ 3638988 h 6046908"/>
              <a:gd name="connsiteX22-2603" fmla="*/ 381946 w 4527226"/>
              <a:gd name="connsiteY22-2604" fmla="*/ 3326568 h 6046908"/>
              <a:gd name="connsiteX23-2605" fmla="*/ 420046 w 4527226"/>
              <a:gd name="connsiteY23-2606" fmla="*/ 3227508 h 6046908"/>
              <a:gd name="connsiteX24-2607" fmla="*/ 389566 w 4527226"/>
              <a:gd name="connsiteY24-2608" fmla="*/ 3166548 h 6046908"/>
              <a:gd name="connsiteX25-2609" fmla="*/ 351466 w 4527226"/>
              <a:gd name="connsiteY25-2610" fmla="*/ 3105588 h 6046908"/>
              <a:gd name="connsiteX26-2611" fmla="*/ 397186 w 4527226"/>
              <a:gd name="connsiteY26-2612" fmla="*/ 3021768 h 6046908"/>
              <a:gd name="connsiteX27-2613" fmla="*/ 488626 w 4527226"/>
              <a:gd name="connsiteY27-2614" fmla="*/ 2998908 h 6046908"/>
              <a:gd name="connsiteX28-2615" fmla="*/ 471956 w 4527226"/>
              <a:gd name="connsiteY28-2616" fmla="*/ 2942709 h 6046908"/>
              <a:gd name="connsiteX29-2617" fmla="*/ 435286 w 4527226"/>
              <a:gd name="connsiteY29-2618" fmla="*/ 2930328 h 6046908"/>
              <a:gd name="connsiteX30-2619" fmla="*/ 389566 w 4527226"/>
              <a:gd name="connsiteY30-2620" fmla="*/ 2930328 h 6046908"/>
              <a:gd name="connsiteX31-2621" fmla="*/ 314000 w 4527226"/>
              <a:gd name="connsiteY31-2622" fmla="*/ 2893495 h 6046908"/>
              <a:gd name="connsiteX32-2623" fmla="*/ 320986 w 4527226"/>
              <a:gd name="connsiteY32-2624" fmla="*/ 2846508 h 6046908"/>
              <a:gd name="connsiteX33-2625" fmla="*/ 328606 w 4527226"/>
              <a:gd name="connsiteY33-2626" fmla="*/ 2793168 h 6046908"/>
              <a:gd name="connsiteX34-2627" fmla="*/ 313366 w 4527226"/>
              <a:gd name="connsiteY34-2628" fmla="*/ 2732208 h 6046908"/>
              <a:gd name="connsiteX35-2629" fmla="*/ 267646 w 4527226"/>
              <a:gd name="connsiteY35-2630" fmla="*/ 2671248 h 6046908"/>
              <a:gd name="connsiteX36-2631" fmla="*/ 176206 w 4527226"/>
              <a:gd name="connsiteY36-2632" fmla="*/ 2656008 h 6046908"/>
              <a:gd name="connsiteX37-2633" fmla="*/ 54286 w 4527226"/>
              <a:gd name="connsiteY37-2634" fmla="*/ 2610288 h 6046908"/>
              <a:gd name="connsiteX38-2635" fmla="*/ 7931 w 4527226"/>
              <a:gd name="connsiteY38-2636" fmla="*/ 2563298 h 6046908"/>
              <a:gd name="connsiteX39-2637" fmla="*/ 8566 w 4527226"/>
              <a:gd name="connsiteY39-2638" fmla="*/ 2488368 h 6046908"/>
              <a:gd name="connsiteX40-2639" fmla="*/ 92386 w 4527226"/>
              <a:gd name="connsiteY40-2640" fmla="*/ 2335968 h 6046908"/>
              <a:gd name="connsiteX41-2641" fmla="*/ 221926 w 4527226"/>
              <a:gd name="connsiteY41-2642" fmla="*/ 2175948 h 6046908"/>
              <a:gd name="connsiteX42-2643" fmla="*/ 282886 w 4527226"/>
              <a:gd name="connsiteY42-2644" fmla="*/ 2084508 h 6046908"/>
              <a:gd name="connsiteX43-2645" fmla="*/ 328606 w 4527226"/>
              <a:gd name="connsiteY43-2646" fmla="*/ 1977828 h 6046908"/>
              <a:gd name="connsiteX44-2647" fmla="*/ 359086 w 4527226"/>
              <a:gd name="connsiteY44-2648" fmla="*/ 1871148 h 6046908"/>
              <a:gd name="connsiteX45-2649" fmla="*/ 374326 w 4527226"/>
              <a:gd name="connsiteY45-2650" fmla="*/ 1810188 h 6046908"/>
              <a:gd name="connsiteX46-2651" fmla="*/ 343846 w 4527226"/>
              <a:gd name="connsiteY46-2652" fmla="*/ 1756848 h 6046908"/>
              <a:gd name="connsiteX47-2653" fmla="*/ 328606 w 4527226"/>
              <a:gd name="connsiteY47-2654" fmla="*/ 1680648 h 6046908"/>
              <a:gd name="connsiteX48-2655" fmla="*/ 412426 w 4527226"/>
              <a:gd name="connsiteY48-2656" fmla="*/ 1474908 h 6046908"/>
              <a:gd name="connsiteX49-2657" fmla="*/ 442906 w 4527226"/>
              <a:gd name="connsiteY49-2658" fmla="*/ 1307268 h 6046908"/>
              <a:gd name="connsiteX50-2659" fmla="*/ 465766 w 4527226"/>
              <a:gd name="connsiteY50-2660" fmla="*/ 1192968 h 6046908"/>
              <a:gd name="connsiteX51-2661" fmla="*/ 503866 w 4527226"/>
              <a:gd name="connsiteY51-2662" fmla="*/ 1055808 h 6046908"/>
              <a:gd name="connsiteX52-2663" fmla="*/ 557206 w 4527226"/>
              <a:gd name="connsiteY52-2664" fmla="*/ 888168 h 6046908"/>
              <a:gd name="connsiteX53-2665" fmla="*/ 503866 w 4527226"/>
              <a:gd name="connsiteY53-2666" fmla="*/ 888168 h 6046908"/>
              <a:gd name="connsiteX54-2667" fmla="*/ 412426 w 4527226"/>
              <a:gd name="connsiteY54-2668" fmla="*/ 834828 h 6046908"/>
              <a:gd name="connsiteX55-2669" fmla="*/ 328606 w 4527226"/>
              <a:gd name="connsiteY55-2670" fmla="*/ 789108 h 6046908"/>
              <a:gd name="connsiteX56-2671" fmla="*/ 260026 w 4527226"/>
              <a:gd name="connsiteY56-2672" fmla="*/ 773868 h 6046908"/>
              <a:gd name="connsiteX57-2673" fmla="*/ 214306 w 4527226"/>
              <a:gd name="connsiteY57-2674" fmla="*/ 751008 h 6046908"/>
              <a:gd name="connsiteX58-2675" fmla="*/ 260026 w 4527226"/>
              <a:gd name="connsiteY58-2676" fmla="*/ 674808 h 6046908"/>
              <a:gd name="connsiteX59-2677" fmla="*/ 374326 w 4527226"/>
              <a:gd name="connsiteY59-2678" fmla="*/ 606228 h 6046908"/>
              <a:gd name="connsiteX60-2679" fmla="*/ 557206 w 4527226"/>
              <a:gd name="connsiteY60-2680" fmla="*/ 507168 h 6046908"/>
              <a:gd name="connsiteX61-2681" fmla="*/ 656266 w 4527226"/>
              <a:gd name="connsiteY61-2682" fmla="*/ 423348 h 6046908"/>
              <a:gd name="connsiteX62-2683" fmla="*/ 892486 w 4527226"/>
              <a:gd name="connsiteY62-2684" fmla="*/ 232848 h 6046908"/>
              <a:gd name="connsiteX63-2685" fmla="*/ 1174426 w 4527226"/>
              <a:gd name="connsiteY63-2686" fmla="*/ 80448 h 6046908"/>
              <a:gd name="connsiteX64-2687" fmla="*/ 1593526 w 4527226"/>
              <a:gd name="connsiteY64-2688" fmla="*/ 11868 h 6046908"/>
              <a:gd name="connsiteX65-2689" fmla="*/ 1944046 w 4527226"/>
              <a:gd name="connsiteY65-2690" fmla="*/ 4248 h 6046908"/>
              <a:gd name="connsiteX66-2691" fmla="*/ 2172646 w 4527226"/>
              <a:gd name="connsiteY66-2692" fmla="*/ 4248 h 6046908"/>
              <a:gd name="connsiteX67-2693" fmla="*/ 2393626 w 4527226"/>
              <a:gd name="connsiteY67-2694" fmla="*/ 57588 h 6046908"/>
              <a:gd name="connsiteX68-2695" fmla="*/ 2667946 w 4527226"/>
              <a:gd name="connsiteY68-2696" fmla="*/ 133788 h 6046908"/>
              <a:gd name="connsiteX69-2697" fmla="*/ 2820346 w 4527226"/>
              <a:gd name="connsiteY69-2698" fmla="*/ 202368 h 6046908"/>
              <a:gd name="connsiteX70-2699" fmla="*/ 3102286 w 4527226"/>
              <a:gd name="connsiteY70-2700" fmla="*/ 400488 h 6046908"/>
              <a:gd name="connsiteX71-2701" fmla="*/ 3285166 w 4527226"/>
              <a:gd name="connsiteY71-2702" fmla="*/ 651948 h 6046908"/>
              <a:gd name="connsiteX72-2703" fmla="*/ 3407086 w 4527226"/>
              <a:gd name="connsiteY72-2704" fmla="*/ 918648 h 6046908"/>
              <a:gd name="connsiteX73-2705" fmla="*/ 3475666 w 4527226"/>
              <a:gd name="connsiteY73-2706" fmla="*/ 1238688 h 6046908"/>
              <a:gd name="connsiteX74-2707" fmla="*/ 3506146 w 4527226"/>
              <a:gd name="connsiteY74-2708" fmla="*/ 1543488 h 6046908"/>
              <a:gd name="connsiteX75-2709" fmla="*/ 3506146 w 4527226"/>
              <a:gd name="connsiteY75-2710" fmla="*/ 1962588 h 6046908"/>
              <a:gd name="connsiteX76-2711" fmla="*/ 3338506 w 4527226"/>
              <a:gd name="connsiteY76-2712" fmla="*/ 2305488 h 6046908"/>
              <a:gd name="connsiteX77-2713" fmla="*/ 3254686 w 4527226"/>
              <a:gd name="connsiteY77-2714" fmla="*/ 2473128 h 6046908"/>
              <a:gd name="connsiteX78-2715" fmla="*/ 3132766 w 4527226"/>
              <a:gd name="connsiteY78-2716" fmla="*/ 2663628 h 6046908"/>
              <a:gd name="connsiteX79-2717" fmla="*/ 3071806 w 4527226"/>
              <a:gd name="connsiteY79-2718" fmla="*/ 2838888 h 6046908"/>
              <a:gd name="connsiteX80-2719" fmla="*/ 3064186 w 4527226"/>
              <a:gd name="connsiteY80-2720" fmla="*/ 2915088 h 6046908"/>
              <a:gd name="connsiteX81-2721" fmla="*/ 3018466 w 4527226"/>
              <a:gd name="connsiteY81-2722" fmla="*/ 3014148 h 6046908"/>
              <a:gd name="connsiteX82-2723" fmla="*/ 2980366 w 4527226"/>
              <a:gd name="connsiteY82-2724" fmla="*/ 3082728 h 6046908"/>
              <a:gd name="connsiteX83-2725" fmla="*/ 2957506 w 4527226"/>
              <a:gd name="connsiteY83-2726" fmla="*/ 3120828 h 6046908"/>
              <a:gd name="connsiteX84-2727" fmla="*/ 2957506 w 4527226"/>
              <a:gd name="connsiteY84-2728" fmla="*/ 3555168 h 6046908"/>
              <a:gd name="connsiteX85-2729" fmla="*/ 3010846 w 4527226"/>
              <a:gd name="connsiteY85-2730" fmla="*/ 3539928 h 6046908"/>
              <a:gd name="connsiteX86-2731" fmla="*/ 3109906 w 4527226"/>
              <a:gd name="connsiteY86-2732" fmla="*/ 3570408 h 6046908"/>
              <a:gd name="connsiteX87-2733" fmla="*/ 3140386 w 4527226"/>
              <a:gd name="connsiteY87-2734" fmla="*/ 3631368 h 6046908"/>
              <a:gd name="connsiteX88-2735" fmla="*/ 3117526 w 4527226"/>
              <a:gd name="connsiteY88-2736" fmla="*/ 3738048 h 6046908"/>
              <a:gd name="connsiteX89-2737" fmla="*/ 3125146 w 4527226"/>
              <a:gd name="connsiteY89-2738" fmla="*/ 4103808 h 6046908"/>
              <a:gd name="connsiteX90-2739" fmla="*/ 3163246 w 4527226"/>
              <a:gd name="connsiteY90-2740" fmla="*/ 4157148 h 6046908"/>
              <a:gd name="connsiteX91-2741" fmla="*/ 3201346 w 4527226"/>
              <a:gd name="connsiteY91-2742" fmla="*/ 4164768 h 6046908"/>
              <a:gd name="connsiteX92-2743" fmla="*/ 3231826 w 4527226"/>
              <a:gd name="connsiteY92-2744" fmla="*/ 4172388 h 6046908"/>
              <a:gd name="connsiteX93-2745" fmla="*/ 3285166 w 4527226"/>
              <a:gd name="connsiteY93-2746" fmla="*/ 4294308 h 6046908"/>
              <a:gd name="connsiteX94-2747" fmla="*/ 3300406 w 4527226"/>
              <a:gd name="connsiteY94-2748" fmla="*/ 4347648 h 6046908"/>
              <a:gd name="connsiteX95-2749" fmla="*/ 3330886 w 4527226"/>
              <a:gd name="connsiteY95-2750" fmla="*/ 4408608 h 6046908"/>
              <a:gd name="connsiteX96-2751" fmla="*/ 3551866 w 4527226"/>
              <a:gd name="connsiteY96-2752" fmla="*/ 4644828 h 6046908"/>
              <a:gd name="connsiteX97-2753" fmla="*/ 3887146 w 4527226"/>
              <a:gd name="connsiteY97-2754" fmla="*/ 5025828 h 6046908"/>
              <a:gd name="connsiteX98-2755" fmla="*/ 4100506 w 4527226"/>
              <a:gd name="connsiteY98-2756" fmla="*/ 5300148 h 6046908"/>
              <a:gd name="connsiteX99-2757" fmla="*/ 4367206 w 4527226"/>
              <a:gd name="connsiteY99-2758" fmla="*/ 5726868 h 6046908"/>
              <a:gd name="connsiteX100-2759" fmla="*/ 4527226 w 4527226"/>
              <a:gd name="connsiteY100-2760" fmla="*/ 6046908 h 6046908"/>
              <a:gd name="connsiteX0-2761" fmla="*/ 541966 w 4527226"/>
              <a:gd name="connsiteY0-2762" fmla="*/ 5521128 h 6046908"/>
              <a:gd name="connsiteX1-2763" fmla="*/ 564826 w 4527226"/>
              <a:gd name="connsiteY1-2764" fmla="*/ 5353488 h 6046908"/>
              <a:gd name="connsiteX2-2765" fmla="*/ 602926 w 4527226"/>
              <a:gd name="connsiteY2-2766" fmla="*/ 5223948 h 6046908"/>
              <a:gd name="connsiteX3-2767" fmla="*/ 625786 w 4527226"/>
              <a:gd name="connsiteY3-2768" fmla="*/ 5178228 h 6046908"/>
              <a:gd name="connsiteX4-2769" fmla="*/ 701986 w 4527226"/>
              <a:gd name="connsiteY4-2770" fmla="*/ 5071548 h 6046908"/>
              <a:gd name="connsiteX5-2771" fmla="*/ 717226 w 4527226"/>
              <a:gd name="connsiteY5-2772" fmla="*/ 5063928 h 6046908"/>
              <a:gd name="connsiteX6-2773" fmla="*/ 709606 w 4527226"/>
              <a:gd name="connsiteY6-2774" fmla="*/ 5025828 h 6046908"/>
              <a:gd name="connsiteX7-2775" fmla="*/ 701986 w 4527226"/>
              <a:gd name="connsiteY7-2776" fmla="*/ 5002968 h 6046908"/>
              <a:gd name="connsiteX8-2777" fmla="*/ 968686 w 4527226"/>
              <a:gd name="connsiteY8-2778" fmla="*/ 4682928 h 6046908"/>
              <a:gd name="connsiteX9-2779" fmla="*/ 961066 w 4527226"/>
              <a:gd name="connsiteY9-2780" fmla="*/ 4644828 h 6046908"/>
              <a:gd name="connsiteX10-2781" fmla="*/ 1342066 w 4527226"/>
              <a:gd name="connsiteY10-2782" fmla="*/ 4172388 h 6046908"/>
              <a:gd name="connsiteX11-2783" fmla="*/ 1258246 w 4527226"/>
              <a:gd name="connsiteY11-2784" fmla="*/ 4012368 h 6046908"/>
              <a:gd name="connsiteX12-2785" fmla="*/ 1204906 w 4527226"/>
              <a:gd name="connsiteY12-2786" fmla="*/ 3928548 h 6046908"/>
              <a:gd name="connsiteX13-2787" fmla="*/ 1174426 w 4527226"/>
              <a:gd name="connsiteY13-2788" fmla="*/ 3768528 h 6046908"/>
              <a:gd name="connsiteX14-2789" fmla="*/ 1151566 w 4527226"/>
              <a:gd name="connsiteY14-2790" fmla="*/ 3699948 h 6046908"/>
              <a:gd name="connsiteX15-2791" fmla="*/ 1143946 w 4527226"/>
              <a:gd name="connsiteY15-2792" fmla="*/ 3669468 h 6046908"/>
              <a:gd name="connsiteX16-2793" fmla="*/ 1067746 w 4527226"/>
              <a:gd name="connsiteY16-2794" fmla="*/ 3661848 h 6046908"/>
              <a:gd name="connsiteX17-2795" fmla="*/ 938206 w 4527226"/>
              <a:gd name="connsiteY17-2796" fmla="*/ 3669468 h 6046908"/>
              <a:gd name="connsiteX18-2797" fmla="*/ 831526 w 4527226"/>
              <a:gd name="connsiteY18-2798" fmla="*/ 3692328 h 6046908"/>
              <a:gd name="connsiteX19-2799" fmla="*/ 610546 w 4527226"/>
              <a:gd name="connsiteY19-2800" fmla="*/ 3738048 h 6046908"/>
              <a:gd name="connsiteX20-2801" fmla="*/ 389566 w 4527226"/>
              <a:gd name="connsiteY20-2802" fmla="*/ 3638988 h 6046908"/>
              <a:gd name="connsiteX21-2803" fmla="*/ 381946 w 4527226"/>
              <a:gd name="connsiteY21-2804" fmla="*/ 3326568 h 6046908"/>
              <a:gd name="connsiteX22-2805" fmla="*/ 420046 w 4527226"/>
              <a:gd name="connsiteY22-2806" fmla="*/ 3227508 h 6046908"/>
              <a:gd name="connsiteX23-2807" fmla="*/ 389566 w 4527226"/>
              <a:gd name="connsiteY23-2808" fmla="*/ 3166548 h 6046908"/>
              <a:gd name="connsiteX24-2809" fmla="*/ 351466 w 4527226"/>
              <a:gd name="connsiteY24-2810" fmla="*/ 3105588 h 6046908"/>
              <a:gd name="connsiteX25-2811" fmla="*/ 397186 w 4527226"/>
              <a:gd name="connsiteY25-2812" fmla="*/ 3021768 h 6046908"/>
              <a:gd name="connsiteX26-2813" fmla="*/ 488626 w 4527226"/>
              <a:gd name="connsiteY26-2814" fmla="*/ 2998908 h 6046908"/>
              <a:gd name="connsiteX27-2815" fmla="*/ 471956 w 4527226"/>
              <a:gd name="connsiteY27-2816" fmla="*/ 2942709 h 6046908"/>
              <a:gd name="connsiteX28-2817" fmla="*/ 435286 w 4527226"/>
              <a:gd name="connsiteY28-2818" fmla="*/ 2930328 h 6046908"/>
              <a:gd name="connsiteX29-2819" fmla="*/ 389566 w 4527226"/>
              <a:gd name="connsiteY29-2820" fmla="*/ 2930328 h 6046908"/>
              <a:gd name="connsiteX30-2821" fmla="*/ 314000 w 4527226"/>
              <a:gd name="connsiteY30-2822" fmla="*/ 2893495 h 6046908"/>
              <a:gd name="connsiteX31-2823" fmla="*/ 320986 w 4527226"/>
              <a:gd name="connsiteY31-2824" fmla="*/ 2846508 h 6046908"/>
              <a:gd name="connsiteX32-2825" fmla="*/ 328606 w 4527226"/>
              <a:gd name="connsiteY32-2826" fmla="*/ 2793168 h 6046908"/>
              <a:gd name="connsiteX33-2827" fmla="*/ 313366 w 4527226"/>
              <a:gd name="connsiteY33-2828" fmla="*/ 2732208 h 6046908"/>
              <a:gd name="connsiteX34-2829" fmla="*/ 267646 w 4527226"/>
              <a:gd name="connsiteY34-2830" fmla="*/ 2671248 h 6046908"/>
              <a:gd name="connsiteX35-2831" fmla="*/ 176206 w 4527226"/>
              <a:gd name="connsiteY35-2832" fmla="*/ 2656008 h 6046908"/>
              <a:gd name="connsiteX36-2833" fmla="*/ 54286 w 4527226"/>
              <a:gd name="connsiteY36-2834" fmla="*/ 2610288 h 6046908"/>
              <a:gd name="connsiteX37-2835" fmla="*/ 7931 w 4527226"/>
              <a:gd name="connsiteY37-2836" fmla="*/ 2563298 h 6046908"/>
              <a:gd name="connsiteX38-2837" fmla="*/ 8566 w 4527226"/>
              <a:gd name="connsiteY38-2838" fmla="*/ 2488368 h 6046908"/>
              <a:gd name="connsiteX39-2839" fmla="*/ 92386 w 4527226"/>
              <a:gd name="connsiteY39-2840" fmla="*/ 2335968 h 6046908"/>
              <a:gd name="connsiteX40-2841" fmla="*/ 221926 w 4527226"/>
              <a:gd name="connsiteY40-2842" fmla="*/ 2175948 h 6046908"/>
              <a:gd name="connsiteX41-2843" fmla="*/ 282886 w 4527226"/>
              <a:gd name="connsiteY41-2844" fmla="*/ 2084508 h 6046908"/>
              <a:gd name="connsiteX42-2845" fmla="*/ 328606 w 4527226"/>
              <a:gd name="connsiteY42-2846" fmla="*/ 1977828 h 6046908"/>
              <a:gd name="connsiteX43-2847" fmla="*/ 359086 w 4527226"/>
              <a:gd name="connsiteY43-2848" fmla="*/ 1871148 h 6046908"/>
              <a:gd name="connsiteX44-2849" fmla="*/ 374326 w 4527226"/>
              <a:gd name="connsiteY44-2850" fmla="*/ 1810188 h 6046908"/>
              <a:gd name="connsiteX45-2851" fmla="*/ 343846 w 4527226"/>
              <a:gd name="connsiteY45-2852" fmla="*/ 1756848 h 6046908"/>
              <a:gd name="connsiteX46-2853" fmla="*/ 328606 w 4527226"/>
              <a:gd name="connsiteY46-2854" fmla="*/ 1680648 h 6046908"/>
              <a:gd name="connsiteX47-2855" fmla="*/ 412426 w 4527226"/>
              <a:gd name="connsiteY47-2856" fmla="*/ 1474908 h 6046908"/>
              <a:gd name="connsiteX48-2857" fmla="*/ 442906 w 4527226"/>
              <a:gd name="connsiteY48-2858" fmla="*/ 1307268 h 6046908"/>
              <a:gd name="connsiteX49-2859" fmla="*/ 465766 w 4527226"/>
              <a:gd name="connsiteY49-2860" fmla="*/ 1192968 h 6046908"/>
              <a:gd name="connsiteX50-2861" fmla="*/ 503866 w 4527226"/>
              <a:gd name="connsiteY50-2862" fmla="*/ 1055808 h 6046908"/>
              <a:gd name="connsiteX51-2863" fmla="*/ 557206 w 4527226"/>
              <a:gd name="connsiteY51-2864" fmla="*/ 888168 h 6046908"/>
              <a:gd name="connsiteX52-2865" fmla="*/ 503866 w 4527226"/>
              <a:gd name="connsiteY52-2866" fmla="*/ 888168 h 6046908"/>
              <a:gd name="connsiteX53-2867" fmla="*/ 412426 w 4527226"/>
              <a:gd name="connsiteY53-2868" fmla="*/ 834828 h 6046908"/>
              <a:gd name="connsiteX54-2869" fmla="*/ 328606 w 4527226"/>
              <a:gd name="connsiteY54-2870" fmla="*/ 789108 h 6046908"/>
              <a:gd name="connsiteX55-2871" fmla="*/ 260026 w 4527226"/>
              <a:gd name="connsiteY55-2872" fmla="*/ 773868 h 6046908"/>
              <a:gd name="connsiteX56-2873" fmla="*/ 214306 w 4527226"/>
              <a:gd name="connsiteY56-2874" fmla="*/ 751008 h 6046908"/>
              <a:gd name="connsiteX57-2875" fmla="*/ 260026 w 4527226"/>
              <a:gd name="connsiteY57-2876" fmla="*/ 674808 h 6046908"/>
              <a:gd name="connsiteX58-2877" fmla="*/ 374326 w 4527226"/>
              <a:gd name="connsiteY58-2878" fmla="*/ 606228 h 6046908"/>
              <a:gd name="connsiteX59-2879" fmla="*/ 557206 w 4527226"/>
              <a:gd name="connsiteY59-2880" fmla="*/ 507168 h 6046908"/>
              <a:gd name="connsiteX60-2881" fmla="*/ 656266 w 4527226"/>
              <a:gd name="connsiteY60-2882" fmla="*/ 423348 h 6046908"/>
              <a:gd name="connsiteX61-2883" fmla="*/ 892486 w 4527226"/>
              <a:gd name="connsiteY61-2884" fmla="*/ 232848 h 6046908"/>
              <a:gd name="connsiteX62-2885" fmla="*/ 1174426 w 4527226"/>
              <a:gd name="connsiteY62-2886" fmla="*/ 80448 h 6046908"/>
              <a:gd name="connsiteX63-2887" fmla="*/ 1593526 w 4527226"/>
              <a:gd name="connsiteY63-2888" fmla="*/ 11868 h 6046908"/>
              <a:gd name="connsiteX64-2889" fmla="*/ 1944046 w 4527226"/>
              <a:gd name="connsiteY64-2890" fmla="*/ 4248 h 6046908"/>
              <a:gd name="connsiteX65-2891" fmla="*/ 2172646 w 4527226"/>
              <a:gd name="connsiteY65-2892" fmla="*/ 4248 h 6046908"/>
              <a:gd name="connsiteX66-2893" fmla="*/ 2393626 w 4527226"/>
              <a:gd name="connsiteY66-2894" fmla="*/ 57588 h 6046908"/>
              <a:gd name="connsiteX67-2895" fmla="*/ 2667946 w 4527226"/>
              <a:gd name="connsiteY67-2896" fmla="*/ 133788 h 6046908"/>
              <a:gd name="connsiteX68-2897" fmla="*/ 2820346 w 4527226"/>
              <a:gd name="connsiteY68-2898" fmla="*/ 202368 h 6046908"/>
              <a:gd name="connsiteX69-2899" fmla="*/ 3102286 w 4527226"/>
              <a:gd name="connsiteY69-2900" fmla="*/ 400488 h 6046908"/>
              <a:gd name="connsiteX70-2901" fmla="*/ 3285166 w 4527226"/>
              <a:gd name="connsiteY70-2902" fmla="*/ 651948 h 6046908"/>
              <a:gd name="connsiteX71-2903" fmla="*/ 3407086 w 4527226"/>
              <a:gd name="connsiteY71-2904" fmla="*/ 918648 h 6046908"/>
              <a:gd name="connsiteX72-2905" fmla="*/ 3475666 w 4527226"/>
              <a:gd name="connsiteY72-2906" fmla="*/ 1238688 h 6046908"/>
              <a:gd name="connsiteX73-2907" fmla="*/ 3506146 w 4527226"/>
              <a:gd name="connsiteY73-2908" fmla="*/ 1543488 h 6046908"/>
              <a:gd name="connsiteX74-2909" fmla="*/ 3506146 w 4527226"/>
              <a:gd name="connsiteY74-2910" fmla="*/ 1962588 h 6046908"/>
              <a:gd name="connsiteX75-2911" fmla="*/ 3338506 w 4527226"/>
              <a:gd name="connsiteY75-2912" fmla="*/ 2305488 h 6046908"/>
              <a:gd name="connsiteX76-2913" fmla="*/ 3254686 w 4527226"/>
              <a:gd name="connsiteY76-2914" fmla="*/ 2473128 h 6046908"/>
              <a:gd name="connsiteX77-2915" fmla="*/ 3132766 w 4527226"/>
              <a:gd name="connsiteY77-2916" fmla="*/ 2663628 h 6046908"/>
              <a:gd name="connsiteX78-2917" fmla="*/ 3071806 w 4527226"/>
              <a:gd name="connsiteY78-2918" fmla="*/ 2838888 h 6046908"/>
              <a:gd name="connsiteX79-2919" fmla="*/ 3064186 w 4527226"/>
              <a:gd name="connsiteY79-2920" fmla="*/ 2915088 h 6046908"/>
              <a:gd name="connsiteX80-2921" fmla="*/ 3018466 w 4527226"/>
              <a:gd name="connsiteY80-2922" fmla="*/ 3014148 h 6046908"/>
              <a:gd name="connsiteX81-2923" fmla="*/ 2980366 w 4527226"/>
              <a:gd name="connsiteY81-2924" fmla="*/ 3082728 h 6046908"/>
              <a:gd name="connsiteX82-2925" fmla="*/ 2957506 w 4527226"/>
              <a:gd name="connsiteY82-2926" fmla="*/ 3120828 h 6046908"/>
              <a:gd name="connsiteX83-2927" fmla="*/ 2957506 w 4527226"/>
              <a:gd name="connsiteY83-2928" fmla="*/ 3555168 h 6046908"/>
              <a:gd name="connsiteX84-2929" fmla="*/ 3010846 w 4527226"/>
              <a:gd name="connsiteY84-2930" fmla="*/ 3539928 h 6046908"/>
              <a:gd name="connsiteX85-2931" fmla="*/ 3109906 w 4527226"/>
              <a:gd name="connsiteY85-2932" fmla="*/ 3570408 h 6046908"/>
              <a:gd name="connsiteX86-2933" fmla="*/ 3140386 w 4527226"/>
              <a:gd name="connsiteY86-2934" fmla="*/ 3631368 h 6046908"/>
              <a:gd name="connsiteX87-2935" fmla="*/ 3117526 w 4527226"/>
              <a:gd name="connsiteY87-2936" fmla="*/ 3738048 h 6046908"/>
              <a:gd name="connsiteX88-2937" fmla="*/ 3125146 w 4527226"/>
              <a:gd name="connsiteY88-2938" fmla="*/ 4103808 h 6046908"/>
              <a:gd name="connsiteX89-2939" fmla="*/ 3163246 w 4527226"/>
              <a:gd name="connsiteY89-2940" fmla="*/ 4157148 h 6046908"/>
              <a:gd name="connsiteX90-2941" fmla="*/ 3201346 w 4527226"/>
              <a:gd name="connsiteY90-2942" fmla="*/ 4164768 h 6046908"/>
              <a:gd name="connsiteX91-2943" fmla="*/ 3231826 w 4527226"/>
              <a:gd name="connsiteY91-2944" fmla="*/ 4172388 h 6046908"/>
              <a:gd name="connsiteX92-2945" fmla="*/ 3285166 w 4527226"/>
              <a:gd name="connsiteY92-2946" fmla="*/ 4294308 h 6046908"/>
              <a:gd name="connsiteX93-2947" fmla="*/ 3300406 w 4527226"/>
              <a:gd name="connsiteY93-2948" fmla="*/ 4347648 h 6046908"/>
              <a:gd name="connsiteX94-2949" fmla="*/ 3330886 w 4527226"/>
              <a:gd name="connsiteY94-2950" fmla="*/ 4408608 h 6046908"/>
              <a:gd name="connsiteX95-2951" fmla="*/ 3551866 w 4527226"/>
              <a:gd name="connsiteY95-2952" fmla="*/ 4644828 h 6046908"/>
              <a:gd name="connsiteX96-2953" fmla="*/ 3887146 w 4527226"/>
              <a:gd name="connsiteY96-2954" fmla="*/ 5025828 h 6046908"/>
              <a:gd name="connsiteX97-2955" fmla="*/ 4100506 w 4527226"/>
              <a:gd name="connsiteY97-2956" fmla="*/ 5300148 h 6046908"/>
              <a:gd name="connsiteX98-2957" fmla="*/ 4367206 w 4527226"/>
              <a:gd name="connsiteY98-2958" fmla="*/ 5726868 h 6046908"/>
              <a:gd name="connsiteX99-2959" fmla="*/ 4527226 w 4527226"/>
              <a:gd name="connsiteY99-2960" fmla="*/ 6046908 h 6046908"/>
              <a:gd name="connsiteX0-2961" fmla="*/ 564826 w 4527226"/>
              <a:gd name="connsiteY0-2962" fmla="*/ 5353488 h 6046908"/>
              <a:gd name="connsiteX1-2963" fmla="*/ 602926 w 4527226"/>
              <a:gd name="connsiteY1-2964" fmla="*/ 5223948 h 6046908"/>
              <a:gd name="connsiteX2-2965" fmla="*/ 625786 w 4527226"/>
              <a:gd name="connsiteY2-2966" fmla="*/ 5178228 h 6046908"/>
              <a:gd name="connsiteX3-2967" fmla="*/ 701986 w 4527226"/>
              <a:gd name="connsiteY3-2968" fmla="*/ 5071548 h 6046908"/>
              <a:gd name="connsiteX4-2969" fmla="*/ 717226 w 4527226"/>
              <a:gd name="connsiteY4-2970" fmla="*/ 5063928 h 6046908"/>
              <a:gd name="connsiteX5-2971" fmla="*/ 709606 w 4527226"/>
              <a:gd name="connsiteY5-2972" fmla="*/ 5025828 h 6046908"/>
              <a:gd name="connsiteX6-2973" fmla="*/ 701986 w 4527226"/>
              <a:gd name="connsiteY6-2974" fmla="*/ 5002968 h 6046908"/>
              <a:gd name="connsiteX7-2975" fmla="*/ 968686 w 4527226"/>
              <a:gd name="connsiteY7-2976" fmla="*/ 4682928 h 6046908"/>
              <a:gd name="connsiteX8-2977" fmla="*/ 961066 w 4527226"/>
              <a:gd name="connsiteY8-2978" fmla="*/ 4644828 h 6046908"/>
              <a:gd name="connsiteX9-2979" fmla="*/ 1342066 w 4527226"/>
              <a:gd name="connsiteY9-2980" fmla="*/ 4172388 h 6046908"/>
              <a:gd name="connsiteX10-2981" fmla="*/ 1258246 w 4527226"/>
              <a:gd name="connsiteY10-2982" fmla="*/ 4012368 h 6046908"/>
              <a:gd name="connsiteX11-2983" fmla="*/ 1204906 w 4527226"/>
              <a:gd name="connsiteY11-2984" fmla="*/ 3928548 h 6046908"/>
              <a:gd name="connsiteX12-2985" fmla="*/ 1174426 w 4527226"/>
              <a:gd name="connsiteY12-2986" fmla="*/ 3768528 h 6046908"/>
              <a:gd name="connsiteX13-2987" fmla="*/ 1151566 w 4527226"/>
              <a:gd name="connsiteY13-2988" fmla="*/ 3699948 h 6046908"/>
              <a:gd name="connsiteX14-2989" fmla="*/ 1143946 w 4527226"/>
              <a:gd name="connsiteY14-2990" fmla="*/ 3669468 h 6046908"/>
              <a:gd name="connsiteX15-2991" fmla="*/ 1067746 w 4527226"/>
              <a:gd name="connsiteY15-2992" fmla="*/ 3661848 h 6046908"/>
              <a:gd name="connsiteX16-2993" fmla="*/ 938206 w 4527226"/>
              <a:gd name="connsiteY16-2994" fmla="*/ 3669468 h 6046908"/>
              <a:gd name="connsiteX17-2995" fmla="*/ 831526 w 4527226"/>
              <a:gd name="connsiteY17-2996" fmla="*/ 3692328 h 6046908"/>
              <a:gd name="connsiteX18-2997" fmla="*/ 610546 w 4527226"/>
              <a:gd name="connsiteY18-2998" fmla="*/ 3738048 h 6046908"/>
              <a:gd name="connsiteX19-2999" fmla="*/ 389566 w 4527226"/>
              <a:gd name="connsiteY19-3000" fmla="*/ 3638988 h 6046908"/>
              <a:gd name="connsiteX20-3001" fmla="*/ 381946 w 4527226"/>
              <a:gd name="connsiteY20-3002" fmla="*/ 3326568 h 6046908"/>
              <a:gd name="connsiteX21-3003" fmla="*/ 420046 w 4527226"/>
              <a:gd name="connsiteY21-3004" fmla="*/ 3227508 h 6046908"/>
              <a:gd name="connsiteX22-3005" fmla="*/ 389566 w 4527226"/>
              <a:gd name="connsiteY22-3006" fmla="*/ 3166548 h 6046908"/>
              <a:gd name="connsiteX23-3007" fmla="*/ 351466 w 4527226"/>
              <a:gd name="connsiteY23-3008" fmla="*/ 3105588 h 6046908"/>
              <a:gd name="connsiteX24-3009" fmla="*/ 397186 w 4527226"/>
              <a:gd name="connsiteY24-3010" fmla="*/ 3021768 h 6046908"/>
              <a:gd name="connsiteX25-3011" fmla="*/ 488626 w 4527226"/>
              <a:gd name="connsiteY25-3012" fmla="*/ 2998908 h 6046908"/>
              <a:gd name="connsiteX26-3013" fmla="*/ 471956 w 4527226"/>
              <a:gd name="connsiteY26-3014" fmla="*/ 2942709 h 6046908"/>
              <a:gd name="connsiteX27-3015" fmla="*/ 435286 w 4527226"/>
              <a:gd name="connsiteY27-3016" fmla="*/ 2930328 h 6046908"/>
              <a:gd name="connsiteX28-3017" fmla="*/ 389566 w 4527226"/>
              <a:gd name="connsiteY28-3018" fmla="*/ 2930328 h 6046908"/>
              <a:gd name="connsiteX29-3019" fmla="*/ 314000 w 4527226"/>
              <a:gd name="connsiteY29-3020" fmla="*/ 2893495 h 6046908"/>
              <a:gd name="connsiteX30-3021" fmla="*/ 320986 w 4527226"/>
              <a:gd name="connsiteY30-3022" fmla="*/ 2846508 h 6046908"/>
              <a:gd name="connsiteX31-3023" fmla="*/ 328606 w 4527226"/>
              <a:gd name="connsiteY31-3024" fmla="*/ 2793168 h 6046908"/>
              <a:gd name="connsiteX32-3025" fmla="*/ 313366 w 4527226"/>
              <a:gd name="connsiteY32-3026" fmla="*/ 2732208 h 6046908"/>
              <a:gd name="connsiteX33-3027" fmla="*/ 267646 w 4527226"/>
              <a:gd name="connsiteY33-3028" fmla="*/ 2671248 h 6046908"/>
              <a:gd name="connsiteX34-3029" fmla="*/ 176206 w 4527226"/>
              <a:gd name="connsiteY34-3030" fmla="*/ 2656008 h 6046908"/>
              <a:gd name="connsiteX35-3031" fmla="*/ 54286 w 4527226"/>
              <a:gd name="connsiteY35-3032" fmla="*/ 2610288 h 6046908"/>
              <a:gd name="connsiteX36-3033" fmla="*/ 7931 w 4527226"/>
              <a:gd name="connsiteY36-3034" fmla="*/ 2563298 h 6046908"/>
              <a:gd name="connsiteX37-3035" fmla="*/ 8566 w 4527226"/>
              <a:gd name="connsiteY37-3036" fmla="*/ 2488368 h 6046908"/>
              <a:gd name="connsiteX38-3037" fmla="*/ 92386 w 4527226"/>
              <a:gd name="connsiteY38-3038" fmla="*/ 2335968 h 6046908"/>
              <a:gd name="connsiteX39-3039" fmla="*/ 221926 w 4527226"/>
              <a:gd name="connsiteY39-3040" fmla="*/ 2175948 h 6046908"/>
              <a:gd name="connsiteX40-3041" fmla="*/ 282886 w 4527226"/>
              <a:gd name="connsiteY40-3042" fmla="*/ 2084508 h 6046908"/>
              <a:gd name="connsiteX41-3043" fmla="*/ 328606 w 4527226"/>
              <a:gd name="connsiteY41-3044" fmla="*/ 1977828 h 6046908"/>
              <a:gd name="connsiteX42-3045" fmla="*/ 359086 w 4527226"/>
              <a:gd name="connsiteY42-3046" fmla="*/ 1871148 h 6046908"/>
              <a:gd name="connsiteX43-3047" fmla="*/ 374326 w 4527226"/>
              <a:gd name="connsiteY43-3048" fmla="*/ 1810188 h 6046908"/>
              <a:gd name="connsiteX44-3049" fmla="*/ 343846 w 4527226"/>
              <a:gd name="connsiteY44-3050" fmla="*/ 1756848 h 6046908"/>
              <a:gd name="connsiteX45-3051" fmla="*/ 328606 w 4527226"/>
              <a:gd name="connsiteY45-3052" fmla="*/ 1680648 h 6046908"/>
              <a:gd name="connsiteX46-3053" fmla="*/ 412426 w 4527226"/>
              <a:gd name="connsiteY46-3054" fmla="*/ 1474908 h 6046908"/>
              <a:gd name="connsiteX47-3055" fmla="*/ 442906 w 4527226"/>
              <a:gd name="connsiteY47-3056" fmla="*/ 1307268 h 6046908"/>
              <a:gd name="connsiteX48-3057" fmla="*/ 465766 w 4527226"/>
              <a:gd name="connsiteY48-3058" fmla="*/ 1192968 h 6046908"/>
              <a:gd name="connsiteX49-3059" fmla="*/ 503866 w 4527226"/>
              <a:gd name="connsiteY49-3060" fmla="*/ 1055808 h 6046908"/>
              <a:gd name="connsiteX50-3061" fmla="*/ 557206 w 4527226"/>
              <a:gd name="connsiteY50-3062" fmla="*/ 888168 h 6046908"/>
              <a:gd name="connsiteX51-3063" fmla="*/ 503866 w 4527226"/>
              <a:gd name="connsiteY51-3064" fmla="*/ 888168 h 6046908"/>
              <a:gd name="connsiteX52-3065" fmla="*/ 412426 w 4527226"/>
              <a:gd name="connsiteY52-3066" fmla="*/ 834828 h 6046908"/>
              <a:gd name="connsiteX53-3067" fmla="*/ 328606 w 4527226"/>
              <a:gd name="connsiteY53-3068" fmla="*/ 789108 h 6046908"/>
              <a:gd name="connsiteX54-3069" fmla="*/ 260026 w 4527226"/>
              <a:gd name="connsiteY54-3070" fmla="*/ 773868 h 6046908"/>
              <a:gd name="connsiteX55-3071" fmla="*/ 214306 w 4527226"/>
              <a:gd name="connsiteY55-3072" fmla="*/ 751008 h 6046908"/>
              <a:gd name="connsiteX56-3073" fmla="*/ 260026 w 4527226"/>
              <a:gd name="connsiteY56-3074" fmla="*/ 674808 h 6046908"/>
              <a:gd name="connsiteX57-3075" fmla="*/ 374326 w 4527226"/>
              <a:gd name="connsiteY57-3076" fmla="*/ 606228 h 6046908"/>
              <a:gd name="connsiteX58-3077" fmla="*/ 557206 w 4527226"/>
              <a:gd name="connsiteY58-3078" fmla="*/ 507168 h 6046908"/>
              <a:gd name="connsiteX59-3079" fmla="*/ 656266 w 4527226"/>
              <a:gd name="connsiteY59-3080" fmla="*/ 423348 h 6046908"/>
              <a:gd name="connsiteX60-3081" fmla="*/ 892486 w 4527226"/>
              <a:gd name="connsiteY60-3082" fmla="*/ 232848 h 6046908"/>
              <a:gd name="connsiteX61-3083" fmla="*/ 1174426 w 4527226"/>
              <a:gd name="connsiteY61-3084" fmla="*/ 80448 h 6046908"/>
              <a:gd name="connsiteX62-3085" fmla="*/ 1593526 w 4527226"/>
              <a:gd name="connsiteY62-3086" fmla="*/ 11868 h 6046908"/>
              <a:gd name="connsiteX63-3087" fmla="*/ 1944046 w 4527226"/>
              <a:gd name="connsiteY63-3088" fmla="*/ 4248 h 6046908"/>
              <a:gd name="connsiteX64-3089" fmla="*/ 2172646 w 4527226"/>
              <a:gd name="connsiteY64-3090" fmla="*/ 4248 h 6046908"/>
              <a:gd name="connsiteX65-3091" fmla="*/ 2393626 w 4527226"/>
              <a:gd name="connsiteY65-3092" fmla="*/ 57588 h 6046908"/>
              <a:gd name="connsiteX66-3093" fmla="*/ 2667946 w 4527226"/>
              <a:gd name="connsiteY66-3094" fmla="*/ 133788 h 6046908"/>
              <a:gd name="connsiteX67-3095" fmla="*/ 2820346 w 4527226"/>
              <a:gd name="connsiteY67-3096" fmla="*/ 202368 h 6046908"/>
              <a:gd name="connsiteX68-3097" fmla="*/ 3102286 w 4527226"/>
              <a:gd name="connsiteY68-3098" fmla="*/ 400488 h 6046908"/>
              <a:gd name="connsiteX69-3099" fmla="*/ 3285166 w 4527226"/>
              <a:gd name="connsiteY69-3100" fmla="*/ 651948 h 6046908"/>
              <a:gd name="connsiteX70-3101" fmla="*/ 3407086 w 4527226"/>
              <a:gd name="connsiteY70-3102" fmla="*/ 918648 h 6046908"/>
              <a:gd name="connsiteX71-3103" fmla="*/ 3475666 w 4527226"/>
              <a:gd name="connsiteY71-3104" fmla="*/ 1238688 h 6046908"/>
              <a:gd name="connsiteX72-3105" fmla="*/ 3506146 w 4527226"/>
              <a:gd name="connsiteY72-3106" fmla="*/ 1543488 h 6046908"/>
              <a:gd name="connsiteX73-3107" fmla="*/ 3506146 w 4527226"/>
              <a:gd name="connsiteY73-3108" fmla="*/ 1962588 h 6046908"/>
              <a:gd name="connsiteX74-3109" fmla="*/ 3338506 w 4527226"/>
              <a:gd name="connsiteY74-3110" fmla="*/ 2305488 h 6046908"/>
              <a:gd name="connsiteX75-3111" fmla="*/ 3254686 w 4527226"/>
              <a:gd name="connsiteY75-3112" fmla="*/ 2473128 h 6046908"/>
              <a:gd name="connsiteX76-3113" fmla="*/ 3132766 w 4527226"/>
              <a:gd name="connsiteY76-3114" fmla="*/ 2663628 h 6046908"/>
              <a:gd name="connsiteX77-3115" fmla="*/ 3071806 w 4527226"/>
              <a:gd name="connsiteY77-3116" fmla="*/ 2838888 h 6046908"/>
              <a:gd name="connsiteX78-3117" fmla="*/ 3064186 w 4527226"/>
              <a:gd name="connsiteY78-3118" fmla="*/ 2915088 h 6046908"/>
              <a:gd name="connsiteX79-3119" fmla="*/ 3018466 w 4527226"/>
              <a:gd name="connsiteY79-3120" fmla="*/ 3014148 h 6046908"/>
              <a:gd name="connsiteX80-3121" fmla="*/ 2980366 w 4527226"/>
              <a:gd name="connsiteY80-3122" fmla="*/ 3082728 h 6046908"/>
              <a:gd name="connsiteX81-3123" fmla="*/ 2957506 w 4527226"/>
              <a:gd name="connsiteY81-3124" fmla="*/ 3120828 h 6046908"/>
              <a:gd name="connsiteX82-3125" fmla="*/ 2957506 w 4527226"/>
              <a:gd name="connsiteY82-3126" fmla="*/ 3555168 h 6046908"/>
              <a:gd name="connsiteX83-3127" fmla="*/ 3010846 w 4527226"/>
              <a:gd name="connsiteY83-3128" fmla="*/ 3539928 h 6046908"/>
              <a:gd name="connsiteX84-3129" fmla="*/ 3109906 w 4527226"/>
              <a:gd name="connsiteY84-3130" fmla="*/ 3570408 h 6046908"/>
              <a:gd name="connsiteX85-3131" fmla="*/ 3140386 w 4527226"/>
              <a:gd name="connsiteY85-3132" fmla="*/ 3631368 h 6046908"/>
              <a:gd name="connsiteX86-3133" fmla="*/ 3117526 w 4527226"/>
              <a:gd name="connsiteY86-3134" fmla="*/ 3738048 h 6046908"/>
              <a:gd name="connsiteX87-3135" fmla="*/ 3125146 w 4527226"/>
              <a:gd name="connsiteY87-3136" fmla="*/ 4103808 h 6046908"/>
              <a:gd name="connsiteX88-3137" fmla="*/ 3163246 w 4527226"/>
              <a:gd name="connsiteY88-3138" fmla="*/ 4157148 h 6046908"/>
              <a:gd name="connsiteX89-3139" fmla="*/ 3201346 w 4527226"/>
              <a:gd name="connsiteY89-3140" fmla="*/ 4164768 h 6046908"/>
              <a:gd name="connsiteX90-3141" fmla="*/ 3231826 w 4527226"/>
              <a:gd name="connsiteY90-3142" fmla="*/ 4172388 h 6046908"/>
              <a:gd name="connsiteX91-3143" fmla="*/ 3285166 w 4527226"/>
              <a:gd name="connsiteY91-3144" fmla="*/ 4294308 h 6046908"/>
              <a:gd name="connsiteX92-3145" fmla="*/ 3300406 w 4527226"/>
              <a:gd name="connsiteY92-3146" fmla="*/ 4347648 h 6046908"/>
              <a:gd name="connsiteX93-3147" fmla="*/ 3330886 w 4527226"/>
              <a:gd name="connsiteY93-3148" fmla="*/ 4408608 h 6046908"/>
              <a:gd name="connsiteX94-3149" fmla="*/ 3551866 w 4527226"/>
              <a:gd name="connsiteY94-3150" fmla="*/ 4644828 h 6046908"/>
              <a:gd name="connsiteX95-3151" fmla="*/ 3887146 w 4527226"/>
              <a:gd name="connsiteY95-3152" fmla="*/ 5025828 h 6046908"/>
              <a:gd name="connsiteX96-3153" fmla="*/ 4100506 w 4527226"/>
              <a:gd name="connsiteY96-3154" fmla="*/ 5300148 h 6046908"/>
              <a:gd name="connsiteX97-3155" fmla="*/ 4367206 w 4527226"/>
              <a:gd name="connsiteY97-3156" fmla="*/ 5726868 h 6046908"/>
              <a:gd name="connsiteX98-3157" fmla="*/ 4527226 w 4527226"/>
              <a:gd name="connsiteY98-3158" fmla="*/ 6046908 h 6046908"/>
              <a:gd name="connsiteX0-3159" fmla="*/ 602926 w 4527226"/>
              <a:gd name="connsiteY0-3160" fmla="*/ 5223948 h 6046908"/>
              <a:gd name="connsiteX1-3161" fmla="*/ 625786 w 4527226"/>
              <a:gd name="connsiteY1-3162" fmla="*/ 5178228 h 6046908"/>
              <a:gd name="connsiteX2-3163" fmla="*/ 701986 w 4527226"/>
              <a:gd name="connsiteY2-3164" fmla="*/ 5071548 h 6046908"/>
              <a:gd name="connsiteX3-3165" fmla="*/ 717226 w 4527226"/>
              <a:gd name="connsiteY3-3166" fmla="*/ 5063928 h 6046908"/>
              <a:gd name="connsiteX4-3167" fmla="*/ 709606 w 4527226"/>
              <a:gd name="connsiteY4-3168" fmla="*/ 5025828 h 6046908"/>
              <a:gd name="connsiteX5-3169" fmla="*/ 701986 w 4527226"/>
              <a:gd name="connsiteY5-3170" fmla="*/ 5002968 h 6046908"/>
              <a:gd name="connsiteX6-3171" fmla="*/ 968686 w 4527226"/>
              <a:gd name="connsiteY6-3172" fmla="*/ 4682928 h 6046908"/>
              <a:gd name="connsiteX7-3173" fmla="*/ 961066 w 4527226"/>
              <a:gd name="connsiteY7-3174" fmla="*/ 4644828 h 6046908"/>
              <a:gd name="connsiteX8-3175" fmla="*/ 1342066 w 4527226"/>
              <a:gd name="connsiteY8-3176" fmla="*/ 4172388 h 6046908"/>
              <a:gd name="connsiteX9-3177" fmla="*/ 1258246 w 4527226"/>
              <a:gd name="connsiteY9-3178" fmla="*/ 4012368 h 6046908"/>
              <a:gd name="connsiteX10-3179" fmla="*/ 1204906 w 4527226"/>
              <a:gd name="connsiteY10-3180" fmla="*/ 3928548 h 6046908"/>
              <a:gd name="connsiteX11-3181" fmla="*/ 1174426 w 4527226"/>
              <a:gd name="connsiteY11-3182" fmla="*/ 3768528 h 6046908"/>
              <a:gd name="connsiteX12-3183" fmla="*/ 1151566 w 4527226"/>
              <a:gd name="connsiteY12-3184" fmla="*/ 3699948 h 6046908"/>
              <a:gd name="connsiteX13-3185" fmla="*/ 1143946 w 4527226"/>
              <a:gd name="connsiteY13-3186" fmla="*/ 3669468 h 6046908"/>
              <a:gd name="connsiteX14-3187" fmla="*/ 1067746 w 4527226"/>
              <a:gd name="connsiteY14-3188" fmla="*/ 3661848 h 6046908"/>
              <a:gd name="connsiteX15-3189" fmla="*/ 938206 w 4527226"/>
              <a:gd name="connsiteY15-3190" fmla="*/ 3669468 h 6046908"/>
              <a:gd name="connsiteX16-3191" fmla="*/ 831526 w 4527226"/>
              <a:gd name="connsiteY16-3192" fmla="*/ 3692328 h 6046908"/>
              <a:gd name="connsiteX17-3193" fmla="*/ 610546 w 4527226"/>
              <a:gd name="connsiteY17-3194" fmla="*/ 3738048 h 6046908"/>
              <a:gd name="connsiteX18-3195" fmla="*/ 389566 w 4527226"/>
              <a:gd name="connsiteY18-3196" fmla="*/ 3638988 h 6046908"/>
              <a:gd name="connsiteX19-3197" fmla="*/ 381946 w 4527226"/>
              <a:gd name="connsiteY19-3198" fmla="*/ 3326568 h 6046908"/>
              <a:gd name="connsiteX20-3199" fmla="*/ 420046 w 4527226"/>
              <a:gd name="connsiteY20-3200" fmla="*/ 3227508 h 6046908"/>
              <a:gd name="connsiteX21-3201" fmla="*/ 389566 w 4527226"/>
              <a:gd name="connsiteY21-3202" fmla="*/ 3166548 h 6046908"/>
              <a:gd name="connsiteX22-3203" fmla="*/ 351466 w 4527226"/>
              <a:gd name="connsiteY22-3204" fmla="*/ 3105588 h 6046908"/>
              <a:gd name="connsiteX23-3205" fmla="*/ 397186 w 4527226"/>
              <a:gd name="connsiteY23-3206" fmla="*/ 3021768 h 6046908"/>
              <a:gd name="connsiteX24-3207" fmla="*/ 488626 w 4527226"/>
              <a:gd name="connsiteY24-3208" fmla="*/ 2998908 h 6046908"/>
              <a:gd name="connsiteX25-3209" fmla="*/ 471956 w 4527226"/>
              <a:gd name="connsiteY25-3210" fmla="*/ 2942709 h 6046908"/>
              <a:gd name="connsiteX26-3211" fmla="*/ 435286 w 4527226"/>
              <a:gd name="connsiteY26-3212" fmla="*/ 2930328 h 6046908"/>
              <a:gd name="connsiteX27-3213" fmla="*/ 389566 w 4527226"/>
              <a:gd name="connsiteY27-3214" fmla="*/ 2930328 h 6046908"/>
              <a:gd name="connsiteX28-3215" fmla="*/ 314000 w 4527226"/>
              <a:gd name="connsiteY28-3216" fmla="*/ 2893495 h 6046908"/>
              <a:gd name="connsiteX29-3217" fmla="*/ 320986 w 4527226"/>
              <a:gd name="connsiteY29-3218" fmla="*/ 2846508 h 6046908"/>
              <a:gd name="connsiteX30-3219" fmla="*/ 328606 w 4527226"/>
              <a:gd name="connsiteY30-3220" fmla="*/ 2793168 h 6046908"/>
              <a:gd name="connsiteX31-3221" fmla="*/ 313366 w 4527226"/>
              <a:gd name="connsiteY31-3222" fmla="*/ 2732208 h 6046908"/>
              <a:gd name="connsiteX32-3223" fmla="*/ 267646 w 4527226"/>
              <a:gd name="connsiteY32-3224" fmla="*/ 2671248 h 6046908"/>
              <a:gd name="connsiteX33-3225" fmla="*/ 176206 w 4527226"/>
              <a:gd name="connsiteY33-3226" fmla="*/ 2656008 h 6046908"/>
              <a:gd name="connsiteX34-3227" fmla="*/ 54286 w 4527226"/>
              <a:gd name="connsiteY34-3228" fmla="*/ 2610288 h 6046908"/>
              <a:gd name="connsiteX35-3229" fmla="*/ 7931 w 4527226"/>
              <a:gd name="connsiteY35-3230" fmla="*/ 2563298 h 6046908"/>
              <a:gd name="connsiteX36-3231" fmla="*/ 8566 w 4527226"/>
              <a:gd name="connsiteY36-3232" fmla="*/ 2488368 h 6046908"/>
              <a:gd name="connsiteX37-3233" fmla="*/ 92386 w 4527226"/>
              <a:gd name="connsiteY37-3234" fmla="*/ 2335968 h 6046908"/>
              <a:gd name="connsiteX38-3235" fmla="*/ 221926 w 4527226"/>
              <a:gd name="connsiteY38-3236" fmla="*/ 2175948 h 6046908"/>
              <a:gd name="connsiteX39-3237" fmla="*/ 282886 w 4527226"/>
              <a:gd name="connsiteY39-3238" fmla="*/ 2084508 h 6046908"/>
              <a:gd name="connsiteX40-3239" fmla="*/ 328606 w 4527226"/>
              <a:gd name="connsiteY40-3240" fmla="*/ 1977828 h 6046908"/>
              <a:gd name="connsiteX41-3241" fmla="*/ 359086 w 4527226"/>
              <a:gd name="connsiteY41-3242" fmla="*/ 1871148 h 6046908"/>
              <a:gd name="connsiteX42-3243" fmla="*/ 374326 w 4527226"/>
              <a:gd name="connsiteY42-3244" fmla="*/ 1810188 h 6046908"/>
              <a:gd name="connsiteX43-3245" fmla="*/ 343846 w 4527226"/>
              <a:gd name="connsiteY43-3246" fmla="*/ 1756848 h 6046908"/>
              <a:gd name="connsiteX44-3247" fmla="*/ 328606 w 4527226"/>
              <a:gd name="connsiteY44-3248" fmla="*/ 1680648 h 6046908"/>
              <a:gd name="connsiteX45-3249" fmla="*/ 412426 w 4527226"/>
              <a:gd name="connsiteY45-3250" fmla="*/ 1474908 h 6046908"/>
              <a:gd name="connsiteX46-3251" fmla="*/ 442906 w 4527226"/>
              <a:gd name="connsiteY46-3252" fmla="*/ 1307268 h 6046908"/>
              <a:gd name="connsiteX47-3253" fmla="*/ 465766 w 4527226"/>
              <a:gd name="connsiteY47-3254" fmla="*/ 1192968 h 6046908"/>
              <a:gd name="connsiteX48-3255" fmla="*/ 503866 w 4527226"/>
              <a:gd name="connsiteY48-3256" fmla="*/ 1055808 h 6046908"/>
              <a:gd name="connsiteX49-3257" fmla="*/ 557206 w 4527226"/>
              <a:gd name="connsiteY49-3258" fmla="*/ 888168 h 6046908"/>
              <a:gd name="connsiteX50-3259" fmla="*/ 503866 w 4527226"/>
              <a:gd name="connsiteY50-3260" fmla="*/ 888168 h 6046908"/>
              <a:gd name="connsiteX51-3261" fmla="*/ 412426 w 4527226"/>
              <a:gd name="connsiteY51-3262" fmla="*/ 834828 h 6046908"/>
              <a:gd name="connsiteX52-3263" fmla="*/ 328606 w 4527226"/>
              <a:gd name="connsiteY52-3264" fmla="*/ 789108 h 6046908"/>
              <a:gd name="connsiteX53-3265" fmla="*/ 260026 w 4527226"/>
              <a:gd name="connsiteY53-3266" fmla="*/ 773868 h 6046908"/>
              <a:gd name="connsiteX54-3267" fmla="*/ 214306 w 4527226"/>
              <a:gd name="connsiteY54-3268" fmla="*/ 751008 h 6046908"/>
              <a:gd name="connsiteX55-3269" fmla="*/ 260026 w 4527226"/>
              <a:gd name="connsiteY55-3270" fmla="*/ 674808 h 6046908"/>
              <a:gd name="connsiteX56-3271" fmla="*/ 374326 w 4527226"/>
              <a:gd name="connsiteY56-3272" fmla="*/ 606228 h 6046908"/>
              <a:gd name="connsiteX57-3273" fmla="*/ 557206 w 4527226"/>
              <a:gd name="connsiteY57-3274" fmla="*/ 507168 h 6046908"/>
              <a:gd name="connsiteX58-3275" fmla="*/ 656266 w 4527226"/>
              <a:gd name="connsiteY58-3276" fmla="*/ 423348 h 6046908"/>
              <a:gd name="connsiteX59-3277" fmla="*/ 892486 w 4527226"/>
              <a:gd name="connsiteY59-3278" fmla="*/ 232848 h 6046908"/>
              <a:gd name="connsiteX60-3279" fmla="*/ 1174426 w 4527226"/>
              <a:gd name="connsiteY60-3280" fmla="*/ 80448 h 6046908"/>
              <a:gd name="connsiteX61-3281" fmla="*/ 1593526 w 4527226"/>
              <a:gd name="connsiteY61-3282" fmla="*/ 11868 h 6046908"/>
              <a:gd name="connsiteX62-3283" fmla="*/ 1944046 w 4527226"/>
              <a:gd name="connsiteY62-3284" fmla="*/ 4248 h 6046908"/>
              <a:gd name="connsiteX63-3285" fmla="*/ 2172646 w 4527226"/>
              <a:gd name="connsiteY63-3286" fmla="*/ 4248 h 6046908"/>
              <a:gd name="connsiteX64-3287" fmla="*/ 2393626 w 4527226"/>
              <a:gd name="connsiteY64-3288" fmla="*/ 57588 h 6046908"/>
              <a:gd name="connsiteX65-3289" fmla="*/ 2667946 w 4527226"/>
              <a:gd name="connsiteY65-3290" fmla="*/ 133788 h 6046908"/>
              <a:gd name="connsiteX66-3291" fmla="*/ 2820346 w 4527226"/>
              <a:gd name="connsiteY66-3292" fmla="*/ 202368 h 6046908"/>
              <a:gd name="connsiteX67-3293" fmla="*/ 3102286 w 4527226"/>
              <a:gd name="connsiteY67-3294" fmla="*/ 400488 h 6046908"/>
              <a:gd name="connsiteX68-3295" fmla="*/ 3285166 w 4527226"/>
              <a:gd name="connsiteY68-3296" fmla="*/ 651948 h 6046908"/>
              <a:gd name="connsiteX69-3297" fmla="*/ 3407086 w 4527226"/>
              <a:gd name="connsiteY69-3298" fmla="*/ 918648 h 6046908"/>
              <a:gd name="connsiteX70-3299" fmla="*/ 3475666 w 4527226"/>
              <a:gd name="connsiteY70-3300" fmla="*/ 1238688 h 6046908"/>
              <a:gd name="connsiteX71-3301" fmla="*/ 3506146 w 4527226"/>
              <a:gd name="connsiteY71-3302" fmla="*/ 1543488 h 6046908"/>
              <a:gd name="connsiteX72-3303" fmla="*/ 3506146 w 4527226"/>
              <a:gd name="connsiteY72-3304" fmla="*/ 1962588 h 6046908"/>
              <a:gd name="connsiteX73-3305" fmla="*/ 3338506 w 4527226"/>
              <a:gd name="connsiteY73-3306" fmla="*/ 2305488 h 6046908"/>
              <a:gd name="connsiteX74-3307" fmla="*/ 3254686 w 4527226"/>
              <a:gd name="connsiteY74-3308" fmla="*/ 2473128 h 6046908"/>
              <a:gd name="connsiteX75-3309" fmla="*/ 3132766 w 4527226"/>
              <a:gd name="connsiteY75-3310" fmla="*/ 2663628 h 6046908"/>
              <a:gd name="connsiteX76-3311" fmla="*/ 3071806 w 4527226"/>
              <a:gd name="connsiteY76-3312" fmla="*/ 2838888 h 6046908"/>
              <a:gd name="connsiteX77-3313" fmla="*/ 3064186 w 4527226"/>
              <a:gd name="connsiteY77-3314" fmla="*/ 2915088 h 6046908"/>
              <a:gd name="connsiteX78-3315" fmla="*/ 3018466 w 4527226"/>
              <a:gd name="connsiteY78-3316" fmla="*/ 3014148 h 6046908"/>
              <a:gd name="connsiteX79-3317" fmla="*/ 2980366 w 4527226"/>
              <a:gd name="connsiteY79-3318" fmla="*/ 3082728 h 6046908"/>
              <a:gd name="connsiteX80-3319" fmla="*/ 2957506 w 4527226"/>
              <a:gd name="connsiteY80-3320" fmla="*/ 3120828 h 6046908"/>
              <a:gd name="connsiteX81-3321" fmla="*/ 2957506 w 4527226"/>
              <a:gd name="connsiteY81-3322" fmla="*/ 3555168 h 6046908"/>
              <a:gd name="connsiteX82-3323" fmla="*/ 3010846 w 4527226"/>
              <a:gd name="connsiteY82-3324" fmla="*/ 3539928 h 6046908"/>
              <a:gd name="connsiteX83-3325" fmla="*/ 3109906 w 4527226"/>
              <a:gd name="connsiteY83-3326" fmla="*/ 3570408 h 6046908"/>
              <a:gd name="connsiteX84-3327" fmla="*/ 3140386 w 4527226"/>
              <a:gd name="connsiteY84-3328" fmla="*/ 3631368 h 6046908"/>
              <a:gd name="connsiteX85-3329" fmla="*/ 3117526 w 4527226"/>
              <a:gd name="connsiteY85-3330" fmla="*/ 3738048 h 6046908"/>
              <a:gd name="connsiteX86-3331" fmla="*/ 3125146 w 4527226"/>
              <a:gd name="connsiteY86-3332" fmla="*/ 4103808 h 6046908"/>
              <a:gd name="connsiteX87-3333" fmla="*/ 3163246 w 4527226"/>
              <a:gd name="connsiteY87-3334" fmla="*/ 4157148 h 6046908"/>
              <a:gd name="connsiteX88-3335" fmla="*/ 3201346 w 4527226"/>
              <a:gd name="connsiteY88-3336" fmla="*/ 4164768 h 6046908"/>
              <a:gd name="connsiteX89-3337" fmla="*/ 3231826 w 4527226"/>
              <a:gd name="connsiteY89-3338" fmla="*/ 4172388 h 6046908"/>
              <a:gd name="connsiteX90-3339" fmla="*/ 3285166 w 4527226"/>
              <a:gd name="connsiteY90-3340" fmla="*/ 4294308 h 6046908"/>
              <a:gd name="connsiteX91-3341" fmla="*/ 3300406 w 4527226"/>
              <a:gd name="connsiteY91-3342" fmla="*/ 4347648 h 6046908"/>
              <a:gd name="connsiteX92-3343" fmla="*/ 3330886 w 4527226"/>
              <a:gd name="connsiteY92-3344" fmla="*/ 4408608 h 6046908"/>
              <a:gd name="connsiteX93-3345" fmla="*/ 3551866 w 4527226"/>
              <a:gd name="connsiteY93-3346" fmla="*/ 4644828 h 6046908"/>
              <a:gd name="connsiteX94-3347" fmla="*/ 3887146 w 4527226"/>
              <a:gd name="connsiteY94-3348" fmla="*/ 5025828 h 6046908"/>
              <a:gd name="connsiteX95-3349" fmla="*/ 4100506 w 4527226"/>
              <a:gd name="connsiteY95-3350" fmla="*/ 5300148 h 6046908"/>
              <a:gd name="connsiteX96-3351" fmla="*/ 4367206 w 4527226"/>
              <a:gd name="connsiteY96-3352" fmla="*/ 5726868 h 6046908"/>
              <a:gd name="connsiteX97-3353" fmla="*/ 4527226 w 4527226"/>
              <a:gd name="connsiteY97-3354" fmla="*/ 6046908 h 6046908"/>
              <a:gd name="connsiteX0-3355" fmla="*/ 625786 w 4527226"/>
              <a:gd name="connsiteY0-3356" fmla="*/ 5178228 h 6046908"/>
              <a:gd name="connsiteX1-3357" fmla="*/ 701986 w 4527226"/>
              <a:gd name="connsiteY1-3358" fmla="*/ 5071548 h 6046908"/>
              <a:gd name="connsiteX2-3359" fmla="*/ 717226 w 4527226"/>
              <a:gd name="connsiteY2-3360" fmla="*/ 5063928 h 6046908"/>
              <a:gd name="connsiteX3-3361" fmla="*/ 709606 w 4527226"/>
              <a:gd name="connsiteY3-3362" fmla="*/ 5025828 h 6046908"/>
              <a:gd name="connsiteX4-3363" fmla="*/ 701986 w 4527226"/>
              <a:gd name="connsiteY4-3364" fmla="*/ 5002968 h 6046908"/>
              <a:gd name="connsiteX5-3365" fmla="*/ 968686 w 4527226"/>
              <a:gd name="connsiteY5-3366" fmla="*/ 4682928 h 6046908"/>
              <a:gd name="connsiteX6-3367" fmla="*/ 961066 w 4527226"/>
              <a:gd name="connsiteY6-3368" fmla="*/ 4644828 h 6046908"/>
              <a:gd name="connsiteX7-3369" fmla="*/ 1342066 w 4527226"/>
              <a:gd name="connsiteY7-3370" fmla="*/ 4172388 h 6046908"/>
              <a:gd name="connsiteX8-3371" fmla="*/ 1258246 w 4527226"/>
              <a:gd name="connsiteY8-3372" fmla="*/ 4012368 h 6046908"/>
              <a:gd name="connsiteX9-3373" fmla="*/ 1204906 w 4527226"/>
              <a:gd name="connsiteY9-3374" fmla="*/ 3928548 h 6046908"/>
              <a:gd name="connsiteX10-3375" fmla="*/ 1174426 w 4527226"/>
              <a:gd name="connsiteY10-3376" fmla="*/ 3768528 h 6046908"/>
              <a:gd name="connsiteX11-3377" fmla="*/ 1151566 w 4527226"/>
              <a:gd name="connsiteY11-3378" fmla="*/ 3699948 h 6046908"/>
              <a:gd name="connsiteX12-3379" fmla="*/ 1143946 w 4527226"/>
              <a:gd name="connsiteY12-3380" fmla="*/ 3669468 h 6046908"/>
              <a:gd name="connsiteX13-3381" fmla="*/ 1067746 w 4527226"/>
              <a:gd name="connsiteY13-3382" fmla="*/ 3661848 h 6046908"/>
              <a:gd name="connsiteX14-3383" fmla="*/ 938206 w 4527226"/>
              <a:gd name="connsiteY14-3384" fmla="*/ 3669468 h 6046908"/>
              <a:gd name="connsiteX15-3385" fmla="*/ 831526 w 4527226"/>
              <a:gd name="connsiteY15-3386" fmla="*/ 3692328 h 6046908"/>
              <a:gd name="connsiteX16-3387" fmla="*/ 610546 w 4527226"/>
              <a:gd name="connsiteY16-3388" fmla="*/ 3738048 h 6046908"/>
              <a:gd name="connsiteX17-3389" fmla="*/ 389566 w 4527226"/>
              <a:gd name="connsiteY17-3390" fmla="*/ 3638988 h 6046908"/>
              <a:gd name="connsiteX18-3391" fmla="*/ 381946 w 4527226"/>
              <a:gd name="connsiteY18-3392" fmla="*/ 3326568 h 6046908"/>
              <a:gd name="connsiteX19-3393" fmla="*/ 420046 w 4527226"/>
              <a:gd name="connsiteY19-3394" fmla="*/ 3227508 h 6046908"/>
              <a:gd name="connsiteX20-3395" fmla="*/ 389566 w 4527226"/>
              <a:gd name="connsiteY20-3396" fmla="*/ 3166548 h 6046908"/>
              <a:gd name="connsiteX21-3397" fmla="*/ 351466 w 4527226"/>
              <a:gd name="connsiteY21-3398" fmla="*/ 3105588 h 6046908"/>
              <a:gd name="connsiteX22-3399" fmla="*/ 397186 w 4527226"/>
              <a:gd name="connsiteY22-3400" fmla="*/ 3021768 h 6046908"/>
              <a:gd name="connsiteX23-3401" fmla="*/ 488626 w 4527226"/>
              <a:gd name="connsiteY23-3402" fmla="*/ 2998908 h 6046908"/>
              <a:gd name="connsiteX24-3403" fmla="*/ 471956 w 4527226"/>
              <a:gd name="connsiteY24-3404" fmla="*/ 2942709 h 6046908"/>
              <a:gd name="connsiteX25-3405" fmla="*/ 435286 w 4527226"/>
              <a:gd name="connsiteY25-3406" fmla="*/ 2930328 h 6046908"/>
              <a:gd name="connsiteX26-3407" fmla="*/ 389566 w 4527226"/>
              <a:gd name="connsiteY26-3408" fmla="*/ 2930328 h 6046908"/>
              <a:gd name="connsiteX27-3409" fmla="*/ 314000 w 4527226"/>
              <a:gd name="connsiteY27-3410" fmla="*/ 2893495 h 6046908"/>
              <a:gd name="connsiteX28-3411" fmla="*/ 320986 w 4527226"/>
              <a:gd name="connsiteY28-3412" fmla="*/ 2846508 h 6046908"/>
              <a:gd name="connsiteX29-3413" fmla="*/ 328606 w 4527226"/>
              <a:gd name="connsiteY29-3414" fmla="*/ 2793168 h 6046908"/>
              <a:gd name="connsiteX30-3415" fmla="*/ 313366 w 4527226"/>
              <a:gd name="connsiteY30-3416" fmla="*/ 2732208 h 6046908"/>
              <a:gd name="connsiteX31-3417" fmla="*/ 267646 w 4527226"/>
              <a:gd name="connsiteY31-3418" fmla="*/ 2671248 h 6046908"/>
              <a:gd name="connsiteX32-3419" fmla="*/ 176206 w 4527226"/>
              <a:gd name="connsiteY32-3420" fmla="*/ 2656008 h 6046908"/>
              <a:gd name="connsiteX33-3421" fmla="*/ 54286 w 4527226"/>
              <a:gd name="connsiteY33-3422" fmla="*/ 2610288 h 6046908"/>
              <a:gd name="connsiteX34-3423" fmla="*/ 7931 w 4527226"/>
              <a:gd name="connsiteY34-3424" fmla="*/ 2563298 h 6046908"/>
              <a:gd name="connsiteX35-3425" fmla="*/ 8566 w 4527226"/>
              <a:gd name="connsiteY35-3426" fmla="*/ 2488368 h 6046908"/>
              <a:gd name="connsiteX36-3427" fmla="*/ 92386 w 4527226"/>
              <a:gd name="connsiteY36-3428" fmla="*/ 2335968 h 6046908"/>
              <a:gd name="connsiteX37-3429" fmla="*/ 221926 w 4527226"/>
              <a:gd name="connsiteY37-3430" fmla="*/ 2175948 h 6046908"/>
              <a:gd name="connsiteX38-3431" fmla="*/ 282886 w 4527226"/>
              <a:gd name="connsiteY38-3432" fmla="*/ 2084508 h 6046908"/>
              <a:gd name="connsiteX39-3433" fmla="*/ 328606 w 4527226"/>
              <a:gd name="connsiteY39-3434" fmla="*/ 1977828 h 6046908"/>
              <a:gd name="connsiteX40-3435" fmla="*/ 359086 w 4527226"/>
              <a:gd name="connsiteY40-3436" fmla="*/ 1871148 h 6046908"/>
              <a:gd name="connsiteX41-3437" fmla="*/ 374326 w 4527226"/>
              <a:gd name="connsiteY41-3438" fmla="*/ 1810188 h 6046908"/>
              <a:gd name="connsiteX42-3439" fmla="*/ 343846 w 4527226"/>
              <a:gd name="connsiteY42-3440" fmla="*/ 1756848 h 6046908"/>
              <a:gd name="connsiteX43-3441" fmla="*/ 328606 w 4527226"/>
              <a:gd name="connsiteY43-3442" fmla="*/ 1680648 h 6046908"/>
              <a:gd name="connsiteX44-3443" fmla="*/ 412426 w 4527226"/>
              <a:gd name="connsiteY44-3444" fmla="*/ 1474908 h 6046908"/>
              <a:gd name="connsiteX45-3445" fmla="*/ 442906 w 4527226"/>
              <a:gd name="connsiteY45-3446" fmla="*/ 1307268 h 6046908"/>
              <a:gd name="connsiteX46-3447" fmla="*/ 465766 w 4527226"/>
              <a:gd name="connsiteY46-3448" fmla="*/ 1192968 h 6046908"/>
              <a:gd name="connsiteX47-3449" fmla="*/ 503866 w 4527226"/>
              <a:gd name="connsiteY47-3450" fmla="*/ 1055808 h 6046908"/>
              <a:gd name="connsiteX48-3451" fmla="*/ 557206 w 4527226"/>
              <a:gd name="connsiteY48-3452" fmla="*/ 888168 h 6046908"/>
              <a:gd name="connsiteX49-3453" fmla="*/ 503866 w 4527226"/>
              <a:gd name="connsiteY49-3454" fmla="*/ 888168 h 6046908"/>
              <a:gd name="connsiteX50-3455" fmla="*/ 412426 w 4527226"/>
              <a:gd name="connsiteY50-3456" fmla="*/ 834828 h 6046908"/>
              <a:gd name="connsiteX51-3457" fmla="*/ 328606 w 4527226"/>
              <a:gd name="connsiteY51-3458" fmla="*/ 789108 h 6046908"/>
              <a:gd name="connsiteX52-3459" fmla="*/ 260026 w 4527226"/>
              <a:gd name="connsiteY52-3460" fmla="*/ 773868 h 6046908"/>
              <a:gd name="connsiteX53-3461" fmla="*/ 214306 w 4527226"/>
              <a:gd name="connsiteY53-3462" fmla="*/ 751008 h 6046908"/>
              <a:gd name="connsiteX54-3463" fmla="*/ 260026 w 4527226"/>
              <a:gd name="connsiteY54-3464" fmla="*/ 674808 h 6046908"/>
              <a:gd name="connsiteX55-3465" fmla="*/ 374326 w 4527226"/>
              <a:gd name="connsiteY55-3466" fmla="*/ 606228 h 6046908"/>
              <a:gd name="connsiteX56-3467" fmla="*/ 557206 w 4527226"/>
              <a:gd name="connsiteY56-3468" fmla="*/ 507168 h 6046908"/>
              <a:gd name="connsiteX57-3469" fmla="*/ 656266 w 4527226"/>
              <a:gd name="connsiteY57-3470" fmla="*/ 423348 h 6046908"/>
              <a:gd name="connsiteX58-3471" fmla="*/ 892486 w 4527226"/>
              <a:gd name="connsiteY58-3472" fmla="*/ 232848 h 6046908"/>
              <a:gd name="connsiteX59-3473" fmla="*/ 1174426 w 4527226"/>
              <a:gd name="connsiteY59-3474" fmla="*/ 80448 h 6046908"/>
              <a:gd name="connsiteX60-3475" fmla="*/ 1593526 w 4527226"/>
              <a:gd name="connsiteY60-3476" fmla="*/ 11868 h 6046908"/>
              <a:gd name="connsiteX61-3477" fmla="*/ 1944046 w 4527226"/>
              <a:gd name="connsiteY61-3478" fmla="*/ 4248 h 6046908"/>
              <a:gd name="connsiteX62-3479" fmla="*/ 2172646 w 4527226"/>
              <a:gd name="connsiteY62-3480" fmla="*/ 4248 h 6046908"/>
              <a:gd name="connsiteX63-3481" fmla="*/ 2393626 w 4527226"/>
              <a:gd name="connsiteY63-3482" fmla="*/ 57588 h 6046908"/>
              <a:gd name="connsiteX64-3483" fmla="*/ 2667946 w 4527226"/>
              <a:gd name="connsiteY64-3484" fmla="*/ 133788 h 6046908"/>
              <a:gd name="connsiteX65-3485" fmla="*/ 2820346 w 4527226"/>
              <a:gd name="connsiteY65-3486" fmla="*/ 202368 h 6046908"/>
              <a:gd name="connsiteX66-3487" fmla="*/ 3102286 w 4527226"/>
              <a:gd name="connsiteY66-3488" fmla="*/ 400488 h 6046908"/>
              <a:gd name="connsiteX67-3489" fmla="*/ 3285166 w 4527226"/>
              <a:gd name="connsiteY67-3490" fmla="*/ 651948 h 6046908"/>
              <a:gd name="connsiteX68-3491" fmla="*/ 3407086 w 4527226"/>
              <a:gd name="connsiteY68-3492" fmla="*/ 918648 h 6046908"/>
              <a:gd name="connsiteX69-3493" fmla="*/ 3475666 w 4527226"/>
              <a:gd name="connsiteY69-3494" fmla="*/ 1238688 h 6046908"/>
              <a:gd name="connsiteX70-3495" fmla="*/ 3506146 w 4527226"/>
              <a:gd name="connsiteY70-3496" fmla="*/ 1543488 h 6046908"/>
              <a:gd name="connsiteX71-3497" fmla="*/ 3506146 w 4527226"/>
              <a:gd name="connsiteY71-3498" fmla="*/ 1962588 h 6046908"/>
              <a:gd name="connsiteX72-3499" fmla="*/ 3338506 w 4527226"/>
              <a:gd name="connsiteY72-3500" fmla="*/ 2305488 h 6046908"/>
              <a:gd name="connsiteX73-3501" fmla="*/ 3254686 w 4527226"/>
              <a:gd name="connsiteY73-3502" fmla="*/ 2473128 h 6046908"/>
              <a:gd name="connsiteX74-3503" fmla="*/ 3132766 w 4527226"/>
              <a:gd name="connsiteY74-3504" fmla="*/ 2663628 h 6046908"/>
              <a:gd name="connsiteX75-3505" fmla="*/ 3071806 w 4527226"/>
              <a:gd name="connsiteY75-3506" fmla="*/ 2838888 h 6046908"/>
              <a:gd name="connsiteX76-3507" fmla="*/ 3064186 w 4527226"/>
              <a:gd name="connsiteY76-3508" fmla="*/ 2915088 h 6046908"/>
              <a:gd name="connsiteX77-3509" fmla="*/ 3018466 w 4527226"/>
              <a:gd name="connsiteY77-3510" fmla="*/ 3014148 h 6046908"/>
              <a:gd name="connsiteX78-3511" fmla="*/ 2980366 w 4527226"/>
              <a:gd name="connsiteY78-3512" fmla="*/ 3082728 h 6046908"/>
              <a:gd name="connsiteX79-3513" fmla="*/ 2957506 w 4527226"/>
              <a:gd name="connsiteY79-3514" fmla="*/ 3120828 h 6046908"/>
              <a:gd name="connsiteX80-3515" fmla="*/ 2957506 w 4527226"/>
              <a:gd name="connsiteY80-3516" fmla="*/ 3555168 h 6046908"/>
              <a:gd name="connsiteX81-3517" fmla="*/ 3010846 w 4527226"/>
              <a:gd name="connsiteY81-3518" fmla="*/ 3539928 h 6046908"/>
              <a:gd name="connsiteX82-3519" fmla="*/ 3109906 w 4527226"/>
              <a:gd name="connsiteY82-3520" fmla="*/ 3570408 h 6046908"/>
              <a:gd name="connsiteX83-3521" fmla="*/ 3140386 w 4527226"/>
              <a:gd name="connsiteY83-3522" fmla="*/ 3631368 h 6046908"/>
              <a:gd name="connsiteX84-3523" fmla="*/ 3117526 w 4527226"/>
              <a:gd name="connsiteY84-3524" fmla="*/ 3738048 h 6046908"/>
              <a:gd name="connsiteX85-3525" fmla="*/ 3125146 w 4527226"/>
              <a:gd name="connsiteY85-3526" fmla="*/ 4103808 h 6046908"/>
              <a:gd name="connsiteX86-3527" fmla="*/ 3163246 w 4527226"/>
              <a:gd name="connsiteY86-3528" fmla="*/ 4157148 h 6046908"/>
              <a:gd name="connsiteX87-3529" fmla="*/ 3201346 w 4527226"/>
              <a:gd name="connsiteY87-3530" fmla="*/ 4164768 h 6046908"/>
              <a:gd name="connsiteX88-3531" fmla="*/ 3231826 w 4527226"/>
              <a:gd name="connsiteY88-3532" fmla="*/ 4172388 h 6046908"/>
              <a:gd name="connsiteX89-3533" fmla="*/ 3285166 w 4527226"/>
              <a:gd name="connsiteY89-3534" fmla="*/ 4294308 h 6046908"/>
              <a:gd name="connsiteX90-3535" fmla="*/ 3300406 w 4527226"/>
              <a:gd name="connsiteY90-3536" fmla="*/ 4347648 h 6046908"/>
              <a:gd name="connsiteX91-3537" fmla="*/ 3330886 w 4527226"/>
              <a:gd name="connsiteY91-3538" fmla="*/ 4408608 h 6046908"/>
              <a:gd name="connsiteX92-3539" fmla="*/ 3551866 w 4527226"/>
              <a:gd name="connsiteY92-3540" fmla="*/ 4644828 h 6046908"/>
              <a:gd name="connsiteX93-3541" fmla="*/ 3887146 w 4527226"/>
              <a:gd name="connsiteY93-3542" fmla="*/ 5025828 h 6046908"/>
              <a:gd name="connsiteX94-3543" fmla="*/ 4100506 w 4527226"/>
              <a:gd name="connsiteY94-3544" fmla="*/ 5300148 h 6046908"/>
              <a:gd name="connsiteX95-3545" fmla="*/ 4367206 w 4527226"/>
              <a:gd name="connsiteY95-3546" fmla="*/ 5726868 h 6046908"/>
              <a:gd name="connsiteX96-3547" fmla="*/ 4527226 w 4527226"/>
              <a:gd name="connsiteY96-3548" fmla="*/ 6046908 h 6046908"/>
              <a:gd name="connsiteX0-3549" fmla="*/ 701986 w 4527226"/>
              <a:gd name="connsiteY0-3550" fmla="*/ 5071548 h 6046908"/>
              <a:gd name="connsiteX1-3551" fmla="*/ 717226 w 4527226"/>
              <a:gd name="connsiteY1-3552" fmla="*/ 5063928 h 6046908"/>
              <a:gd name="connsiteX2-3553" fmla="*/ 709606 w 4527226"/>
              <a:gd name="connsiteY2-3554" fmla="*/ 5025828 h 6046908"/>
              <a:gd name="connsiteX3-3555" fmla="*/ 701986 w 4527226"/>
              <a:gd name="connsiteY3-3556" fmla="*/ 5002968 h 6046908"/>
              <a:gd name="connsiteX4-3557" fmla="*/ 968686 w 4527226"/>
              <a:gd name="connsiteY4-3558" fmla="*/ 4682928 h 6046908"/>
              <a:gd name="connsiteX5-3559" fmla="*/ 961066 w 4527226"/>
              <a:gd name="connsiteY5-3560" fmla="*/ 4644828 h 6046908"/>
              <a:gd name="connsiteX6-3561" fmla="*/ 1342066 w 4527226"/>
              <a:gd name="connsiteY6-3562" fmla="*/ 4172388 h 6046908"/>
              <a:gd name="connsiteX7-3563" fmla="*/ 1258246 w 4527226"/>
              <a:gd name="connsiteY7-3564" fmla="*/ 4012368 h 6046908"/>
              <a:gd name="connsiteX8-3565" fmla="*/ 1204906 w 4527226"/>
              <a:gd name="connsiteY8-3566" fmla="*/ 3928548 h 6046908"/>
              <a:gd name="connsiteX9-3567" fmla="*/ 1174426 w 4527226"/>
              <a:gd name="connsiteY9-3568" fmla="*/ 3768528 h 6046908"/>
              <a:gd name="connsiteX10-3569" fmla="*/ 1151566 w 4527226"/>
              <a:gd name="connsiteY10-3570" fmla="*/ 3699948 h 6046908"/>
              <a:gd name="connsiteX11-3571" fmla="*/ 1143946 w 4527226"/>
              <a:gd name="connsiteY11-3572" fmla="*/ 3669468 h 6046908"/>
              <a:gd name="connsiteX12-3573" fmla="*/ 1067746 w 4527226"/>
              <a:gd name="connsiteY12-3574" fmla="*/ 3661848 h 6046908"/>
              <a:gd name="connsiteX13-3575" fmla="*/ 938206 w 4527226"/>
              <a:gd name="connsiteY13-3576" fmla="*/ 3669468 h 6046908"/>
              <a:gd name="connsiteX14-3577" fmla="*/ 831526 w 4527226"/>
              <a:gd name="connsiteY14-3578" fmla="*/ 3692328 h 6046908"/>
              <a:gd name="connsiteX15-3579" fmla="*/ 610546 w 4527226"/>
              <a:gd name="connsiteY15-3580" fmla="*/ 3738048 h 6046908"/>
              <a:gd name="connsiteX16-3581" fmla="*/ 389566 w 4527226"/>
              <a:gd name="connsiteY16-3582" fmla="*/ 3638988 h 6046908"/>
              <a:gd name="connsiteX17-3583" fmla="*/ 381946 w 4527226"/>
              <a:gd name="connsiteY17-3584" fmla="*/ 3326568 h 6046908"/>
              <a:gd name="connsiteX18-3585" fmla="*/ 420046 w 4527226"/>
              <a:gd name="connsiteY18-3586" fmla="*/ 3227508 h 6046908"/>
              <a:gd name="connsiteX19-3587" fmla="*/ 389566 w 4527226"/>
              <a:gd name="connsiteY19-3588" fmla="*/ 3166548 h 6046908"/>
              <a:gd name="connsiteX20-3589" fmla="*/ 351466 w 4527226"/>
              <a:gd name="connsiteY20-3590" fmla="*/ 3105588 h 6046908"/>
              <a:gd name="connsiteX21-3591" fmla="*/ 397186 w 4527226"/>
              <a:gd name="connsiteY21-3592" fmla="*/ 3021768 h 6046908"/>
              <a:gd name="connsiteX22-3593" fmla="*/ 488626 w 4527226"/>
              <a:gd name="connsiteY22-3594" fmla="*/ 2998908 h 6046908"/>
              <a:gd name="connsiteX23-3595" fmla="*/ 471956 w 4527226"/>
              <a:gd name="connsiteY23-3596" fmla="*/ 2942709 h 6046908"/>
              <a:gd name="connsiteX24-3597" fmla="*/ 435286 w 4527226"/>
              <a:gd name="connsiteY24-3598" fmla="*/ 2930328 h 6046908"/>
              <a:gd name="connsiteX25-3599" fmla="*/ 389566 w 4527226"/>
              <a:gd name="connsiteY25-3600" fmla="*/ 2930328 h 6046908"/>
              <a:gd name="connsiteX26-3601" fmla="*/ 314000 w 4527226"/>
              <a:gd name="connsiteY26-3602" fmla="*/ 2893495 h 6046908"/>
              <a:gd name="connsiteX27-3603" fmla="*/ 320986 w 4527226"/>
              <a:gd name="connsiteY27-3604" fmla="*/ 2846508 h 6046908"/>
              <a:gd name="connsiteX28-3605" fmla="*/ 328606 w 4527226"/>
              <a:gd name="connsiteY28-3606" fmla="*/ 2793168 h 6046908"/>
              <a:gd name="connsiteX29-3607" fmla="*/ 313366 w 4527226"/>
              <a:gd name="connsiteY29-3608" fmla="*/ 2732208 h 6046908"/>
              <a:gd name="connsiteX30-3609" fmla="*/ 267646 w 4527226"/>
              <a:gd name="connsiteY30-3610" fmla="*/ 2671248 h 6046908"/>
              <a:gd name="connsiteX31-3611" fmla="*/ 176206 w 4527226"/>
              <a:gd name="connsiteY31-3612" fmla="*/ 2656008 h 6046908"/>
              <a:gd name="connsiteX32-3613" fmla="*/ 54286 w 4527226"/>
              <a:gd name="connsiteY32-3614" fmla="*/ 2610288 h 6046908"/>
              <a:gd name="connsiteX33-3615" fmla="*/ 7931 w 4527226"/>
              <a:gd name="connsiteY33-3616" fmla="*/ 2563298 h 6046908"/>
              <a:gd name="connsiteX34-3617" fmla="*/ 8566 w 4527226"/>
              <a:gd name="connsiteY34-3618" fmla="*/ 2488368 h 6046908"/>
              <a:gd name="connsiteX35-3619" fmla="*/ 92386 w 4527226"/>
              <a:gd name="connsiteY35-3620" fmla="*/ 2335968 h 6046908"/>
              <a:gd name="connsiteX36-3621" fmla="*/ 221926 w 4527226"/>
              <a:gd name="connsiteY36-3622" fmla="*/ 2175948 h 6046908"/>
              <a:gd name="connsiteX37-3623" fmla="*/ 282886 w 4527226"/>
              <a:gd name="connsiteY37-3624" fmla="*/ 2084508 h 6046908"/>
              <a:gd name="connsiteX38-3625" fmla="*/ 328606 w 4527226"/>
              <a:gd name="connsiteY38-3626" fmla="*/ 1977828 h 6046908"/>
              <a:gd name="connsiteX39-3627" fmla="*/ 359086 w 4527226"/>
              <a:gd name="connsiteY39-3628" fmla="*/ 1871148 h 6046908"/>
              <a:gd name="connsiteX40-3629" fmla="*/ 374326 w 4527226"/>
              <a:gd name="connsiteY40-3630" fmla="*/ 1810188 h 6046908"/>
              <a:gd name="connsiteX41-3631" fmla="*/ 343846 w 4527226"/>
              <a:gd name="connsiteY41-3632" fmla="*/ 1756848 h 6046908"/>
              <a:gd name="connsiteX42-3633" fmla="*/ 328606 w 4527226"/>
              <a:gd name="connsiteY42-3634" fmla="*/ 1680648 h 6046908"/>
              <a:gd name="connsiteX43-3635" fmla="*/ 412426 w 4527226"/>
              <a:gd name="connsiteY43-3636" fmla="*/ 1474908 h 6046908"/>
              <a:gd name="connsiteX44-3637" fmla="*/ 442906 w 4527226"/>
              <a:gd name="connsiteY44-3638" fmla="*/ 1307268 h 6046908"/>
              <a:gd name="connsiteX45-3639" fmla="*/ 465766 w 4527226"/>
              <a:gd name="connsiteY45-3640" fmla="*/ 1192968 h 6046908"/>
              <a:gd name="connsiteX46-3641" fmla="*/ 503866 w 4527226"/>
              <a:gd name="connsiteY46-3642" fmla="*/ 1055808 h 6046908"/>
              <a:gd name="connsiteX47-3643" fmla="*/ 557206 w 4527226"/>
              <a:gd name="connsiteY47-3644" fmla="*/ 888168 h 6046908"/>
              <a:gd name="connsiteX48-3645" fmla="*/ 503866 w 4527226"/>
              <a:gd name="connsiteY48-3646" fmla="*/ 888168 h 6046908"/>
              <a:gd name="connsiteX49-3647" fmla="*/ 412426 w 4527226"/>
              <a:gd name="connsiteY49-3648" fmla="*/ 834828 h 6046908"/>
              <a:gd name="connsiteX50-3649" fmla="*/ 328606 w 4527226"/>
              <a:gd name="connsiteY50-3650" fmla="*/ 789108 h 6046908"/>
              <a:gd name="connsiteX51-3651" fmla="*/ 260026 w 4527226"/>
              <a:gd name="connsiteY51-3652" fmla="*/ 773868 h 6046908"/>
              <a:gd name="connsiteX52-3653" fmla="*/ 214306 w 4527226"/>
              <a:gd name="connsiteY52-3654" fmla="*/ 751008 h 6046908"/>
              <a:gd name="connsiteX53-3655" fmla="*/ 260026 w 4527226"/>
              <a:gd name="connsiteY53-3656" fmla="*/ 674808 h 6046908"/>
              <a:gd name="connsiteX54-3657" fmla="*/ 374326 w 4527226"/>
              <a:gd name="connsiteY54-3658" fmla="*/ 606228 h 6046908"/>
              <a:gd name="connsiteX55-3659" fmla="*/ 557206 w 4527226"/>
              <a:gd name="connsiteY55-3660" fmla="*/ 507168 h 6046908"/>
              <a:gd name="connsiteX56-3661" fmla="*/ 656266 w 4527226"/>
              <a:gd name="connsiteY56-3662" fmla="*/ 423348 h 6046908"/>
              <a:gd name="connsiteX57-3663" fmla="*/ 892486 w 4527226"/>
              <a:gd name="connsiteY57-3664" fmla="*/ 232848 h 6046908"/>
              <a:gd name="connsiteX58-3665" fmla="*/ 1174426 w 4527226"/>
              <a:gd name="connsiteY58-3666" fmla="*/ 80448 h 6046908"/>
              <a:gd name="connsiteX59-3667" fmla="*/ 1593526 w 4527226"/>
              <a:gd name="connsiteY59-3668" fmla="*/ 11868 h 6046908"/>
              <a:gd name="connsiteX60-3669" fmla="*/ 1944046 w 4527226"/>
              <a:gd name="connsiteY60-3670" fmla="*/ 4248 h 6046908"/>
              <a:gd name="connsiteX61-3671" fmla="*/ 2172646 w 4527226"/>
              <a:gd name="connsiteY61-3672" fmla="*/ 4248 h 6046908"/>
              <a:gd name="connsiteX62-3673" fmla="*/ 2393626 w 4527226"/>
              <a:gd name="connsiteY62-3674" fmla="*/ 57588 h 6046908"/>
              <a:gd name="connsiteX63-3675" fmla="*/ 2667946 w 4527226"/>
              <a:gd name="connsiteY63-3676" fmla="*/ 133788 h 6046908"/>
              <a:gd name="connsiteX64-3677" fmla="*/ 2820346 w 4527226"/>
              <a:gd name="connsiteY64-3678" fmla="*/ 202368 h 6046908"/>
              <a:gd name="connsiteX65-3679" fmla="*/ 3102286 w 4527226"/>
              <a:gd name="connsiteY65-3680" fmla="*/ 400488 h 6046908"/>
              <a:gd name="connsiteX66-3681" fmla="*/ 3285166 w 4527226"/>
              <a:gd name="connsiteY66-3682" fmla="*/ 651948 h 6046908"/>
              <a:gd name="connsiteX67-3683" fmla="*/ 3407086 w 4527226"/>
              <a:gd name="connsiteY67-3684" fmla="*/ 918648 h 6046908"/>
              <a:gd name="connsiteX68-3685" fmla="*/ 3475666 w 4527226"/>
              <a:gd name="connsiteY68-3686" fmla="*/ 1238688 h 6046908"/>
              <a:gd name="connsiteX69-3687" fmla="*/ 3506146 w 4527226"/>
              <a:gd name="connsiteY69-3688" fmla="*/ 1543488 h 6046908"/>
              <a:gd name="connsiteX70-3689" fmla="*/ 3506146 w 4527226"/>
              <a:gd name="connsiteY70-3690" fmla="*/ 1962588 h 6046908"/>
              <a:gd name="connsiteX71-3691" fmla="*/ 3338506 w 4527226"/>
              <a:gd name="connsiteY71-3692" fmla="*/ 2305488 h 6046908"/>
              <a:gd name="connsiteX72-3693" fmla="*/ 3254686 w 4527226"/>
              <a:gd name="connsiteY72-3694" fmla="*/ 2473128 h 6046908"/>
              <a:gd name="connsiteX73-3695" fmla="*/ 3132766 w 4527226"/>
              <a:gd name="connsiteY73-3696" fmla="*/ 2663628 h 6046908"/>
              <a:gd name="connsiteX74-3697" fmla="*/ 3071806 w 4527226"/>
              <a:gd name="connsiteY74-3698" fmla="*/ 2838888 h 6046908"/>
              <a:gd name="connsiteX75-3699" fmla="*/ 3064186 w 4527226"/>
              <a:gd name="connsiteY75-3700" fmla="*/ 2915088 h 6046908"/>
              <a:gd name="connsiteX76-3701" fmla="*/ 3018466 w 4527226"/>
              <a:gd name="connsiteY76-3702" fmla="*/ 3014148 h 6046908"/>
              <a:gd name="connsiteX77-3703" fmla="*/ 2980366 w 4527226"/>
              <a:gd name="connsiteY77-3704" fmla="*/ 3082728 h 6046908"/>
              <a:gd name="connsiteX78-3705" fmla="*/ 2957506 w 4527226"/>
              <a:gd name="connsiteY78-3706" fmla="*/ 3120828 h 6046908"/>
              <a:gd name="connsiteX79-3707" fmla="*/ 2957506 w 4527226"/>
              <a:gd name="connsiteY79-3708" fmla="*/ 3555168 h 6046908"/>
              <a:gd name="connsiteX80-3709" fmla="*/ 3010846 w 4527226"/>
              <a:gd name="connsiteY80-3710" fmla="*/ 3539928 h 6046908"/>
              <a:gd name="connsiteX81-3711" fmla="*/ 3109906 w 4527226"/>
              <a:gd name="connsiteY81-3712" fmla="*/ 3570408 h 6046908"/>
              <a:gd name="connsiteX82-3713" fmla="*/ 3140386 w 4527226"/>
              <a:gd name="connsiteY82-3714" fmla="*/ 3631368 h 6046908"/>
              <a:gd name="connsiteX83-3715" fmla="*/ 3117526 w 4527226"/>
              <a:gd name="connsiteY83-3716" fmla="*/ 3738048 h 6046908"/>
              <a:gd name="connsiteX84-3717" fmla="*/ 3125146 w 4527226"/>
              <a:gd name="connsiteY84-3718" fmla="*/ 4103808 h 6046908"/>
              <a:gd name="connsiteX85-3719" fmla="*/ 3163246 w 4527226"/>
              <a:gd name="connsiteY85-3720" fmla="*/ 4157148 h 6046908"/>
              <a:gd name="connsiteX86-3721" fmla="*/ 3201346 w 4527226"/>
              <a:gd name="connsiteY86-3722" fmla="*/ 4164768 h 6046908"/>
              <a:gd name="connsiteX87-3723" fmla="*/ 3231826 w 4527226"/>
              <a:gd name="connsiteY87-3724" fmla="*/ 4172388 h 6046908"/>
              <a:gd name="connsiteX88-3725" fmla="*/ 3285166 w 4527226"/>
              <a:gd name="connsiteY88-3726" fmla="*/ 4294308 h 6046908"/>
              <a:gd name="connsiteX89-3727" fmla="*/ 3300406 w 4527226"/>
              <a:gd name="connsiteY89-3728" fmla="*/ 4347648 h 6046908"/>
              <a:gd name="connsiteX90-3729" fmla="*/ 3330886 w 4527226"/>
              <a:gd name="connsiteY90-3730" fmla="*/ 4408608 h 6046908"/>
              <a:gd name="connsiteX91-3731" fmla="*/ 3551866 w 4527226"/>
              <a:gd name="connsiteY91-3732" fmla="*/ 4644828 h 6046908"/>
              <a:gd name="connsiteX92-3733" fmla="*/ 3887146 w 4527226"/>
              <a:gd name="connsiteY92-3734" fmla="*/ 5025828 h 6046908"/>
              <a:gd name="connsiteX93-3735" fmla="*/ 4100506 w 4527226"/>
              <a:gd name="connsiteY93-3736" fmla="*/ 5300148 h 6046908"/>
              <a:gd name="connsiteX94-3737" fmla="*/ 4367206 w 4527226"/>
              <a:gd name="connsiteY94-3738" fmla="*/ 5726868 h 6046908"/>
              <a:gd name="connsiteX95-3739" fmla="*/ 4527226 w 4527226"/>
              <a:gd name="connsiteY95-3740" fmla="*/ 6046908 h 6046908"/>
              <a:gd name="connsiteX0-3741" fmla="*/ 717226 w 4527226"/>
              <a:gd name="connsiteY0-3742" fmla="*/ 5063928 h 6046908"/>
              <a:gd name="connsiteX1-3743" fmla="*/ 709606 w 4527226"/>
              <a:gd name="connsiteY1-3744" fmla="*/ 5025828 h 6046908"/>
              <a:gd name="connsiteX2-3745" fmla="*/ 701986 w 4527226"/>
              <a:gd name="connsiteY2-3746" fmla="*/ 5002968 h 6046908"/>
              <a:gd name="connsiteX3-3747" fmla="*/ 968686 w 4527226"/>
              <a:gd name="connsiteY3-3748" fmla="*/ 4682928 h 6046908"/>
              <a:gd name="connsiteX4-3749" fmla="*/ 961066 w 4527226"/>
              <a:gd name="connsiteY4-3750" fmla="*/ 4644828 h 6046908"/>
              <a:gd name="connsiteX5-3751" fmla="*/ 1342066 w 4527226"/>
              <a:gd name="connsiteY5-3752" fmla="*/ 4172388 h 6046908"/>
              <a:gd name="connsiteX6-3753" fmla="*/ 1258246 w 4527226"/>
              <a:gd name="connsiteY6-3754" fmla="*/ 4012368 h 6046908"/>
              <a:gd name="connsiteX7-3755" fmla="*/ 1204906 w 4527226"/>
              <a:gd name="connsiteY7-3756" fmla="*/ 3928548 h 6046908"/>
              <a:gd name="connsiteX8-3757" fmla="*/ 1174426 w 4527226"/>
              <a:gd name="connsiteY8-3758" fmla="*/ 3768528 h 6046908"/>
              <a:gd name="connsiteX9-3759" fmla="*/ 1151566 w 4527226"/>
              <a:gd name="connsiteY9-3760" fmla="*/ 3699948 h 6046908"/>
              <a:gd name="connsiteX10-3761" fmla="*/ 1143946 w 4527226"/>
              <a:gd name="connsiteY10-3762" fmla="*/ 3669468 h 6046908"/>
              <a:gd name="connsiteX11-3763" fmla="*/ 1067746 w 4527226"/>
              <a:gd name="connsiteY11-3764" fmla="*/ 3661848 h 6046908"/>
              <a:gd name="connsiteX12-3765" fmla="*/ 938206 w 4527226"/>
              <a:gd name="connsiteY12-3766" fmla="*/ 3669468 h 6046908"/>
              <a:gd name="connsiteX13-3767" fmla="*/ 831526 w 4527226"/>
              <a:gd name="connsiteY13-3768" fmla="*/ 3692328 h 6046908"/>
              <a:gd name="connsiteX14-3769" fmla="*/ 610546 w 4527226"/>
              <a:gd name="connsiteY14-3770" fmla="*/ 3738048 h 6046908"/>
              <a:gd name="connsiteX15-3771" fmla="*/ 389566 w 4527226"/>
              <a:gd name="connsiteY15-3772" fmla="*/ 3638988 h 6046908"/>
              <a:gd name="connsiteX16-3773" fmla="*/ 381946 w 4527226"/>
              <a:gd name="connsiteY16-3774" fmla="*/ 3326568 h 6046908"/>
              <a:gd name="connsiteX17-3775" fmla="*/ 420046 w 4527226"/>
              <a:gd name="connsiteY17-3776" fmla="*/ 3227508 h 6046908"/>
              <a:gd name="connsiteX18-3777" fmla="*/ 389566 w 4527226"/>
              <a:gd name="connsiteY18-3778" fmla="*/ 3166548 h 6046908"/>
              <a:gd name="connsiteX19-3779" fmla="*/ 351466 w 4527226"/>
              <a:gd name="connsiteY19-3780" fmla="*/ 3105588 h 6046908"/>
              <a:gd name="connsiteX20-3781" fmla="*/ 397186 w 4527226"/>
              <a:gd name="connsiteY20-3782" fmla="*/ 3021768 h 6046908"/>
              <a:gd name="connsiteX21-3783" fmla="*/ 488626 w 4527226"/>
              <a:gd name="connsiteY21-3784" fmla="*/ 2998908 h 6046908"/>
              <a:gd name="connsiteX22-3785" fmla="*/ 471956 w 4527226"/>
              <a:gd name="connsiteY22-3786" fmla="*/ 2942709 h 6046908"/>
              <a:gd name="connsiteX23-3787" fmla="*/ 435286 w 4527226"/>
              <a:gd name="connsiteY23-3788" fmla="*/ 2930328 h 6046908"/>
              <a:gd name="connsiteX24-3789" fmla="*/ 389566 w 4527226"/>
              <a:gd name="connsiteY24-3790" fmla="*/ 2930328 h 6046908"/>
              <a:gd name="connsiteX25-3791" fmla="*/ 314000 w 4527226"/>
              <a:gd name="connsiteY25-3792" fmla="*/ 2893495 h 6046908"/>
              <a:gd name="connsiteX26-3793" fmla="*/ 320986 w 4527226"/>
              <a:gd name="connsiteY26-3794" fmla="*/ 2846508 h 6046908"/>
              <a:gd name="connsiteX27-3795" fmla="*/ 328606 w 4527226"/>
              <a:gd name="connsiteY27-3796" fmla="*/ 2793168 h 6046908"/>
              <a:gd name="connsiteX28-3797" fmla="*/ 313366 w 4527226"/>
              <a:gd name="connsiteY28-3798" fmla="*/ 2732208 h 6046908"/>
              <a:gd name="connsiteX29-3799" fmla="*/ 267646 w 4527226"/>
              <a:gd name="connsiteY29-3800" fmla="*/ 2671248 h 6046908"/>
              <a:gd name="connsiteX30-3801" fmla="*/ 176206 w 4527226"/>
              <a:gd name="connsiteY30-3802" fmla="*/ 2656008 h 6046908"/>
              <a:gd name="connsiteX31-3803" fmla="*/ 54286 w 4527226"/>
              <a:gd name="connsiteY31-3804" fmla="*/ 2610288 h 6046908"/>
              <a:gd name="connsiteX32-3805" fmla="*/ 7931 w 4527226"/>
              <a:gd name="connsiteY32-3806" fmla="*/ 2563298 h 6046908"/>
              <a:gd name="connsiteX33-3807" fmla="*/ 8566 w 4527226"/>
              <a:gd name="connsiteY33-3808" fmla="*/ 2488368 h 6046908"/>
              <a:gd name="connsiteX34-3809" fmla="*/ 92386 w 4527226"/>
              <a:gd name="connsiteY34-3810" fmla="*/ 2335968 h 6046908"/>
              <a:gd name="connsiteX35-3811" fmla="*/ 221926 w 4527226"/>
              <a:gd name="connsiteY35-3812" fmla="*/ 2175948 h 6046908"/>
              <a:gd name="connsiteX36-3813" fmla="*/ 282886 w 4527226"/>
              <a:gd name="connsiteY36-3814" fmla="*/ 2084508 h 6046908"/>
              <a:gd name="connsiteX37-3815" fmla="*/ 328606 w 4527226"/>
              <a:gd name="connsiteY37-3816" fmla="*/ 1977828 h 6046908"/>
              <a:gd name="connsiteX38-3817" fmla="*/ 359086 w 4527226"/>
              <a:gd name="connsiteY38-3818" fmla="*/ 1871148 h 6046908"/>
              <a:gd name="connsiteX39-3819" fmla="*/ 374326 w 4527226"/>
              <a:gd name="connsiteY39-3820" fmla="*/ 1810188 h 6046908"/>
              <a:gd name="connsiteX40-3821" fmla="*/ 343846 w 4527226"/>
              <a:gd name="connsiteY40-3822" fmla="*/ 1756848 h 6046908"/>
              <a:gd name="connsiteX41-3823" fmla="*/ 328606 w 4527226"/>
              <a:gd name="connsiteY41-3824" fmla="*/ 1680648 h 6046908"/>
              <a:gd name="connsiteX42-3825" fmla="*/ 412426 w 4527226"/>
              <a:gd name="connsiteY42-3826" fmla="*/ 1474908 h 6046908"/>
              <a:gd name="connsiteX43-3827" fmla="*/ 442906 w 4527226"/>
              <a:gd name="connsiteY43-3828" fmla="*/ 1307268 h 6046908"/>
              <a:gd name="connsiteX44-3829" fmla="*/ 465766 w 4527226"/>
              <a:gd name="connsiteY44-3830" fmla="*/ 1192968 h 6046908"/>
              <a:gd name="connsiteX45-3831" fmla="*/ 503866 w 4527226"/>
              <a:gd name="connsiteY45-3832" fmla="*/ 1055808 h 6046908"/>
              <a:gd name="connsiteX46-3833" fmla="*/ 557206 w 4527226"/>
              <a:gd name="connsiteY46-3834" fmla="*/ 888168 h 6046908"/>
              <a:gd name="connsiteX47-3835" fmla="*/ 503866 w 4527226"/>
              <a:gd name="connsiteY47-3836" fmla="*/ 888168 h 6046908"/>
              <a:gd name="connsiteX48-3837" fmla="*/ 412426 w 4527226"/>
              <a:gd name="connsiteY48-3838" fmla="*/ 834828 h 6046908"/>
              <a:gd name="connsiteX49-3839" fmla="*/ 328606 w 4527226"/>
              <a:gd name="connsiteY49-3840" fmla="*/ 789108 h 6046908"/>
              <a:gd name="connsiteX50-3841" fmla="*/ 260026 w 4527226"/>
              <a:gd name="connsiteY50-3842" fmla="*/ 773868 h 6046908"/>
              <a:gd name="connsiteX51-3843" fmla="*/ 214306 w 4527226"/>
              <a:gd name="connsiteY51-3844" fmla="*/ 751008 h 6046908"/>
              <a:gd name="connsiteX52-3845" fmla="*/ 260026 w 4527226"/>
              <a:gd name="connsiteY52-3846" fmla="*/ 674808 h 6046908"/>
              <a:gd name="connsiteX53-3847" fmla="*/ 374326 w 4527226"/>
              <a:gd name="connsiteY53-3848" fmla="*/ 606228 h 6046908"/>
              <a:gd name="connsiteX54-3849" fmla="*/ 557206 w 4527226"/>
              <a:gd name="connsiteY54-3850" fmla="*/ 507168 h 6046908"/>
              <a:gd name="connsiteX55-3851" fmla="*/ 656266 w 4527226"/>
              <a:gd name="connsiteY55-3852" fmla="*/ 423348 h 6046908"/>
              <a:gd name="connsiteX56-3853" fmla="*/ 892486 w 4527226"/>
              <a:gd name="connsiteY56-3854" fmla="*/ 232848 h 6046908"/>
              <a:gd name="connsiteX57-3855" fmla="*/ 1174426 w 4527226"/>
              <a:gd name="connsiteY57-3856" fmla="*/ 80448 h 6046908"/>
              <a:gd name="connsiteX58-3857" fmla="*/ 1593526 w 4527226"/>
              <a:gd name="connsiteY58-3858" fmla="*/ 11868 h 6046908"/>
              <a:gd name="connsiteX59-3859" fmla="*/ 1944046 w 4527226"/>
              <a:gd name="connsiteY59-3860" fmla="*/ 4248 h 6046908"/>
              <a:gd name="connsiteX60-3861" fmla="*/ 2172646 w 4527226"/>
              <a:gd name="connsiteY60-3862" fmla="*/ 4248 h 6046908"/>
              <a:gd name="connsiteX61-3863" fmla="*/ 2393626 w 4527226"/>
              <a:gd name="connsiteY61-3864" fmla="*/ 57588 h 6046908"/>
              <a:gd name="connsiteX62-3865" fmla="*/ 2667946 w 4527226"/>
              <a:gd name="connsiteY62-3866" fmla="*/ 133788 h 6046908"/>
              <a:gd name="connsiteX63-3867" fmla="*/ 2820346 w 4527226"/>
              <a:gd name="connsiteY63-3868" fmla="*/ 202368 h 6046908"/>
              <a:gd name="connsiteX64-3869" fmla="*/ 3102286 w 4527226"/>
              <a:gd name="connsiteY64-3870" fmla="*/ 400488 h 6046908"/>
              <a:gd name="connsiteX65-3871" fmla="*/ 3285166 w 4527226"/>
              <a:gd name="connsiteY65-3872" fmla="*/ 651948 h 6046908"/>
              <a:gd name="connsiteX66-3873" fmla="*/ 3407086 w 4527226"/>
              <a:gd name="connsiteY66-3874" fmla="*/ 918648 h 6046908"/>
              <a:gd name="connsiteX67-3875" fmla="*/ 3475666 w 4527226"/>
              <a:gd name="connsiteY67-3876" fmla="*/ 1238688 h 6046908"/>
              <a:gd name="connsiteX68-3877" fmla="*/ 3506146 w 4527226"/>
              <a:gd name="connsiteY68-3878" fmla="*/ 1543488 h 6046908"/>
              <a:gd name="connsiteX69-3879" fmla="*/ 3506146 w 4527226"/>
              <a:gd name="connsiteY69-3880" fmla="*/ 1962588 h 6046908"/>
              <a:gd name="connsiteX70-3881" fmla="*/ 3338506 w 4527226"/>
              <a:gd name="connsiteY70-3882" fmla="*/ 2305488 h 6046908"/>
              <a:gd name="connsiteX71-3883" fmla="*/ 3254686 w 4527226"/>
              <a:gd name="connsiteY71-3884" fmla="*/ 2473128 h 6046908"/>
              <a:gd name="connsiteX72-3885" fmla="*/ 3132766 w 4527226"/>
              <a:gd name="connsiteY72-3886" fmla="*/ 2663628 h 6046908"/>
              <a:gd name="connsiteX73-3887" fmla="*/ 3071806 w 4527226"/>
              <a:gd name="connsiteY73-3888" fmla="*/ 2838888 h 6046908"/>
              <a:gd name="connsiteX74-3889" fmla="*/ 3064186 w 4527226"/>
              <a:gd name="connsiteY74-3890" fmla="*/ 2915088 h 6046908"/>
              <a:gd name="connsiteX75-3891" fmla="*/ 3018466 w 4527226"/>
              <a:gd name="connsiteY75-3892" fmla="*/ 3014148 h 6046908"/>
              <a:gd name="connsiteX76-3893" fmla="*/ 2980366 w 4527226"/>
              <a:gd name="connsiteY76-3894" fmla="*/ 3082728 h 6046908"/>
              <a:gd name="connsiteX77-3895" fmla="*/ 2957506 w 4527226"/>
              <a:gd name="connsiteY77-3896" fmla="*/ 3120828 h 6046908"/>
              <a:gd name="connsiteX78-3897" fmla="*/ 2957506 w 4527226"/>
              <a:gd name="connsiteY78-3898" fmla="*/ 3555168 h 6046908"/>
              <a:gd name="connsiteX79-3899" fmla="*/ 3010846 w 4527226"/>
              <a:gd name="connsiteY79-3900" fmla="*/ 3539928 h 6046908"/>
              <a:gd name="connsiteX80-3901" fmla="*/ 3109906 w 4527226"/>
              <a:gd name="connsiteY80-3902" fmla="*/ 3570408 h 6046908"/>
              <a:gd name="connsiteX81-3903" fmla="*/ 3140386 w 4527226"/>
              <a:gd name="connsiteY81-3904" fmla="*/ 3631368 h 6046908"/>
              <a:gd name="connsiteX82-3905" fmla="*/ 3117526 w 4527226"/>
              <a:gd name="connsiteY82-3906" fmla="*/ 3738048 h 6046908"/>
              <a:gd name="connsiteX83-3907" fmla="*/ 3125146 w 4527226"/>
              <a:gd name="connsiteY83-3908" fmla="*/ 4103808 h 6046908"/>
              <a:gd name="connsiteX84-3909" fmla="*/ 3163246 w 4527226"/>
              <a:gd name="connsiteY84-3910" fmla="*/ 4157148 h 6046908"/>
              <a:gd name="connsiteX85-3911" fmla="*/ 3201346 w 4527226"/>
              <a:gd name="connsiteY85-3912" fmla="*/ 4164768 h 6046908"/>
              <a:gd name="connsiteX86-3913" fmla="*/ 3231826 w 4527226"/>
              <a:gd name="connsiteY86-3914" fmla="*/ 4172388 h 6046908"/>
              <a:gd name="connsiteX87-3915" fmla="*/ 3285166 w 4527226"/>
              <a:gd name="connsiteY87-3916" fmla="*/ 4294308 h 6046908"/>
              <a:gd name="connsiteX88-3917" fmla="*/ 3300406 w 4527226"/>
              <a:gd name="connsiteY88-3918" fmla="*/ 4347648 h 6046908"/>
              <a:gd name="connsiteX89-3919" fmla="*/ 3330886 w 4527226"/>
              <a:gd name="connsiteY89-3920" fmla="*/ 4408608 h 6046908"/>
              <a:gd name="connsiteX90-3921" fmla="*/ 3551866 w 4527226"/>
              <a:gd name="connsiteY90-3922" fmla="*/ 4644828 h 6046908"/>
              <a:gd name="connsiteX91-3923" fmla="*/ 3887146 w 4527226"/>
              <a:gd name="connsiteY91-3924" fmla="*/ 5025828 h 6046908"/>
              <a:gd name="connsiteX92-3925" fmla="*/ 4100506 w 4527226"/>
              <a:gd name="connsiteY92-3926" fmla="*/ 5300148 h 6046908"/>
              <a:gd name="connsiteX93-3927" fmla="*/ 4367206 w 4527226"/>
              <a:gd name="connsiteY93-3928" fmla="*/ 5726868 h 6046908"/>
              <a:gd name="connsiteX94-3929" fmla="*/ 4527226 w 4527226"/>
              <a:gd name="connsiteY94-3930" fmla="*/ 6046908 h 6046908"/>
              <a:gd name="connsiteX0-3931" fmla="*/ 709606 w 4527226"/>
              <a:gd name="connsiteY0-3932" fmla="*/ 5025828 h 6046908"/>
              <a:gd name="connsiteX1-3933" fmla="*/ 701986 w 4527226"/>
              <a:gd name="connsiteY1-3934" fmla="*/ 5002968 h 6046908"/>
              <a:gd name="connsiteX2-3935" fmla="*/ 968686 w 4527226"/>
              <a:gd name="connsiteY2-3936" fmla="*/ 4682928 h 6046908"/>
              <a:gd name="connsiteX3-3937" fmla="*/ 961066 w 4527226"/>
              <a:gd name="connsiteY3-3938" fmla="*/ 4644828 h 6046908"/>
              <a:gd name="connsiteX4-3939" fmla="*/ 1342066 w 4527226"/>
              <a:gd name="connsiteY4-3940" fmla="*/ 4172388 h 6046908"/>
              <a:gd name="connsiteX5-3941" fmla="*/ 1258246 w 4527226"/>
              <a:gd name="connsiteY5-3942" fmla="*/ 4012368 h 6046908"/>
              <a:gd name="connsiteX6-3943" fmla="*/ 1204906 w 4527226"/>
              <a:gd name="connsiteY6-3944" fmla="*/ 3928548 h 6046908"/>
              <a:gd name="connsiteX7-3945" fmla="*/ 1174426 w 4527226"/>
              <a:gd name="connsiteY7-3946" fmla="*/ 3768528 h 6046908"/>
              <a:gd name="connsiteX8-3947" fmla="*/ 1151566 w 4527226"/>
              <a:gd name="connsiteY8-3948" fmla="*/ 3699948 h 6046908"/>
              <a:gd name="connsiteX9-3949" fmla="*/ 1143946 w 4527226"/>
              <a:gd name="connsiteY9-3950" fmla="*/ 3669468 h 6046908"/>
              <a:gd name="connsiteX10-3951" fmla="*/ 1067746 w 4527226"/>
              <a:gd name="connsiteY10-3952" fmla="*/ 3661848 h 6046908"/>
              <a:gd name="connsiteX11-3953" fmla="*/ 938206 w 4527226"/>
              <a:gd name="connsiteY11-3954" fmla="*/ 3669468 h 6046908"/>
              <a:gd name="connsiteX12-3955" fmla="*/ 831526 w 4527226"/>
              <a:gd name="connsiteY12-3956" fmla="*/ 3692328 h 6046908"/>
              <a:gd name="connsiteX13-3957" fmla="*/ 610546 w 4527226"/>
              <a:gd name="connsiteY13-3958" fmla="*/ 3738048 h 6046908"/>
              <a:gd name="connsiteX14-3959" fmla="*/ 389566 w 4527226"/>
              <a:gd name="connsiteY14-3960" fmla="*/ 3638988 h 6046908"/>
              <a:gd name="connsiteX15-3961" fmla="*/ 381946 w 4527226"/>
              <a:gd name="connsiteY15-3962" fmla="*/ 3326568 h 6046908"/>
              <a:gd name="connsiteX16-3963" fmla="*/ 420046 w 4527226"/>
              <a:gd name="connsiteY16-3964" fmla="*/ 3227508 h 6046908"/>
              <a:gd name="connsiteX17-3965" fmla="*/ 389566 w 4527226"/>
              <a:gd name="connsiteY17-3966" fmla="*/ 3166548 h 6046908"/>
              <a:gd name="connsiteX18-3967" fmla="*/ 351466 w 4527226"/>
              <a:gd name="connsiteY18-3968" fmla="*/ 3105588 h 6046908"/>
              <a:gd name="connsiteX19-3969" fmla="*/ 397186 w 4527226"/>
              <a:gd name="connsiteY19-3970" fmla="*/ 3021768 h 6046908"/>
              <a:gd name="connsiteX20-3971" fmla="*/ 488626 w 4527226"/>
              <a:gd name="connsiteY20-3972" fmla="*/ 2998908 h 6046908"/>
              <a:gd name="connsiteX21-3973" fmla="*/ 471956 w 4527226"/>
              <a:gd name="connsiteY21-3974" fmla="*/ 2942709 h 6046908"/>
              <a:gd name="connsiteX22-3975" fmla="*/ 435286 w 4527226"/>
              <a:gd name="connsiteY22-3976" fmla="*/ 2930328 h 6046908"/>
              <a:gd name="connsiteX23-3977" fmla="*/ 389566 w 4527226"/>
              <a:gd name="connsiteY23-3978" fmla="*/ 2930328 h 6046908"/>
              <a:gd name="connsiteX24-3979" fmla="*/ 314000 w 4527226"/>
              <a:gd name="connsiteY24-3980" fmla="*/ 2893495 h 6046908"/>
              <a:gd name="connsiteX25-3981" fmla="*/ 320986 w 4527226"/>
              <a:gd name="connsiteY25-3982" fmla="*/ 2846508 h 6046908"/>
              <a:gd name="connsiteX26-3983" fmla="*/ 328606 w 4527226"/>
              <a:gd name="connsiteY26-3984" fmla="*/ 2793168 h 6046908"/>
              <a:gd name="connsiteX27-3985" fmla="*/ 313366 w 4527226"/>
              <a:gd name="connsiteY27-3986" fmla="*/ 2732208 h 6046908"/>
              <a:gd name="connsiteX28-3987" fmla="*/ 267646 w 4527226"/>
              <a:gd name="connsiteY28-3988" fmla="*/ 2671248 h 6046908"/>
              <a:gd name="connsiteX29-3989" fmla="*/ 176206 w 4527226"/>
              <a:gd name="connsiteY29-3990" fmla="*/ 2656008 h 6046908"/>
              <a:gd name="connsiteX30-3991" fmla="*/ 54286 w 4527226"/>
              <a:gd name="connsiteY30-3992" fmla="*/ 2610288 h 6046908"/>
              <a:gd name="connsiteX31-3993" fmla="*/ 7931 w 4527226"/>
              <a:gd name="connsiteY31-3994" fmla="*/ 2563298 h 6046908"/>
              <a:gd name="connsiteX32-3995" fmla="*/ 8566 w 4527226"/>
              <a:gd name="connsiteY32-3996" fmla="*/ 2488368 h 6046908"/>
              <a:gd name="connsiteX33-3997" fmla="*/ 92386 w 4527226"/>
              <a:gd name="connsiteY33-3998" fmla="*/ 2335968 h 6046908"/>
              <a:gd name="connsiteX34-3999" fmla="*/ 221926 w 4527226"/>
              <a:gd name="connsiteY34-4000" fmla="*/ 2175948 h 6046908"/>
              <a:gd name="connsiteX35-4001" fmla="*/ 282886 w 4527226"/>
              <a:gd name="connsiteY35-4002" fmla="*/ 2084508 h 6046908"/>
              <a:gd name="connsiteX36-4003" fmla="*/ 328606 w 4527226"/>
              <a:gd name="connsiteY36-4004" fmla="*/ 1977828 h 6046908"/>
              <a:gd name="connsiteX37-4005" fmla="*/ 359086 w 4527226"/>
              <a:gd name="connsiteY37-4006" fmla="*/ 1871148 h 6046908"/>
              <a:gd name="connsiteX38-4007" fmla="*/ 374326 w 4527226"/>
              <a:gd name="connsiteY38-4008" fmla="*/ 1810188 h 6046908"/>
              <a:gd name="connsiteX39-4009" fmla="*/ 343846 w 4527226"/>
              <a:gd name="connsiteY39-4010" fmla="*/ 1756848 h 6046908"/>
              <a:gd name="connsiteX40-4011" fmla="*/ 328606 w 4527226"/>
              <a:gd name="connsiteY40-4012" fmla="*/ 1680648 h 6046908"/>
              <a:gd name="connsiteX41-4013" fmla="*/ 412426 w 4527226"/>
              <a:gd name="connsiteY41-4014" fmla="*/ 1474908 h 6046908"/>
              <a:gd name="connsiteX42-4015" fmla="*/ 442906 w 4527226"/>
              <a:gd name="connsiteY42-4016" fmla="*/ 1307268 h 6046908"/>
              <a:gd name="connsiteX43-4017" fmla="*/ 465766 w 4527226"/>
              <a:gd name="connsiteY43-4018" fmla="*/ 1192968 h 6046908"/>
              <a:gd name="connsiteX44-4019" fmla="*/ 503866 w 4527226"/>
              <a:gd name="connsiteY44-4020" fmla="*/ 1055808 h 6046908"/>
              <a:gd name="connsiteX45-4021" fmla="*/ 557206 w 4527226"/>
              <a:gd name="connsiteY45-4022" fmla="*/ 888168 h 6046908"/>
              <a:gd name="connsiteX46-4023" fmla="*/ 503866 w 4527226"/>
              <a:gd name="connsiteY46-4024" fmla="*/ 888168 h 6046908"/>
              <a:gd name="connsiteX47-4025" fmla="*/ 412426 w 4527226"/>
              <a:gd name="connsiteY47-4026" fmla="*/ 834828 h 6046908"/>
              <a:gd name="connsiteX48-4027" fmla="*/ 328606 w 4527226"/>
              <a:gd name="connsiteY48-4028" fmla="*/ 789108 h 6046908"/>
              <a:gd name="connsiteX49-4029" fmla="*/ 260026 w 4527226"/>
              <a:gd name="connsiteY49-4030" fmla="*/ 773868 h 6046908"/>
              <a:gd name="connsiteX50-4031" fmla="*/ 214306 w 4527226"/>
              <a:gd name="connsiteY50-4032" fmla="*/ 751008 h 6046908"/>
              <a:gd name="connsiteX51-4033" fmla="*/ 260026 w 4527226"/>
              <a:gd name="connsiteY51-4034" fmla="*/ 674808 h 6046908"/>
              <a:gd name="connsiteX52-4035" fmla="*/ 374326 w 4527226"/>
              <a:gd name="connsiteY52-4036" fmla="*/ 606228 h 6046908"/>
              <a:gd name="connsiteX53-4037" fmla="*/ 557206 w 4527226"/>
              <a:gd name="connsiteY53-4038" fmla="*/ 507168 h 6046908"/>
              <a:gd name="connsiteX54-4039" fmla="*/ 656266 w 4527226"/>
              <a:gd name="connsiteY54-4040" fmla="*/ 423348 h 6046908"/>
              <a:gd name="connsiteX55-4041" fmla="*/ 892486 w 4527226"/>
              <a:gd name="connsiteY55-4042" fmla="*/ 232848 h 6046908"/>
              <a:gd name="connsiteX56-4043" fmla="*/ 1174426 w 4527226"/>
              <a:gd name="connsiteY56-4044" fmla="*/ 80448 h 6046908"/>
              <a:gd name="connsiteX57-4045" fmla="*/ 1593526 w 4527226"/>
              <a:gd name="connsiteY57-4046" fmla="*/ 11868 h 6046908"/>
              <a:gd name="connsiteX58-4047" fmla="*/ 1944046 w 4527226"/>
              <a:gd name="connsiteY58-4048" fmla="*/ 4248 h 6046908"/>
              <a:gd name="connsiteX59-4049" fmla="*/ 2172646 w 4527226"/>
              <a:gd name="connsiteY59-4050" fmla="*/ 4248 h 6046908"/>
              <a:gd name="connsiteX60-4051" fmla="*/ 2393626 w 4527226"/>
              <a:gd name="connsiteY60-4052" fmla="*/ 57588 h 6046908"/>
              <a:gd name="connsiteX61-4053" fmla="*/ 2667946 w 4527226"/>
              <a:gd name="connsiteY61-4054" fmla="*/ 133788 h 6046908"/>
              <a:gd name="connsiteX62-4055" fmla="*/ 2820346 w 4527226"/>
              <a:gd name="connsiteY62-4056" fmla="*/ 202368 h 6046908"/>
              <a:gd name="connsiteX63-4057" fmla="*/ 3102286 w 4527226"/>
              <a:gd name="connsiteY63-4058" fmla="*/ 400488 h 6046908"/>
              <a:gd name="connsiteX64-4059" fmla="*/ 3285166 w 4527226"/>
              <a:gd name="connsiteY64-4060" fmla="*/ 651948 h 6046908"/>
              <a:gd name="connsiteX65-4061" fmla="*/ 3407086 w 4527226"/>
              <a:gd name="connsiteY65-4062" fmla="*/ 918648 h 6046908"/>
              <a:gd name="connsiteX66-4063" fmla="*/ 3475666 w 4527226"/>
              <a:gd name="connsiteY66-4064" fmla="*/ 1238688 h 6046908"/>
              <a:gd name="connsiteX67-4065" fmla="*/ 3506146 w 4527226"/>
              <a:gd name="connsiteY67-4066" fmla="*/ 1543488 h 6046908"/>
              <a:gd name="connsiteX68-4067" fmla="*/ 3506146 w 4527226"/>
              <a:gd name="connsiteY68-4068" fmla="*/ 1962588 h 6046908"/>
              <a:gd name="connsiteX69-4069" fmla="*/ 3338506 w 4527226"/>
              <a:gd name="connsiteY69-4070" fmla="*/ 2305488 h 6046908"/>
              <a:gd name="connsiteX70-4071" fmla="*/ 3254686 w 4527226"/>
              <a:gd name="connsiteY70-4072" fmla="*/ 2473128 h 6046908"/>
              <a:gd name="connsiteX71-4073" fmla="*/ 3132766 w 4527226"/>
              <a:gd name="connsiteY71-4074" fmla="*/ 2663628 h 6046908"/>
              <a:gd name="connsiteX72-4075" fmla="*/ 3071806 w 4527226"/>
              <a:gd name="connsiteY72-4076" fmla="*/ 2838888 h 6046908"/>
              <a:gd name="connsiteX73-4077" fmla="*/ 3064186 w 4527226"/>
              <a:gd name="connsiteY73-4078" fmla="*/ 2915088 h 6046908"/>
              <a:gd name="connsiteX74-4079" fmla="*/ 3018466 w 4527226"/>
              <a:gd name="connsiteY74-4080" fmla="*/ 3014148 h 6046908"/>
              <a:gd name="connsiteX75-4081" fmla="*/ 2980366 w 4527226"/>
              <a:gd name="connsiteY75-4082" fmla="*/ 3082728 h 6046908"/>
              <a:gd name="connsiteX76-4083" fmla="*/ 2957506 w 4527226"/>
              <a:gd name="connsiteY76-4084" fmla="*/ 3120828 h 6046908"/>
              <a:gd name="connsiteX77-4085" fmla="*/ 2957506 w 4527226"/>
              <a:gd name="connsiteY77-4086" fmla="*/ 3555168 h 6046908"/>
              <a:gd name="connsiteX78-4087" fmla="*/ 3010846 w 4527226"/>
              <a:gd name="connsiteY78-4088" fmla="*/ 3539928 h 6046908"/>
              <a:gd name="connsiteX79-4089" fmla="*/ 3109906 w 4527226"/>
              <a:gd name="connsiteY79-4090" fmla="*/ 3570408 h 6046908"/>
              <a:gd name="connsiteX80-4091" fmla="*/ 3140386 w 4527226"/>
              <a:gd name="connsiteY80-4092" fmla="*/ 3631368 h 6046908"/>
              <a:gd name="connsiteX81-4093" fmla="*/ 3117526 w 4527226"/>
              <a:gd name="connsiteY81-4094" fmla="*/ 3738048 h 6046908"/>
              <a:gd name="connsiteX82-4095" fmla="*/ 3125146 w 4527226"/>
              <a:gd name="connsiteY82-4096" fmla="*/ 4103808 h 6046908"/>
              <a:gd name="connsiteX83-4097" fmla="*/ 3163246 w 4527226"/>
              <a:gd name="connsiteY83-4098" fmla="*/ 4157148 h 6046908"/>
              <a:gd name="connsiteX84-4099" fmla="*/ 3201346 w 4527226"/>
              <a:gd name="connsiteY84-4100" fmla="*/ 4164768 h 6046908"/>
              <a:gd name="connsiteX85-4101" fmla="*/ 3231826 w 4527226"/>
              <a:gd name="connsiteY85-4102" fmla="*/ 4172388 h 6046908"/>
              <a:gd name="connsiteX86-4103" fmla="*/ 3285166 w 4527226"/>
              <a:gd name="connsiteY86-4104" fmla="*/ 4294308 h 6046908"/>
              <a:gd name="connsiteX87-4105" fmla="*/ 3300406 w 4527226"/>
              <a:gd name="connsiteY87-4106" fmla="*/ 4347648 h 6046908"/>
              <a:gd name="connsiteX88-4107" fmla="*/ 3330886 w 4527226"/>
              <a:gd name="connsiteY88-4108" fmla="*/ 4408608 h 6046908"/>
              <a:gd name="connsiteX89-4109" fmla="*/ 3551866 w 4527226"/>
              <a:gd name="connsiteY89-4110" fmla="*/ 4644828 h 6046908"/>
              <a:gd name="connsiteX90-4111" fmla="*/ 3887146 w 4527226"/>
              <a:gd name="connsiteY90-4112" fmla="*/ 5025828 h 6046908"/>
              <a:gd name="connsiteX91-4113" fmla="*/ 4100506 w 4527226"/>
              <a:gd name="connsiteY91-4114" fmla="*/ 5300148 h 6046908"/>
              <a:gd name="connsiteX92-4115" fmla="*/ 4367206 w 4527226"/>
              <a:gd name="connsiteY92-4116" fmla="*/ 5726868 h 6046908"/>
              <a:gd name="connsiteX93-4117" fmla="*/ 4527226 w 4527226"/>
              <a:gd name="connsiteY93-4118" fmla="*/ 6046908 h 6046908"/>
              <a:gd name="connsiteX0-4119" fmla="*/ 701986 w 4527226"/>
              <a:gd name="connsiteY0-4120" fmla="*/ 5002968 h 6046908"/>
              <a:gd name="connsiteX1-4121" fmla="*/ 968686 w 4527226"/>
              <a:gd name="connsiteY1-4122" fmla="*/ 4682928 h 6046908"/>
              <a:gd name="connsiteX2-4123" fmla="*/ 961066 w 4527226"/>
              <a:gd name="connsiteY2-4124" fmla="*/ 4644828 h 6046908"/>
              <a:gd name="connsiteX3-4125" fmla="*/ 1342066 w 4527226"/>
              <a:gd name="connsiteY3-4126" fmla="*/ 4172388 h 6046908"/>
              <a:gd name="connsiteX4-4127" fmla="*/ 1258246 w 4527226"/>
              <a:gd name="connsiteY4-4128" fmla="*/ 4012368 h 6046908"/>
              <a:gd name="connsiteX5-4129" fmla="*/ 1204906 w 4527226"/>
              <a:gd name="connsiteY5-4130" fmla="*/ 3928548 h 6046908"/>
              <a:gd name="connsiteX6-4131" fmla="*/ 1174426 w 4527226"/>
              <a:gd name="connsiteY6-4132" fmla="*/ 3768528 h 6046908"/>
              <a:gd name="connsiteX7-4133" fmla="*/ 1151566 w 4527226"/>
              <a:gd name="connsiteY7-4134" fmla="*/ 3699948 h 6046908"/>
              <a:gd name="connsiteX8-4135" fmla="*/ 1143946 w 4527226"/>
              <a:gd name="connsiteY8-4136" fmla="*/ 3669468 h 6046908"/>
              <a:gd name="connsiteX9-4137" fmla="*/ 1067746 w 4527226"/>
              <a:gd name="connsiteY9-4138" fmla="*/ 3661848 h 6046908"/>
              <a:gd name="connsiteX10-4139" fmla="*/ 938206 w 4527226"/>
              <a:gd name="connsiteY10-4140" fmla="*/ 3669468 h 6046908"/>
              <a:gd name="connsiteX11-4141" fmla="*/ 831526 w 4527226"/>
              <a:gd name="connsiteY11-4142" fmla="*/ 3692328 h 6046908"/>
              <a:gd name="connsiteX12-4143" fmla="*/ 610546 w 4527226"/>
              <a:gd name="connsiteY12-4144" fmla="*/ 3738048 h 6046908"/>
              <a:gd name="connsiteX13-4145" fmla="*/ 389566 w 4527226"/>
              <a:gd name="connsiteY13-4146" fmla="*/ 3638988 h 6046908"/>
              <a:gd name="connsiteX14-4147" fmla="*/ 381946 w 4527226"/>
              <a:gd name="connsiteY14-4148" fmla="*/ 3326568 h 6046908"/>
              <a:gd name="connsiteX15-4149" fmla="*/ 420046 w 4527226"/>
              <a:gd name="connsiteY15-4150" fmla="*/ 3227508 h 6046908"/>
              <a:gd name="connsiteX16-4151" fmla="*/ 389566 w 4527226"/>
              <a:gd name="connsiteY16-4152" fmla="*/ 3166548 h 6046908"/>
              <a:gd name="connsiteX17-4153" fmla="*/ 351466 w 4527226"/>
              <a:gd name="connsiteY17-4154" fmla="*/ 3105588 h 6046908"/>
              <a:gd name="connsiteX18-4155" fmla="*/ 397186 w 4527226"/>
              <a:gd name="connsiteY18-4156" fmla="*/ 3021768 h 6046908"/>
              <a:gd name="connsiteX19-4157" fmla="*/ 488626 w 4527226"/>
              <a:gd name="connsiteY19-4158" fmla="*/ 2998908 h 6046908"/>
              <a:gd name="connsiteX20-4159" fmla="*/ 471956 w 4527226"/>
              <a:gd name="connsiteY20-4160" fmla="*/ 2942709 h 6046908"/>
              <a:gd name="connsiteX21-4161" fmla="*/ 435286 w 4527226"/>
              <a:gd name="connsiteY21-4162" fmla="*/ 2930328 h 6046908"/>
              <a:gd name="connsiteX22-4163" fmla="*/ 389566 w 4527226"/>
              <a:gd name="connsiteY22-4164" fmla="*/ 2930328 h 6046908"/>
              <a:gd name="connsiteX23-4165" fmla="*/ 314000 w 4527226"/>
              <a:gd name="connsiteY23-4166" fmla="*/ 2893495 h 6046908"/>
              <a:gd name="connsiteX24-4167" fmla="*/ 320986 w 4527226"/>
              <a:gd name="connsiteY24-4168" fmla="*/ 2846508 h 6046908"/>
              <a:gd name="connsiteX25-4169" fmla="*/ 328606 w 4527226"/>
              <a:gd name="connsiteY25-4170" fmla="*/ 2793168 h 6046908"/>
              <a:gd name="connsiteX26-4171" fmla="*/ 313366 w 4527226"/>
              <a:gd name="connsiteY26-4172" fmla="*/ 2732208 h 6046908"/>
              <a:gd name="connsiteX27-4173" fmla="*/ 267646 w 4527226"/>
              <a:gd name="connsiteY27-4174" fmla="*/ 2671248 h 6046908"/>
              <a:gd name="connsiteX28-4175" fmla="*/ 176206 w 4527226"/>
              <a:gd name="connsiteY28-4176" fmla="*/ 2656008 h 6046908"/>
              <a:gd name="connsiteX29-4177" fmla="*/ 54286 w 4527226"/>
              <a:gd name="connsiteY29-4178" fmla="*/ 2610288 h 6046908"/>
              <a:gd name="connsiteX30-4179" fmla="*/ 7931 w 4527226"/>
              <a:gd name="connsiteY30-4180" fmla="*/ 2563298 h 6046908"/>
              <a:gd name="connsiteX31-4181" fmla="*/ 8566 w 4527226"/>
              <a:gd name="connsiteY31-4182" fmla="*/ 2488368 h 6046908"/>
              <a:gd name="connsiteX32-4183" fmla="*/ 92386 w 4527226"/>
              <a:gd name="connsiteY32-4184" fmla="*/ 2335968 h 6046908"/>
              <a:gd name="connsiteX33-4185" fmla="*/ 221926 w 4527226"/>
              <a:gd name="connsiteY33-4186" fmla="*/ 2175948 h 6046908"/>
              <a:gd name="connsiteX34-4187" fmla="*/ 282886 w 4527226"/>
              <a:gd name="connsiteY34-4188" fmla="*/ 2084508 h 6046908"/>
              <a:gd name="connsiteX35-4189" fmla="*/ 328606 w 4527226"/>
              <a:gd name="connsiteY35-4190" fmla="*/ 1977828 h 6046908"/>
              <a:gd name="connsiteX36-4191" fmla="*/ 359086 w 4527226"/>
              <a:gd name="connsiteY36-4192" fmla="*/ 1871148 h 6046908"/>
              <a:gd name="connsiteX37-4193" fmla="*/ 374326 w 4527226"/>
              <a:gd name="connsiteY37-4194" fmla="*/ 1810188 h 6046908"/>
              <a:gd name="connsiteX38-4195" fmla="*/ 343846 w 4527226"/>
              <a:gd name="connsiteY38-4196" fmla="*/ 1756848 h 6046908"/>
              <a:gd name="connsiteX39-4197" fmla="*/ 328606 w 4527226"/>
              <a:gd name="connsiteY39-4198" fmla="*/ 1680648 h 6046908"/>
              <a:gd name="connsiteX40-4199" fmla="*/ 412426 w 4527226"/>
              <a:gd name="connsiteY40-4200" fmla="*/ 1474908 h 6046908"/>
              <a:gd name="connsiteX41-4201" fmla="*/ 442906 w 4527226"/>
              <a:gd name="connsiteY41-4202" fmla="*/ 1307268 h 6046908"/>
              <a:gd name="connsiteX42-4203" fmla="*/ 465766 w 4527226"/>
              <a:gd name="connsiteY42-4204" fmla="*/ 1192968 h 6046908"/>
              <a:gd name="connsiteX43-4205" fmla="*/ 503866 w 4527226"/>
              <a:gd name="connsiteY43-4206" fmla="*/ 1055808 h 6046908"/>
              <a:gd name="connsiteX44-4207" fmla="*/ 557206 w 4527226"/>
              <a:gd name="connsiteY44-4208" fmla="*/ 888168 h 6046908"/>
              <a:gd name="connsiteX45-4209" fmla="*/ 503866 w 4527226"/>
              <a:gd name="connsiteY45-4210" fmla="*/ 888168 h 6046908"/>
              <a:gd name="connsiteX46-4211" fmla="*/ 412426 w 4527226"/>
              <a:gd name="connsiteY46-4212" fmla="*/ 834828 h 6046908"/>
              <a:gd name="connsiteX47-4213" fmla="*/ 328606 w 4527226"/>
              <a:gd name="connsiteY47-4214" fmla="*/ 789108 h 6046908"/>
              <a:gd name="connsiteX48-4215" fmla="*/ 260026 w 4527226"/>
              <a:gd name="connsiteY48-4216" fmla="*/ 773868 h 6046908"/>
              <a:gd name="connsiteX49-4217" fmla="*/ 214306 w 4527226"/>
              <a:gd name="connsiteY49-4218" fmla="*/ 751008 h 6046908"/>
              <a:gd name="connsiteX50-4219" fmla="*/ 260026 w 4527226"/>
              <a:gd name="connsiteY50-4220" fmla="*/ 674808 h 6046908"/>
              <a:gd name="connsiteX51-4221" fmla="*/ 374326 w 4527226"/>
              <a:gd name="connsiteY51-4222" fmla="*/ 606228 h 6046908"/>
              <a:gd name="connsiteX52-4223" fmla="*/ 557206 w 4527226"/>
              <a:gd name="connsiteY52-4224" fmla="*/ 507168 h 6046908"/>
              <a:gd name="connsiteX53-4225" fmla="*/ 656266 w 4527226"/>
              <a:gd name="connsiteY53-4226" fmla="*/ 423348 h 6046908"/>
              <a:gd name="connsiteX54-4227" fmla="*/ 892486 w 4527226"/>
              <a:gd name="connsiteY54-4228" fmla="*/ 232848 h 6046908"/>
              <a:gd name="connsiteX55-4229" fmla="*/ 1174426 w 4527226"/>
              <a:gd name="connsiteY55-4230" fmla="*/ 80448 h 6046908"/>
              <a:gd name="connsiteX56-4231" fmla="*/ 1593526 w 4527226"/>
              <a:gd name="connsiteY56-4232" fmla="*/ 11868 h 6046908"/>
              <a:gd name="connsiteX57-4233" fmla="*/ 1944046 w 4527226"/>
              <a:gd name="connsiteY57-4234" fmla="*/ 4248 h 6046908"/>
              <a:gd name="connsiteX58-4235" fmla="*/ 2172646 w 4527226"/>
              <a:gd name="connsiteY58-4236" fmla="*/ 4248 h 6046908"/>
              <a:gd name="connsiteX59-4237" fmla="*/ 2393626 w 4527226"/>
              <a:gd name="connsiteY59-4238" fmla="*/ 57588 h 6046908"/>
              <a:gd name="connsiteX60-4239" fmla="*/ 2667946 w 4527226"/>
              <a:gd name="connsiteY60-4240" fmla="*/ 133788 h 6046908"/>
              <a:gd name="connsiteX61-4241" fmla="*/ 2820346 w 4527226"/>
              <a:gd name="connsiteY61-4242" fmla="*/ 202368 h 6046908"/>
              <a:gd name="connsiteX62-4243" fmla="*/ 3102286 w 4527226"/>
              <a:gd name="connsiteY62-4244" fmla="*/ 400488 h 6046908"/>
              <a:gd name="connsiteX63-4245" fmla="*/ 3285166 w 4527226"/>
              <a:gd name="connsiteY63-4246" fmla="*/ 651948 h 6046908"/>
              <a:gd name="connsiteX64-4247" fmla="*/ 3407086 w 4527226"/>
              <a:gd name="connsiteY64-4248" fmla="*/ 918648 h 6046908"/>
              <a:gd name="connsiteX65-4249" fmla="*/ 3475666 w 4527226"/>
              <a:gd name="connsiteY65-4250" fmla="*/ 1238688 h 6046908"/>
              <a:gd name="connsiteX66-4251" fmla="*/ 3506146 w 4527226"/>
              <a:gd name="connsiteY66-4252" fmla="*/ 1543488 h 6046908"/>
              <a:gd name="connsiteX67-4253" fmla="*/ 3506146 w 4527226"/>
              <a:gd name="connsiteY67-4254" fmla="*/ 1962588 h 6046908"/>
              <a:gd name="connsiteX68-4255" fmla="*/ 3338506 w 4527226"/>
              <a:gd name="connsiteY68-4256" fmla="*/ 2305488 h 6046908"/>
              <a:gd name="connsiteX69-4257" fmla="*/ 3254686 w 4527226"/>
              <a:gd name="connsiteY69-4258" fmla="*/ 2473128 h 6046908"/>
              <a:gd name="connsiteX70-4259" fmla="*/ 3132766 w 4527226"/>
              <a:gd name="connsiteY70-4260" fmla="*/ 2663628 h 6046908"/>
              <a:gd name="connsiteX71-4261" fmla="*/ 3071806 w 4527226"/>
              <a:gd name="connsiteY71-4262" fmla="*/ 2838888 h 6046908"/>
              <a:gd name="connsiteX72-4263" fmla="*/ 3064186 w 4527226"/>
              <a:gd name="connsiteY72-4264" fmla="*/ 2915088 h 6046908"/>
              <a:gd name="connsiteX73-4265" fmla="*/ 3018466 w 4527226"/>
              <a:gd name="connsiteY73-4266" fmla="*/ 3014148 h 6046908"/>
              <a:gd name="connsiteX74-4267" fmla="*/ 2980366 w 4527226"/>
              <a:gd name="connsiteY74-4268" fmla="*/ 3082728 h 6046908"/>
              <a:gd name="connsiteX75-4269" fmla="*/ 2957506 w 4527226"/>
              <a:gd name="connsiteY75-4270" fmla="*/ 3120828 h 6046908"/>
              <a:gd name="connsiteX76-4271" fmla="*/ 2957506 w 4527226"/>
              <a:gd name="connsiteY76-4272" fmla="*/ 3555168 h 6046908"/>
              <a:gd name="connsiteX77-4273" fmla="*/ 3010846 w 4527226"/>
              <a:gd name="connsiteY77-4274" fmla="*/ 3539928 h 6046908"/>
              <a:gd name="connsiteX78-4275" fmla="*/ 3109906 w 4527226"/>
              <a:gd name="connsiteY78-4276" fmla="*/ 3570408 h 6046908"/>
              <a:gd name="connsiteX79-4277" fmla="*/ 3140386 w 4527226"/>
              <a:gd name="connsiteY79-4278" fmla="*/ 3631368 h 6046908"/>
              <a:gd name="connsiteX80-4279" fmla="*/ 3117526 w 4527226"/>
              <a:gd name="connsiteY80-4280" fmla="*/ 3738048 h 6046908"/>
              <a:gd name="connsiteX81-4281" fmla="*/ 3125146 w 4527226"/>
              <a:gd name="connsiteY81-4282" fmla="*/ 4103808 h 6046908"/>
              <a:gd name="connsiteX82-4283" fmla="*/ 3163246 w 4527226"/>
              <a:gd name="connsiteY82-4284" fmla="*/ 4157148 h 6046908"/>
              <a:gd name="connsiteX83-4285" fmla="*/ 3201346 w 4527226"/>
              <a:gd name="connsiteY83-4286" fmla="*/ 4164768 h 6046908"/>
              <a:gd name="connsiteX84-4287" fmla="*/ 3231826 w 4527226"/>
              <a:gd name="connsiteY84-4288" fmla="*/ 4172388 h 6046908"/>
              <a:gd name="connsiteX85-4289" fmla="*/ 3285166 w 4527226"/>
              <a:gd name="connsiteY85-4290" fmla="*/ 4294308 h 6046908"/>
              <a:gd name="connsiteX86-4291" fmla="*/ 3300406 w 4527226"/>
              <a:gd name="connsiteY86-4292" fmla="*/ 4347648 h 6046908"/>
              <a:gd name="connsiteX87-4293" fmla="*/ 3330886 w 4527226"/>
              <a:gd name="connsiteY87-4294" fmla="*/ 4408608 h 6046908"/>
              <a:gd name="connsiteX88-4295" fmla="*/ 3551866 w 4527226"/>
              <a:gd name="connsiteY88-4296" fmla="*/ 4644828 h 6046908"/>
              <a:gd name="connsiteX89-4297" fmla="*/ 3887146 w 4527226"/>
              <a:gd name="connsiteY89-4298" fmla="*/ 5025828 h 6046908"/>
              <a:gd name="connsiteX90-4299" fmla="*/ 4100506 w 4527226"/>
              <a:gd name="connsiteY90-4300" fmla="*/ 5300148 h 6046908"/>
              <a:gd name="connsiteX91-4301" fmla="*/ 4367206 w 4527226"/>
              <a:gd name="connsiteY91-4302" fmla="*/ 5726868 h 6046908"/>
              <a:gd name="connsiteX92-4303" fmla="*/ 4527226 w 4527226"/>
              <a:gd name="connsiteY92-4304" fmla="*/ 6046908 h 6046908"/>
              <a:gd name="connsiteX0-4305" fmla="*/ 701986 w 4527226"/>
              <a:gd name="connsiteY0-4306" fmla="*/ 5002968 h 6046908"/>
              <a:gd name="connsiteX1-4307" fmla="*/ 961066 w 4527226"/>
              <a:gd name="connsiteY1-4308" fmla="*/ 4644828 h 6046908"/>
              <a:gd name="connsiteX2-4309" fmla="*/ 1342066 w 4527226"/>
              <a:gd name="connsiteY2-4310" fmla="*/ 4172388 h 6046908"/>
              <a:gd name="connsiteX3-4311" fmla="*/ 1258246 w 4527226"/>
              <a:gd name="connsiteY3-4312" fmla="*/ 4012368 h 6046908"/>
              <a:gd name="connsiteX4-4313" fmla="*/ 1204906 w 4527226"/>
              <a:gd name="connsiteY4-4314" fmla="*/ 3928548 h 6046908"/>
              <a:gd name="connsiteX5-4315" fmla="*/ 1174426 w 4527226"/>
              <a:gd name="connsiteY5-4316" fmla="*/ 3768528 h 6046908"/>
              <a:gd name="connsiteX6-4317" fmla="*/ 1151566 w 4527226"/>
              <a:gd name="connsiteY6-4318" fmla="*/ 3699948 h 6046908"/>
              <a:gd name="connsiteX7-4319" fmla="*/ 1143946 w 4527226"/>
              <a:gd name="connsiteY7-4320" fmla="*/ 3669468 h 6046908"/>
              <a:gd name="connsiteX8-4321" fmla="*/ 1067746 w 4527226"/>
              <a:gd name="connsiteY8-4322" fmla="*/ 3661848 h 6046908"/>
              <a:gd name="connsiteX9-4323" fmla="*/ 938206 w 4527226"/>
              <a:gd name="connsiteY9-4324" fmla="*/ 3669468 h 6046908"/>
              <a:gd name="connsiteX10-4325" fmla="*/ 831526 w 4527226"/>
              <a:gd name="connsiteY10-4326" fmla="*/ 3692328 h 6046908"/>
              <a:gd name="connsiteX11-4327" fmla="*/ 610546 w 4527226"/>
              <a:gd name="connsiteY11-4328" fmla="*/ 3738048 h 6046908"/>
              <a:gd name="connsiteX12-4329" fmla="*/ 389566 w 4527226"/>
              <a:gd name="connsiteY12-4330" fmla="*/ 3638988 h 6046908"/>
              <a:gd name="connsiteX13-4331" fmla="*/ 381946 w 4527226"/>
              <a:gd name="connsiteY13-4332" fmla="*/ 3326568 h 6046908"/>
              <a:gd name="connsiteX14-4333" fmla="*/ 420046 w 4527226"/>
              <a:gd name="connsiteY14-4334" fmla="*/ 3227508 h 6046908"/>
              <a:gd name="connsiteX15-4335" fmla="*/ 389566 w 4527226"/>
              <a:gd name="connsiteY15-4336" fmla="*/ 3166548 h 6046908"/>
              <a:gd name="connsiteX16-4337" fmla="*/ 351466 w 4527226"/>
              <a:gd name="connsiteY16-4338" fmla="*/ 3105588 h 6046908"/>
              <a:gd name="connsiteX17-4339" fmla="*/ 397186 w 4527226"/>
              <a:gd name="connsiteY17-4340" fmla="*/ 3021768 h 6046908"/>
              <a:gd name="connsiteX18-4341" fmla="*/ 488626 w 4527226"/>
              <a:gd name="connsiteY18-4342" fmla="*/ 2998908 h 6046908"/>
              <a:gd name="connsiteX19-4343" fmla="*/ 471956 w 4527226"/>
              <a:gd name="connsiteY19-4344" fmla="*/ 2942709 h 6046908"/>
              <a:gd name="connsiteX20-4345" fmla="*/ 435286 w 4527226"/>
              <a:gd name="connsiteY20-4346" fmla="*/ 2930328 h 6046908"/>
              <a:gd name="connsiteX21-4347" fmla="*/ 389566 w 4527226"/>
              <a:gd name="connsiteY21-4348" fmla="*/ 2930328 h 6046908"/>
              <a:gd name="connsiteX22-4349" fmla="*/ 314000 w 4527226"/>
              <a:gd name="connsiteY22-4350" fmla="*/ 2893495 h 6046908"/>
              <a:gd name="connsiteX23-4351" fmla="*/ 320986 w 4527226"/>
              <a:gd name="connsiteY23-4352" fmla="*/ 2846508 h 6046908"/>
              <a:gd name="connsiteX24-4353" fmla="*/ 328606 w 4527226"/>
              <a:gd name="connsiteY24-4354" fmla="*/ 2793168 h 6046908"/>
              <a:gd name="connsiteX25-4355" fmla="*/ 313366 w 4527226"/>
              <a:gd name="connsiteY25-4356" fmla="*/ 2732208 h 6046908"/>
              <a:gd name="connsiteX26-4357" fmla="*/ 267646 w 4527226"/>
              <a:gd name="connsiteY26-4358" fmla="*/ 2671248 h 6046908"/>
              <a:gd name="connsiteX27-4359" fmla="*/ 176206 w 4527226"/>
              <a:gd name="connsiteY27-4360" fmla="*/ 2656008 h 6046908"/>
              <a:gd name="connsiteX28-4361" fmla="*/ 54286 w 4527226"/>
              <a:gd name="connsiteY28-4362" fmla="*/ 2610288 h 6046908"/>
              <a:gd name="connsiteX29-4363" fmla="*/ 7931 w 4527226"/>
              <a:gd name="connsiteY29-4364" fmla="*/ 2563298 h 6046908"/>
              <a:gd name="connsiteX30-4365" fmla="*/ 8566 w 4527226"/>
              <a:gd name="connsiteY30-4366" fmla="*/ 2488368 h 6046908"/>
              <a:gd name="connsiteX31-4367" fmla="*/ 92386 w 4527226"/>
              <a:gd name="connsiteY31-4368" fmla="*/ 2335968 h 6046908"/>
              <a:gd name="connsiteX32-4369" fmla="*/ 221926 w 4527226"/>
              <a:gd name="connsiteY32-4370" fmla="*/ 2175948 h 6046908"/>
              <a:gd name="connsiteX33-4371" fmla="*/ 282886 w 4527226"/>
              <a:gd name="connsiteY33-4372" fmla="*/ 2084508 h 6046908"/>
              <a:gd name="connsiteX34-4373" fmla="*/ 328606 w 4527226"/>
              <a:gd name="connsiteY34-4374" fmla="*/ 1977828 h 6046908"/>
              <a:gd name="connsiteX35-4375" fmla="*/ 359086 w 4527226"/>
              <a:gd name="connsiteY35-4376" fmla="*/ 1871148 h 6046908"/>
              <a:gd name="connsiteX36-4377" fmla="*/ 374326 w 4527226"/>
              <a:gd name="connsiteY36-4378" fmla="*/ 1810188 h 6046908"/>
              <a:gd name="connsiteX37-4379" fmla="*/ 343846 w 4527226"/>
              <a:gd name="connsiteY37-4380" fmla="*/ 1756848 h 6046908"/>
              <a:gd name="connsiteX38-4381" fmla="*/ 328606 w 4527226"/>
              <a:gd name="connsiteY38-4382" fmla="*/ 1680648 h 6046908"/>
              <a:gd name="connsiteX39-4383" fmla="*/ 412426 w 4527226"/>
              <a:gd name="connsiteY39-4384" fmla="*/ 1474908 h 6046908"/>
              <a:gd name="connsiteX40-4385" fmla="*/ 442906 w 4527226"/>
              <a:gd name="connsiteY40-4386" fmla="*/ 1307268 h 6046908"/>
              <a:gd name="connsiteX41-4387" fmla="*/ 465766 w 4527226"/>
              <a:gd name="connsiteY41-4388" fmla="*/ 1192968 h 6046908"/>
              <a:gd name="connsiteX42-4389" fmla="*/ 503866 w 4527226"/>
              <a:gd name="connsiteY42-4390" fmla="*/ 1055808 h 6046908"/>
              <a:gd name="connsiteX43-4391" fmla="*/ 557206 w 4527226"/>
              <a:gd name="connsiteY43-4392" fmla="*/ 888168 h 6046908"/>
              <a:gd name="connsiteX44-4393" fmla="*/ 503866 w 4527226"/>
              <a:gd name="connsiteY44-4394" fmla="*/ 888168 h 6046908"/>
              <a:gd name="connsiteX45-4395" fmla="*/ 412426 w 4527226"/>
              <a:gd name="connsiteY45-4396" fmla="*/ 834828 h 6046908"/>
              <a:gd name="connsiteX46-4397" fmla="*/ 328606 w 4527226"/>
              <a:gd name="connsiteY46-4398" fmla="*/ 789108 h 6046908"/>
              <a:gd name="connsiteX47-4399" fmla="*/ 260026 w 4527226"/>
              <a:gd name="connsiteY47-4400" fmla="*/ 773868 h 6046908"/>
              <a:gd name="connsiteX48-4401" fmla="*/ 214306 w 4527226"/>
              <a:gd name="connsiteY48-4402" fmla="*/ 751008 h 6046908"/>
              <a:gd name="connsiteX49-4403" fmla="*/ 260026 w 4527226"/>
              <a:gd name="connsiteY49-4404" fmla="*/ 674808 h 6046908"/>
              <a:gd name="connsiteX50-4405" fmla="*/ 374326 w 4527226"/>
              <a:gd name="connsiteY50-4406" fmla="*/ 606228 h 6046908"/>
              <a:gd name="connsiteX51-4407" fmla="*/ 557206 w 4527226"/>
              <a:gd name="connsiteY51-4408" fmla="*/ 507168 h 6046908"/>
              <a:gd name="connsiteX52-4409" fmla="*/ 656266 w 4527226"/>
              <a:gd name="connsiteY52-4410" fmla="*/ 423348 h 6046908"/>
              <a:gd name="connsiteX53-4411" fmla="*/ 892486 w 4527226"/>
              <a:gd name="connsiteY53-4412" fmla="*/ 232848 h 6046908"/>
              <a:gd name="connsiteX54-4413" fmla="*/ 1174426 w 4527226"/>
              <a:gd name="connsiteY54-4414" fmla="*/ 80448 h 6046908"/>
              <a:gd name="connsiteX55-4415" fmla="*/ 1593526 w 4527226"/>
              <a:gd name="connsiteY55-4416" fmla="*/ 11868 h 6046908"/>
              <a:gd name="connsiteX56-4417" fmla="*/ 1944046 w 4527226"/>
              <a:gd name="connsiteY56-4418" fmla="*/ 4248 h 6046908"/>
              <a:gd name="connsiteX57-4419" fmla="*/ 2172646 w 4527226"/>
              <a:gd name="connsiteY57-4420" fmla="*/ 4248 h 6046908"/>
              <a:gd name="connsiteX58-4421" fmla="*/ 2393626 w 4527226"/>
              <a:gd name="connsiteY58-4422" fmla="*/ 57588 h 6046908"/>
              <a:gd name="connsiteX59-4423" fmla="*/ 2667946 w 4527226"/>
              <a:gd name="connsiteY59-4424" fmla="*/ 133788 h 6046908"/>
              <a:gd name="connsiteX60-4425" fmla="*/ 2820346 w 4527226"/>
              <a:gd name="connsiteY60-4426" fmla="*/ 202368 h 6046908"/>
              <a:gd name="connsiteX61-4427" fmla="*/ 3102286 w 4527226"/>
              <a:gd name="connsiteY61-4428" fmla="*/ 400488 h 6046908"/>
              <a:gd name="connsiteX62-4429" fmla="*/ 3285166 w 4527226"/>
              <a:gd name="connsiteY62-4430" fmla="*/ 651948 h 6046908"/>
              <a:gd name="connsiteX63-4431" fmla="*/ 3407086 w 4527226"/>
              <a:gd name="connsiteY63-4432" fmla="*/ 918648 h 6046908"/>
              <a:gd name="connsiteX64-4433" fmla="*/ 3475666 w 4527226"/>
              <a:gd name="connsiteY64-4434" fmla="*/ 1238688 h 6046908"/>
              <a:gd name="connsiteX65-4435" fmla="*/ 3506146 w 4527226"/>
              <a:gd name="connsiteY65-4436" fmla="*/ 1543488 h 6046908"/>
              <a:gd name="connsiteX66-4437" fmla="*/ 3506146 w 4527226"/>
              <a:gd name="connsiteY66-4438" fmla="*/ 1962588 h 6046908"/>
              <a:gd name="connsiteX67-4439" fmla="*/ 3338506 w 4527226"/>
              <a:gd name="connsiteY67-4440" fmla="*/ 2305488 h 6046908"/>
              <a:gd name="connsiteX68-4441" fmla="*/ 3254686 w 4527226"/>
              <a:gd name="connsiteY68-4442" fmla="*/ 2473128 h 6046908"/>
              <a:gd name="connsiteX69-4443" fmla="*/ 3132766 w 4527226"/>
              <a:gd name="connsiteY69-4444" fmla="*/ 2663628 h 6046908"/>
              <a:gd name="connsiteX70-4445" fmla="*/ 3071806 w 4527226"/>
              <a:gd name="connsiteY70-4446" fmla="*/ 2838888 h 6046908"/>
              <a:gd name="connsiteX71-4447" fmla="*/ 3064186 w 4527226"/>
              <a:gd name="connsiteY71-4448" fmla="*/ 2915088 h 6046908"/>
              <a:gd name="connsiteX72-4449" fmla="*/ 3018466 w 4527226"/>
              <a:gd name="connsiteY72-4450" fmla="*/ 3014148 h 6046908"/>
              <a:gd name="connsiteX73-4451" fmla="*/ 2980366 w 4527226"/>
              <a:gd name="connsiteY73-4452" fmla="*/ 3082728 h 6046908"/>
              <a:gd name="connsiteX74-4453" fmla="*/ 2957506 w 4527226"/>
              <a:gd name="connsiteY74-4454" fmla="*/ 3120828 h 6046908"/>
              <a:gd name="connsiteX75-4455" fmla="*/ 2957506 w 4527226"/>
              <a:gd name="connsiteY75-4456" fmla="*/ 3555168 h 6046908"/>
              <a:gd name="connsiteX76-4457" fmla="*/ 3010846 w 4527226"/>
              <a:gd name="connsiteY76-4458" fmla="*/ 3539928 h 6046908"/>
              <a:gd name="connsiteX77-4459" fmla="*/ 3109906 w 4527226"/>
              <a:gd name="connsiteY77-4460" fmla="*/ 3570408 h 6046908"/>
              <a:gd name="connsiteX78-4461" fmla="*/ 3140386 w 4527226"/>
              <a:gd name="connsiteY78-4462" fmla="*/ 3631368 h 6046908"/>
              <a:gd name="connsiteX79-4463" fmla="*/ 3117526 w 4527226"/>
              <a:gd name="connsiteY79-4464" fmla="*/ 3738048 h 6046908"/>
              <a:gd name="connsiteX80-4465" fmla="*/ 3125146 w 4527226"/>
              <a:gd name="connsiteY80-4466" fmla="*/ 4103808 h 6046908"/>
              <a:gd name="connsiteX81-4467" fmla="*/ 3163246 w 4527226"/>
              <a:gd name="connsiteY81-4468" fmla="*/ 4157148 h 6046908"/>
              <a:gd name="connsiteX82-4469" fmla="*/ 3201346 w 4527226"/>
              <a:gd name="connsiteY82-4470" fmla="*/ 4164768 h 6046908"/>
              <a:gd name="connsiteX83-4471" fmla="*/ 3231826 w 4527226"/>
              <a:gd name="connsiteY83-4472" fmla="*/ 4172388 h 6046908"/>
              <a:gd name="connsiteX84-4473" fmla="*/ 3285166 w 4527226"/>
              <a:gd name="connsiteY84-4474" fmla="*/ 4294308 h 6046908"/>
              <a:gd name="connsiteX85-4475" fmla="*/ 3300406 w 4527226"/>
              <a:gd name="connsiteY85-4476" fmla="*/ 4347648 h 6046908"/>
              <a:gd name="connsiteX86-4477" fmla="*/ 3330886 w 4527226"/>
              <a:gd name="connsiteY86-4478" fmla="*/ 4408608 h 6046908"/>
              <a:gd name="connsiteX87-4479" fmla="*/ 3551866 w 4527226"/>
              <a:gd name="connsiteY87-4480" fmla="*/ 4644828 h 6046908"/>
              <a:gd name="connsiteX88-4481" fmla="*/ 3887146 w 4527226"/>
              <a:gd name="connsiteY88-4482" fmla="*/ 5025828 h 6046908"/>
              <a:gd name="connsiteX89-4483" fmla="*/ 4100506 w 4527226"/>
              <a:gd name="connsiteY89-4484" fmla="*/ 5300148 h 6046908"/>
              <a:gd name="connsiteX90-4485" fmla="*/ 4367206 w 4527226"/>
              <a:gd name="connsiteY90-4486" fmla="*/ 5726868 h 6046908"/>
              <a:gd name="connsiteX91-4487" fmla="*/ 4527226 w 4527226"/>
              <a:gd name="connsiteY91-4488" fmla="*/ 6046908 h 6046908"/>
              <a:gd name="connsiteX0-4489" fmla="*/ 707488 w 4527226"/>
              <a:gd name="connsiteY0-4490" fmla="*/ 5008470 h 6046908"/>
              <a:gd name="connsiteX1-4491" fmla="*/ 961066 w 4527226"/>
              <a:gd name="connsiteY1-4492" fmla="*/ 4644828 h 6046908"/>
              <a:gd name="connsiteX2-4493" fmla="*/ 1342066 w 4527226"/>
              <a:gd name="connsiteY2-4494" fmla="*/ 4172388 h 6046908"/>
              <a:gd name="connsiteX3-4495" fmla="*/ 1258246 w 4527226"/>
              <a:gd name="connsiteY3-4496" fmla="*/ 4012368 h 6046908"/>
              <a:gd name="connsiteX4-4497" fmla="*/ 1204906 w 4527226"/>
              <a:gd name="connsiteY4-4498" fmla="*/ 3928548 h 6046908"/>
              <a:gd name="connsiteX5-4499" fmla="*/ 1174426 w 4527226"/>
              <a:gd name="connsiteY5-4500" fmla="*/ 3768528 h 6046908"/>
              <a:gd name="connsiteX6-4501" fmla="*/ 1151566 w 4527226"/>
              <a:gd name="connsiteY6-4502" fmla="*/ 3699948 h 6046908"/>
              <a:gd name="connsiteX7-4503" fmla="*/ 1143946 w 4527226"/>
              <a:gd name="connsiteY7-4504" fmla="*/ 3669468 h 6046908"/>
              <a:gd name="connsiteX8-4505" fmla="*/ 1067746 w 4527226"/>
              <a:gd name="connsiteY8-4506" fmla="*/ 3661848 h 6046908"/>
              <a:gd name="connsiteX9-4507" fmla="*/ 938206 w 4527226"/>
              <a:gd name="connsiteY9-4508" fmla="*/ 3669468 h 6046908"/>
              <a:gd name="connsiteX10-4509" fmla="*/ 831526 w 4527226"/>
              <a:gd name="connsiteY10-4510" fmla="*/ 3692328 h 6046908"/>
              <a:gd name="connsiteX11-4511" fmla="*/ 610546 w 4527226"/>
              <a:gd name="connsiteY11-4512" fmla="*/ 3738048 h 6046908"/>
              <a:gd name="connsiteX12-4513" fmla="*/ 389566 w 4527226"/>
              <a:gd name="connsiteY12-4514" fmla="*/ 3638988 h 6046908"/>
              <a:gd name="connsiteX13-4515" fmla="*/ 381946 w 4527226"/>
              <a:gd name="connsiteY13-4516" fmla="*/ 3326568 h 6046908"/>
              <a:gd name="connsiteX14-4517" fmla="*/ 420046 w 4527226"/>
              <a:gd name="connsiteY14-4518" fmla="*/ 3227508 h 6046908"/>
              <a:gd name="connsiteX15-4519" fmla="*/ 389566 w 4527226"/>
              <a:gd name="connsiteY15-4520" fmla="*/ 3166548 h 6046908"/>
              <a:gd name="connsiteX16-4521" fmla="*/ 351466 w 4527226"/>
              <a:gd name="connsiteY16-4522" fmla="*/ 3105588 h 6046908"/>
              <a:gd name="connsiteX17-4523" fmla="*/ 397186 w 4527226"/>
              <a:gd name="connsiteY17-4524" fmla="*/ 3021768 h 6046908"/>
              <a:gd name="connsiteX18-4525" fmla="*/ 488626 w 4527226"/>
              <a:gd name="connsiteY18-4526" fmla="*/ 2998908 h 6046908"/>
              <a:gd name="connsiteX19-4527" fmla="*/ 471956 w 4527226"/>
              <a:gd name="connsiteY19-4528" fmla="*/ 2942709 h 6046908"/>
              <a:gd name="connsiteX20-4529" fmla="*/ 435286 w 4527226"/>
              <a:gd name="connsiteY20-4530" fmla="*/ 2930328 h 6046908"/>
              <a:gd name="connsiteX21-4531" fmla="*/ 389566 w 4527226"/>
              <a:gd name="connsiteY21-4532" fmla="*/ 2930328 h 6046908"/>
              <a:gd name="connsiteX22-4533" fmla="*/ 314000 w 4527226"/>
              <a:gd name="connsiteY22-4534" fmla="*/ 2893495 h 6046908"/>
              <a:gd name="connsiteX23-4535" fmla="*/ 320986 w 4527226"/>
              <a:gd name="connsiteY23-4536" fmla="*/ 2846508 h 6046908"/>
              <a:gd name="connsiteX24-4537" fmla="*/ 328606 w 4527226"/>
              <a:gd name="connsiteY24-4538" fmla="*/ 2793168 h 6046908"/>
              <a:gd name="connsiteX25-4539" fmla="*/ 313366 w 4527226"/>
              <a:gd name="connsiteY25-4540" fmla="*/ 2732208 h 6046908"/>
              <a:gd name="connsiteX26-4541" fmla="*/ 267646 w 4527226"/>
              <a:gd name="connsiteY26-4542" fmla="*/ 2671248 h 6046908"/>
              <a:gd name="connsiteX27-4543" fmla="*/ 176206 w 4527226"/>
              <a:gd name="connsiteY27-4544" fmla="*/ 2656008 h 6046908"/>
              <a:gd name="connsiteX28-4545" fmla="*/ 54286 w 4527226"/>
              <a:gd name="connsiteY28-4546" fmla="*/ 2610288 h 6046908"/>
              <a:gd name="connsiteX29-4547" fmla="*/ 7931 w 4527226"/>
              <a:gd name="connsiteY29-4548" fmla="*/ 2563298 h 6046908"/>
              <a:gd name="connsiteX30-4549" fmla="*/ 8566 w 4527226"/>
              <a:gd name="connsiteY30-4550" fmla="*/ 2488368 h 6046908"/>
              <a:gd name="connsiteX31-4551" fmla="*/ 92386 w 4527226"/>
              <a:gd name="connsiteY31-4552" fmla="*/ 2335968 h 6046908"/>
              <a:gd name="connsiteX32-4553" fmla="*/ 221926 w 4527226"/>
              <a:gd name="connsiteY32-4554" fmla="*/ 2175948 h 6046908"/>
              <a:gd name="connsiteX33-4555" fmla="*/ 282886 w 4527226"/>
              <a:gd name="connsiteY33-4556" fmla="*/ 2084508 h 6046908"/>
              <a:gd name="connsiteX34-4557" fmla="*/ 328606 w 4527226"/>
              <a:gd name="connsiteY34-4558" fmla="*/ 1977828 h 6046908"/>
              <a:gd name="connsiteX35-4559" fmla="*/ 359086 w 4527226"/>
              <a:gd name="connsiteY35-4560" fmla="*/ 1871148 h 6046908"/>
              <a:gd name="connsiteX36-4561" fmla="*/ 374326 w 4527226"/>
              <a:gd name="connsiteY36-4562" fmla="*/ 1810188 h 6046908"/>
              <a:gd name="connsiteX37-4563" fmla="*/ 343846 w 4527226"/>
              <a:gd name="connsiteY37-4564" fmla="*/ 1756848 h 6046908"/>
              <a:gd name="connsiteX38-4565" fmla="*/ 328606 w 4527226"/>
              <a:gd name="connsiteY38-4566" fmla="*/ 1680648 h 6046908"/>
              <a:gd name="connsiteX39-4567" fmla="*/ 412426 w 4527226"/>
              <a:gd name="connsiteY39-4568" fmla="*/ 1474908 h 6046908"/>
              <a:gd name="connsiteX40-4569" fmla="*/ 442906 w 4527226"/>
              <a:gd name="connsiteY40-4570" fmla="*/ 1307268 h 6046908"/>
              <a:gd name="connsiteX41-4571" fmla="*/ 465766 w 4527226"/>
              <a:gd name="connsiteY41-4572" fmla="*/ 1192968 h 6046908"/>
              <a:gd name="connsiteX42-4573" fmla="*/ 503866 w 4527226"/>
              <a:gd name="connsiteY42-4574" fmla="*/ 1055808 h 6046908"/>
              <a:gd name="connsiteX43-4575" fmla="*/ 557206 w 4527226"/>
              <a:gd name="connsiteY43-4576" fmla="*/ 888168 h 6046908"/>
              <a:gd name="connsiteX44-4577" fmla="*/ 503866 w 4527226"/>
              <a:gd name="connsiteY44-4578" fmla="*/ 888168 h 6046908"/>
              <a:gd name="connsiteX45-4579" fmla="*/ 412426 w 4527226"/>
              <a:gd name="connsiteY45-4580" fmla="*/ 834828 h 6046908"/>
              <a:gd name="connsiteX46-4581" fmla="*/ 328606 w 4527226"/>
              <a:gd name="connsiteY46-4582" fmla="*/ 789108 h 6046908"/>
              <a:gd name="connsiteX47-4583" fmla="*/ 260026 w 4527226"/>
              <a:gd name="connsiteY47-4584" fmla="*/ 773868 h 6046908"/>
              <a:gd name="connsiteX48-4585" fmla="*/ 214306 w 4527226"/>
              <a:gd name="connsiteY48-4586" fmla="*/ 751008 h 6046908"/>
              <a:gd name="connsiteX49-4587" fmla="*/ 260026 w 4527226"/>
              <a:gd name="connsiteY49-4588" fmla="*/ 674808 h 6046908"/>
              <a:gd name="connsiteX50-4589" fmla="*/ 374326 w 4527226"/>
              <a:gd name="connsiteY50-4590" fmla="*/ 606228 h 6046908"/>
              <a:gd name="connsiteX51-4591" fmla="*/ 557206 w 4527226"/>
              <a:gd name="connsiteY51-4592" fmla="*/ 507168 h 6046908"/>
              <a:gd name="connsiteX52-4593" fmla="*/ 656266 w 4527226"/>
              <a:gd name="connsiteY52-4594" fmla="*/ 423348 h 6046908"/>
              <a:gd name="connsiteX53-4595" fmla="*/ 892486 w 4527226"/>
              <a:gd name="connsiteY53-4596" fmla="*/ 232848 h 6046908"/>
              <a:gd name="connsiteX54-4597" fmla="*/ 1174426 w 4527226"/>
              <a:gd name="connsiteY54-4598" fmla="*/ 80448 h 6046908"/>
              <a:gd name="connsiteX55-4599" fmla="*/ 1593526 w 4527226"/>
              <a:gd name="connsiteY55-4600" fmla="*/ 11868 h 6046908"/>
              <a:gd name="connsiteX56-4601" fmla="*/ 1944046 w 4527226"/>
              <a:gd name="connsiteY56-4602" fmla="*/ 4248 h 6046908"/>
              <a:gd name="connsiteX57-4603" fmla="*/ 2172646 w 4527226"/>
              <a:gd name="connsiteY57-4604" fmla="*/ 4248 h 6046908"/>
              <a:gd name="connsiteX58-4605" fmla="*/ 2393626 w 4527226"/>
              <a:gd name="connsiteY58-4606" fmla="*/ 57588 h 6046908"/>
              <a:gd name="connsiteX59-4607" fmla="*/ 2667946 w 4527226"/>
              <a:gd name="connsiteY59-4608" fmla="*/ 133788 h 6046908"/>
              <a:gd name="connsiteX60-4609" fmla="*/ 2820346 w 4527226"/>
              <a:gd name="connsiteY60-4610" fmla="*/ 202368 h 6046908"/>
              <a:gd name="connsiteX61-4611" fmla="*/ 3102286 w 4527226"/>
              <a:gd name="connsiteY61-4612" fmla="*/ 400488 h 6046908"/>
              <a:gd name="connsiteX62-4613" fmla="*/ 3285166 w 4527226"/>
              <a:gd name="connsiteY62-4614" fmla="*/ 651948 h 6046908"/>
              <a:gd name="connsiteX63-4615" fmla="*/ 3407086 w 4527226"/>
              <a:gd name="connsiteY63-4616" fmla="*/ 918648 h 6046908"/>
              <a:gd name="connsiteX64-4617" fmla="*/ 3475666 w 4527226"/>
              <a:gd name="connsiteY64-4618" fmla="*/ 1238688 h 6046908"/>
              <a:gd name="connsiteX65-4619" fmla="*/ 3506146 w 4527226"/>
              <a:gd name="connsiteY65-4620" fmla="*/ 1543488 h 6046908"/>
              <a:gd name="connsiteX66-4621" fmla="*/ 3506146 w 4527226"/>
              <a:gd name="connsiteY66-4622" fmla="*/ 1962588 h 6046908"/>
              <a:gd name="connsiteX67-4623" fmla="*/ 3338506 w 4527226"/>
              <a:gd name="connsiteY67-4624" fmla="*/ 2305488 h 6046908"/>
              <a:gd name="connsiteX68-4625" fmla="*/ 3254686 w 4527226"/>
              <a:gd name="connsiteY68-4626" fmla="*/ 2473128 h 6046908"/>
              <a:gd name="connsiteX69-4627" fmla="*/ 3132766 w 4527226"/>
              <a:gd name="connsiteY69-4628" fmla="*/ 2663628 h 6046908"/>
              <a:gd name="connsiteX70-4629" fmla="*/ 3071806 w 4527226"/>
              <a:gd name="connsiteY70-4630" fmla="*/ 2838888 h 6046908"/>
              <a:gd name="connsiteX71-4631" fmla="*/ 3064186 w 4527226"/>
              <a:gd name="connsiteY71-4632" fmla="*/ 2915088 h 6046908"/>
              <a:gd name="connsiteX72-4633" fmla="*/ 3018466 w 4527226"/>
              <a:gd name="connsiteY72-4634" fmla="*/ 3014148 h 6046908"/>
              <a:gd name="connsiteX73-4635" fmla="*/ 2980366 w 4527226"/>
              <a:gd name="connsiteY73-4636" fmla="*/ 3082728 h 6046908"/>
              <a:gd name="connsiteX74-4637" fmla="*/ 2957506 w 4527226"/>
              <a:gd name="connsiteY74-4638" fmla="*/ 3120828 h 6046908"/>
              <a:gd name="connsiteX75-4639" fmla="*/ 2957506 w 4527226"/>
              <a:gd name="connsiteY75-4640" fmla="*/ 3555168 h 6046908"/>
              <a:gd name="connsiteX76-4641" fmla="*/ 3010846 w 4527226"/>
              <a:gd name="connsiteY76-4642" fmla="*/ 3539928 h 6046908"/>
              <a:gd name="connsiteX77-4643" fmla="*/ 3109906 w 4527226"/>
              <a:gd name="connsiteY77-4644" fmla="*/ 3570408 h 6046908"/>
              <a:gd name="connsiteX78-4645" fmla="*/ 3140386 w 4527226"/>
              <a:gd name="connsiteY78-4646" fmla="*/ 3631368 h 6046908"/>
              <a:gd name="connsiteX79-4647" fmla="*/ 3117526 w 4527226"/>
              <a:gd name="connsiteY79-4648" fmla="*/ 3738048 h 6046908"/>
              <a:gd name="connsiteX80-4649" fmla="*/ 3125146 w 4527226"/>
              <a:gd name="connsiteY80-4650" fmla="*/ 4103808 h 6046908"/>
              <a:gd name="connsiteX81-4651" fmla="*/ 3163246 w 4527226"/>
              <a:gd name="connsiteY81-4652" fmla="*/ 4157148 h 6046908"/>
              <a:gd name="connsiteX82-4653" fmla="*/ 3201346 w 4527226"/>
              <a:gd name="connsiteY82-4654" fmla="*/ 4164768 h 6046908"/>
              <a:gd name="connsiteX83-4655" fmla="*/ 3231826 w 4527226"/>
              <a:gd name="connsiteY83-4656" fmla="*/ 4172388 h 6046908"/>
              <a:gd name="connsiteX84-4657" fmla="*/ 3285166 w 4527226"/>
              <a:gd name="connsiteY84-4658" fmla="*/ 4294308 h 6046908"/>
              <a:gd name="connsiteX85-4659" fmla="*/ 3300406 w 4527226"/>
              <a:gd name="connsiteY85-4660" fmla="*/ 4347648 h 6046908"/>
              <a:gd name="connsiteX86-4661" fmla="*/ 3330886 w 4527226"/>
              <a:gd name="connsiteY86-4662" fmla="*/ 4408608 h 6046908"/>
              <a:gd name="connsiteX87-4663" fmla="*/ 3551866 w 4527226"/>
              <a:gd name="connsiteY87-4664" fmla="*/ 4644828 h 6046908"/>
              <a:gd name="connsiteX88-4665" fmla="*/ 3887146 w 4527226"/>
              <a:gd name="connsiteY88-4666" fmla="*/ 5025828 h 6046908"/>
              <a:gd name="connsiteX89-4667" fmla="*/ 4100506 w 4527226"/>
              <a:gd name="connsiteY89-4668" fmla="*/ 5300148 h 6046908"/>
              <a:gd name="connsiteX90-4669" fmla="*/ 4367206 w 4527226"/>
              <a:gd name="connsiteY90-4670" fmla="*/ 5726868 h 6046908"/>
              <a:gd name="connsiteX91-4671" fmla="*/ 4527226 w 4527226"/>
              <a:gd name="connsiteY91-4672" fmla="*/ 6046908 h 6046908"/>
              <a:gd name="connsiteX0-4673" fmla="*/ 707488 w 4367206"/>
              <a:gd name="connsiteY0-4674" fmla="*/ 5008470 h 5726868"/>
              <a:gd name="connsiteX1-4675" fmla="*/ 961066 w 4367206"/>
              <a:gd name="connsiteY1-4676" fmla="*/ 4644828 h 5726868"/>
              <a:gd name="connsiteX2-4677" fmla="*/ 1342066 w 4367206"/>
              <a:gd name="connsiteY2-4678" fmla="*/ 4172388 h 5726868"/>
              <a:gd name="connsiteX3-4679" fmla="*/ 1258246 w 4367206"/>
              <a:gd name="connsiteY3-4680" fmla="*/ 4012368 h 5726868"/>
              <a:gd name="connsiteX4-4681" fmla="*/ 1204906 w 4367206"/>
              <a:gd name="connsiteY4-4682" fmla="*/ 3928548 h 5726868"/>
              <a:gd name="connsiteX5-4683" fmla="*/ 1174426 w 4367206"/>
              <a:gd name="connsiteY5-4684" fmla="*/ 3768528 h 5726868"/>
              <a:gd name="connsiteX6-4685" fmla="*/ 1151566 w 4367206"/>
              <a:gd name="connsiteY6-4686" fmla="*/ 3699948 h 5726868"/>
              <a:gd name="connsiteX7-4687" fmla="*/ 1143946 w 4367206"/>
              <a:gd name="connsiteY7-4688" fmla="*/ 3669468 h 5726868"/>
              <a:gd name="connsiteX8-4689" fmla="*/ 1067746 w 4367206"/>
              <a:gd name="connsiteY8-4690" fmla="*/ 3661848 h 5726868"/>
              <a:gd name="connsiteX9-4691" fmla="*/ 938206 w 4367206"/>
              <a:gd name="connsiteY9-4692" fmla="*/ 3669468 h 5726868"/>
              <a:gd name="connsiteX10-4693" fmla="*/ 831526 w 4367206"/>
              <a:gd name="connsiteY10-4694" fmla="*/ 3692328 h 5726868"/>
              <a:gd name="connsiteX11-4695" fmla="*/ 610546 w 4367206"/>
              <a:gd name="connsiteY11-4696" fmla="*/ 3738048 h 5726868"/>
              <a:gd name="connsiteX12-4697" fmla="*/ 389566 w 4367206"/>
              <a:gd name="connsiteY12-4698" fmla="*/ 3638988 h 5726868"/>
              <a:gd name="connsiteX13-4699" fmla="*/ 381946 w 4367206"/>
              <a:gd name="connsiteY13-4700" fmla="*/ 3326568 h 5726868"/>
              <a:gd name="connsiteX14-4701" fmla="*/ 420046 w 4367206"/>
              <a:gd name="connsiteY14-4702" fmla="*/ 3227508 h 5726868"/>
              <a:gd name="connsiteX15-4703" fmla="*/ 389566 w 4367206"/>
              <a:gd name="connsiteY15-4704" fmla="*/ 3166548 h 5726868"/>
              <a:gd name="connsiteX16-4705" fmla="*/ 351466 w 4367206"/>
              <a:gd name="connsiteY16-4706" fmla="*/ 3105588 h 5726868"/>
              <a:gd name="connsiteX17-4707" fmla="*/ 397186 w 4367206"/>
              <a:gd name="connsiteY17-4708" fmla="*/ 3021768 h 5726868"/>
              <a:gd name="connsiteX18-4709" fmla="*/ 488626 w 4367206"/>
              <a:gd name="connsiteY18-4710" fmla="*/ 2998908 h 5726868"/>
              <a:gd name="connsiteX19-4711" fmla="*/ 471956 w 4367206"/>
              <a:gd name="connsiteY19-4712" fmla="*/ 2942709 h 5726868"/>
              <a:gd name="connsiteX20-4713" fmla="*/ 435286 w 4367206"/>
              <a:gd name="connsiteY20-4714" fmla="*/ 2930328 h 5726868"/>
              <a:gd name="connsiteX21-4715" fmla="*/ 389566 w 4367206"/>
              <a:gd name="connsiteY21-4716" fmla="*/ 2930328 h 5726868"/>
              <a:gd name="connsiteX22-4717" fmla="*/ 314000 w 4367206"/>
              <a:gd name="connsiteY22-4718" fmla="*/ 2893495 h 5726868"/>
              <a:gd name="connsiteX23-4719" fmla="*/ 320986 w 4367206"/>
              <a:gd name="connsiteY23-4720" fmla="*/ 2846508 h 5726868"/>
              <a:gd name="connsiteX24-4721" fmla="*/ 328606 w 4367206"/>
              <a:gd name="connsiteY24-4722" fmla="*/ 2793168 h 5726868"/>
              <a:gd name="connsiteX25-4723" fmla="*/ 313366 w 4367206"/>
              <a:gd name="connsiteY25-4724" fmla="*/ 2732208 h 5726868"/>
              <a:gd name="connsiteX26-4725" fmla="*/ 267646 w 4367206"/>
              <a:gd name="connsiteY26-4726" fmla="*/ 2671248 h 5726868"/>
              <a:gd name="connsiteX27-4727" fmla="*/ 176206 w 4367206"/>
              <a:gd name="connsiteY27-4728" fmla="*/ 2656008 h 5726868"/>
              <a:gd name="connsiteX28-4729" fmla="*/ 54286 w 4367206"/>
              <a:gd name="connsiteY28-4730" fmla="*/ 2610288 h 5726868"/>
              <a:gd name="connsiteX29-4731" fmla="*/ 7931 w 4367206"/>
              <a:gd name="connsiteY29-4732" fmla="*/ 2563298 h 5726868"/>
              <a:gd name="connsiteX30-4733" fmla="*/ 8566 w 4367206"/>
              <a:gd name="connsiteY30-4734" fmla="*/ 2488368 h 5726868"/>
              <a:gd name="connsiteX31-4735" fmla="*/ 92386 w 4367206"/>
              <a:gd name="connsiteY31-4736" fmla="*/ 2335968 h 5726868"/>
              <a:gd name="connsiteX32-4737" fmla="*/ 221926 w 4367206"/>
              <a:gd name="connsiteY32-4738" fmla="*/ 2175948 h 5726868"/>
              <a:gd name="connsiteX33-4739" fmla="*/ 282886 w 4367206"/>
              <a:gd name="connsiteY33-4740" fmla="*/ 2084508 h 5726868"/>
              <a:gd name="connsiteX34-4741" fmla="*/ 328606 w 4367206"/>
              <a:gd name="connsiteY34-4742" fmla="*/ 1977828 h 5726868"/>
              <a:gd name="connsiteX35-4743" fmla="*/ 359086 w 4367206"/>
              <a:gd name="connsiteY35-4744" fmla="*/ 1871148 h 5726868"/>
              <a:gd name="connsiteX36-4745" fmla="*/ 374326 w 4367206"/>
              <a:gd name="connsiteY36-4746" fmla="*/ 1810188 h 5726868"/>
              <a:gd name="connsiteX37-4747" fmla="*/ 343846 w 4367206"/>
              <a:gd name="connsiteY37-4748" fmla="*/ 1756848 h 5726868"/>
              <a:gd name="connsiteX38-4749" fmla="*/ 328606 w 4367206"/>
              <a:gd name="connsiteY38-4750" fmla="*/ 1680648 h 5726868"/>
              <a:gd name="connsiteX39-4751" fmla="*/ 412426 w 4367206"/>
              <a:gd name="connsiteY39-4752" fmla="*/ 1474908 h 5726868"/>
              <a:gd name="connsiteX40-4753" fmla="*/ 442906 w 4367206"/>
              <a:gd name="connsiteY40-4754" fmla="*/ 1307268 h 5726868"/>
              <a:gd name="connsiteX41-4755" fmla="*/ 465766 w 4367206"/>
              <a:gd name="connsiteY41-4756" fmla="*/ 1192968 h 5726868"/>
              <a:gd name="connsiteX42-4757" fmla="*/ 503866 w 4367206"/>
              <a:gd name="connsiteY42-4758" fmla="*/ 1055808 h 5726868"/>
              <a:gd name="connsiteX43-4759" fmla="*/ 557206 w 4367206"/>
              <a:gd name="connsiteY43-4760" fmla="*/ 888168 h 5726868"/>
              <a:gd name="connsiteX44-4761" fmla="*/ 503866 w 4367206"/>
              <a:gd name="connsiteY44-4762" fmla="*/ 888168 h 5726868"/>
              <a:gd name="connsiteX45-4763" fmla="*/ 412426 w 4367206"/>
              <a:gd name="connsiteY45-4764" fmla="*/ 834828 h 5726868"/>
              <a:gd name="connsiteX46-4765" fmla="*/ 328606 w 4367206"/>
              <a:gd name="connsiteY46-4766" fmla="*/ 789108 h 5726868"/>
              <a:gd name="connsiteX47-4767" fmla="*/ 260026 w 4367206"/>
              <a:gd name="connsiteY47-4768" fmla="*/ 773868 h 5726868"/>
              <a:gd name="connsiteX48-4769" fmla="*/ 214306 w 4367206"/>
              <a:gd name="connsiteY48-4770" fmla="*/ 751008 h 5726868"/>
              <a:gd name="connsiteX49-4771" fmla="*/ 260026 w 4367206"/>
              <a:gd name="connsiteY49-4772" fmla="*/ 674808 h 5726868"/>
              <a:gd name="connsiteX50-4773" fmla="*/ 374326 w 4367206"/>
              <a:gd name="connsiteY50-4774" fmla="*/ 606228 h 5726868"/>
              <a:gd name="connsiteX51-4775" fmla="*/ 557206 w 4367206"/>
              <a:gd name="connsiteY51-4776" fmla="*/ 507168 h 5726868"/>
              <a:gd name="connsiteX52-4777" fmla="*/ 656266 w 4367206"/>
              <a:gd name="connsiteY52-4778" fmla="*/ 423348 h 5726868"/>
              <a:gd name="connsiteX53-4779" fmla="*/ 892486 w 4367206"/>
              <a:gd name="connsiteY53-4780" fmla="*/ 232848 h 5726868"/>
              <a:gd name="connsiteX54-4781" fmla="*/ 1174426 w 4367206"/>
              <a:gd name="connsiteY54-4782" fmla="*/ 80448 h 5726868"/>
              <a:gd name="connsiteX55-4783" fmla="*/ 1593526 w 4367206"/>
              <a:gd name="connsiteY55-4784" fmla="*/ 11868 h 5726868"/>
              <a:gd name="connsiteX56-4785" fmla="*/ 1944046 w 4367206"/>
              <a:gd name="connsiteY56-4786" fmla="*/ 4248 h 5726868"/>
              <a:gd name="connsiteX57-4787" fmla="*/ 2172646 w 4367206"/>
              <a:gd name="connsiteY57-4788" fmla="*/ 4248 h 5726868"/>
              <a:gd name="connsiteX58-4789" fmla="*/ 2393626 w 4367206"/>
              <a:gd name="connsiteY58-4790" fmla="*/ 57588 h 5726868"/>
              <a:gd name="connsiteX59-4791" fmla="*/ 2667946 w 4367206"/>
              <a:gd name="connsiteY59-4792" fmla="*/ 133788 h 5726868"/>
              <a:gd name="connsiteX60-4793" fmla="*/ 2820346 w 4367206"/>
              <a:gd name="connsiteY60-4794" fmla="*/ 202368 h 5726868"/>
              <a:gd name="connsiteX61-4795" fmla="*/ 3102286 w 4367206"/>
              <a:gd name="connsiteY61-4796" fmla="*/ 400488 h 5726868"/>
              <a:gd name="connsiteX62-4797" fmla="*/ 3285166 w 4367206"/>
              <a:gd name="connsiteY62-4798" fmla="*/ 651948 h 5726868"/>
              <a:gd name="connsiteX63-4799" fmla="*/ 3407086 w 4367206"/>
              <a:gd name="connsiteY63-4800" fmla="*/ 918648 h 5726868"/>
              <a:gd name="connsiteX64-4801" fmla="*/ 3475666 w 4367206"/>
              <a:gd name="connsiteY64-4802" fmla="*/ 1238688 h 5726868"/>
              <a:gd name="connsiteX65-4803" fmla="*/ 3506146 w 4367206"/>
              <a:gd name="connsiteY65-4804" fmla="*/ 1543488 h 5726868"/>
              <a:gd name="connsiteX66-4805" fmla="*/ 3506146 w 4367206"/>
              <a:gd name="connsiteY66-4806" fmla="*/ 1962588 h 5726868"/>
              <a:gd name="connsiteX67-4807" fmla="*/ 3338506 w 4367206"/>
              <a:gd name="connsiteY67-4808" fmla="*/ 2305488 h 5726868"/>
              <a:gd name="connsiteX68-4809" fmla="*/ 3254686 w 4367206"/>
              <a:gd name="connsiteY68-4810" fmla="*/ 2473128 h 5726868"/>
              <a:gd name="connsiteX69-4811" fmla="*/ 3132766 w 4367206"/>
              <a:gd name="connsiteY69-4812" fmla="*/ 2663628 h 5726868"/>
              <a:gd name="connsiteX70-4813" fmla="*/ 3071806 w 4367206"/>
              <a:gd name="connsiteY70-4814" fmla="*/ 2838888 h 5726868"/>
              <a:gd name="connsiteX71-4815" fmla="*/ 3064186 w 4367206"/>
              <a:gd name="connsiteY71-4816" fmla="*/ 2915088 h 5726868"/>
              <a:gd name="connsiteX72-4817" fmla="*/ 3018466 w 4367206"/>
              <a:gd name="connsiteY72-4818" fmla="*/ 3014148 h 5726868"/>
              <a:gd name="connsiteX73-4819" fmla="*/ 2980366 w 4367206"/>
              <a:gd name="connsiteY73-4820" fmla="*/ 3082728 h 5726868"/>
              <a:gd name="connsiteX74-4821" fmla="*/ 2957506 w 4367206"/>
              <a:gd name="connsiteY74-4822" fmla="*/ 3120828 h 5726868"/>
              <a:gd name="connsiteX75-4823" fmla="*/ 2957506 w 4367206"/>
              <a:gd name="connsiteY75-4824" fmla="*/ 3555168 h 5726868"/>
              <a:gd name="connsiteX76-4825" fmla="*/ 3010846 w 4367206"/>
              <a:gd name="connsiteY76-4826" fmla="*/ 3539928 h 5726868"/>
              <a:gd name="connsiteX77-4827" fmla="*/ 3109906 w 4367206"/>
              <a:gd name="connsiteY77-4828" fmla="*/ 3570408 h 5726868"/>
              <a:gd name="connsiteX78-4829" fmla="*/ 3140386 w 4367206"/>
              <a:gd name="connsiteY78-4830" fmla="*/ 3631368 h 5726868"/>
              <a:gd name="connsiteX79-4831" fmla="*/ 3117526 w 4367206"/>
              <a:gd name="connsiteY79-4832" fmla="*/ 3738048 h 5726868"/>
              <a:gd name="connsiteX80-4833" fmla="*/ 3125146 w 4367206"/>
              <a:gd name="connsiteY80-4834" fmla="*/ 4103808 h 5726868"/>
              <a:gd name="connsiteX81-4835" fmla="*/ 3163246 w 4367206"/>
              <a:gd name="connsiteY81-4836" fmla="*/ 4157148 h 5726868"/>
              <a:gd name="connsiteX82-4837" fmla="*/ 3201346 w 4367206"/>
              <a:gd name="connsiteY82-4838" fmla="*/ 4164768 h 5726868"/>
              <a:gd name="connsiteX83-4839" fmla="*/ 3231826 w 4367206"/>
              <a:gd name="connsiteY83-4840" fmla="*/ 4172388 h 5726868"/>
              <a:gd name="connsiteX84-4841" fmla="*/ 3285166 w 4367206"/>
              <a:gd name="connsiteY84-4842" fmla="*/ 4294308 h 5726868"/>
              <a:gd name="connsiteX85-4843" fmla="*/ 3300406 w 4367206"/>
              <a:gd name="connsiteY85-4844" fmla="*/ 4347648 h 5726868"/>
              <a:gd name="connsiteX86-4845" fmla="*/ 3330886 w 4367206"/>
              <a:gd name="connsiteY86-4846" fmla="*/ 4408608 h 5726868"/>
              <a:gd name="connsiteX87-4847" fmla="*/ 3551866 w 4367206"/>
              <a:gd name="connsiteY87-4848" fmla="*/ 4644828 h 5726868"/>
              <a:gd name="connsiteX88-4849" fmla="*/ 3887146 w 4367206"/>
              <a:gd name="connsiteY88-4850" fmla="*/ 5025828 h 5726868"/>
              <a:gd name="connsiteX89-4851" fmla="*/ 4100506 w 4367206"/>
              <a:gd name="connsiteY89-4852" fmla="*/ 5300148 h 5726868"/>
              <a:gd name="connsiteX90-4853" fmla="*/ 4367206 w 4367206"/>
              <a:gd name="connsiteY90-4854" fmla="*/ 5726868 h 5726868"/>
              <a:gd name="connsiteX0-4855" fmla="*/ 707488 w 4100506"/>
              <a:gd name="connsiteY0-4856" fmla="*/ 5008470 h 5300148"/>
              <a:gd name="connsiteX1-4857" fmla="*/ 961066 w 4100506"/>
              <a:gd name="connsiteY1-4858" fmla="*/ 4644828 h 5300148"/>
              <a:gd name="connsiteX2-4859" fmla="*/ 1342066 w 4100506"/>
              <a:gd name="connsiteY2-4860" fmla="*/ 4172388 h 5300148"/>
              <a:gd name="connsiteX3-4861" fmla="*/ 1258246 w 4100506"/>
              <a:gd name="connsiteY3-4862" fmla="*/ 4012368 h 5300148"/>
              <a:gd name="connsiteX4-4863" fmla="*/ 1204906 w 4100506"/>
              <a:gd name="connsiteY4-4864" fmla="*/ 3928548 h 5300148"/>
              <a:gd name="connsiteX5-4865" fmla="*/ 1174426 w 4100506"/>
              <a:gd name="connsiteY5-4866" fmla="*/ 3768528 h 5300148"/>
              <a:gd name="connsiteX6-4867" fmla="*/ 1151566 w 4100506"/>
              <a:gd name="connsiteY6-4868" fmla="*/ 3699948 h 5300148"/>
              <a:gd name="connsiteX7-4869" fmla="*/ 1143946 w 4100506"/>
              <a:gd name="connsiteY7-4870" fmla="*/ 3669468 h 5300148"/>
              <a:gd name="connsiteX8-4871" fmla="*/ 1067746 w 4100506"/>
              <a:gd name="connsiteY8-4872" fmla="*/ 3661848 h 5300148"/>
              <a:gd name="connsiteX9-4873" fmla="*/ 938206 w 4100506"/>
              <a:gd name="connsiteY9-4874" fmla="*/ 3669468 h 5300148"/>
              <a:gd name="connsiteX10-4875" fmla="*/ 831526 w 4100506"/>
              <a:gd name="connsiteY10-4876" fmla="*/ 3692328 h 5300148"/>
              <a:gd name="connsiteX11-4877" fmla="*/ 610546 w 4100506"/>
              <a:gd name="connsiteY11-4878" fmla="*/ 3738048 h 5300148"/>
              <a:gd name="connsiteX12-4879" fmla="*/ 389566 w 4100506"/>
              <a:gd name="connsiteY12-4880" fmla="*/ 3638988 h 5300148"/>
              <a:gd name="connsiteX13-4881" fmla="*/ 381946 w 4100506"/>
              <a:gd name="connsiteY13-4882" fmla="*/ 3326568 h 5300148"/>
              <a:gd name="connsiteX14-4883" fmla="*/ 420046 w 4100506"/>
              <a:gd name="connsiteY14-4884" fmla="*/ 3227508 h 5300148"/>
              <a:gd name="connsiteX15-4885" fmla="*/ 389566 w 4100506"/>
              <a:gd name="connsiteY15-4886" fmla="*/ 3166548 h 5300148"/>
              <a:gd name="connsiteX16-4887" fmla="*/ 351466 w 4100506"/>
              <a:gd name="connsiteY16-4888" fmla="*/ 3105588 h 5300148"/>
              <a:gd name="connsiteX17-4889" fmla="*/ 397186 w 4100506"/>
              <a:gd name="connsiteY17-4890" fmla="*/ 3021768 h 5300148"/>
              <a:gd name="connsiteX18-4891" fmla="*/ 488626 w 4100506"/>
              <a:gd name="connsiteY18-4892" fmla="*/ 2998908 h 5300148"/>
              <a:gd name="connsiteX19-4893" fmla="*/ 471956 w 4100506"/>
              <a:gd name="connsiteY19-4894" fmla="*/ 2942709 h 5300148"/>
              <a:gd name="connsiteX20-4895" fmla="*/ 435286 w 4100506"/>
              <a:gd name="connsiteY20-4896" fmla="*/ 2930328 h 5300148"/>
              <a:gd name="connsiteX21-4897" fmla="*/ 389566 w 4100506"/>
              <a:gd name="connsiteY21-4898" fmla="*/ 2930328 h 5300148"/>
              <a:gd name="connsiteX22-4899" fmla="*/ 314000 w 4100506"/>
              <a:gd name="connsiteY22-4900" fmla="*/ 2893495 h 5300148"/>
              <a:gd name="connsiteX23-4901" fmla="*/ 320986 w 4100506"/>
              <a:gd name="connsiteY23-4902" fmla="*/ 2846508 h 5300148"/>
              <a:gd name="connsiteX24-4903" fmla="*/ 328606 w 4100506"/>
              <a:gd name="connsiteY24-4904" fmla="*/ 2793168 h 5300148"/>
              <a:gd name="connsiteX25-4905" fmla="*/ 313366 w 4100506"/>
              <a:gd name="connsiteY25-4906" fmla="*/ 2732208 h 5300148"/>
              <a:gd name="connsiteX26-4907" fmla="*/ 267646 w 4100506"/>
              <a:gd name="connsiteY26-4908" fmla="*/ 2671248 h 5300148"/>
              <a:gd name="connsiteX27-4909" fmla="*/ 176206 w 4100506"/>
              <a:gd name="connsiteY27-4910" fmla="*/ 2656008 h 5300148"/>
              <a:gd name="connsiteX28-4911" fmla="*/ 54286 w 4100506"/>
              <a:gd name="connsiteY28-4912" fmla="*/ 2610288 h 5300148"/>
              <a:gd name="connsiteX29-4913" fmla="*/ 7931 w 4100506"/>
              <a:gd name="connsiteY29-4914" fmla="*/ 2563298 h 5300148"/>
              <a:gd name="connsiteX30-4915" fmla="*/ 8566 w 4100506"/>
              <a:gd name="connsiteY30-4916" fmla="*/ 2488368 h 5300148"/>
              <a:gd name="connsiteX31-4917" fmla="*/ 92386 w 4100506"/>
              <a:gd name="connsiteY31-4918" fmla="*/ 2335968 h 5300148"/>
              <a:gd name="connsiteX32-4919" fmla="*/ 221926 w 4100506"/>
              <a:gd name="connsiteY32-4920" fmla="*/ 2175948 h 5300148"/>
              <a:gd name="connsiteX33-4921" fmla="*/ 282886 w 4100506"/>
              <a:gd name="connsiteY33-4922" fmla="*/ 2084508 h 5300148"/>
              <a:gd name="connsiteX34-4923" fmla="*/ 328606 w 4100506"/>
              <a:gd name="connsiteY34-4924" fmla="*/ 1977828 h 5300148"/>
              <a:gd name="connsiteX35-4925" fmla="*/ 359086 w 4100506"/>
              <a:gd name="connsiteY35-4926" fmla="*/ 1871148 h 5300148"/>
              <a:gd name="connsiteX36-4927" fmla="*/ 374326 w 4100506"/>
              <a:gd name="connsiteY36-4928" fmla="*/ 1810188 h 5300148"/>
              <a:gd name="connsiteX37-4929" fmla="*/ 343846 w 4100506"/>
              <a:gd name="connsiteY37-4930" fmla="*/ 1756848 h 5300148"/>
              <a:gd name="connsiteX38-4931" fmla="*/ 328606 w 4100506"/>
              <a:gd name="connsiteY38-4932" fmla="*/ 1680648 h 5300148"/>
              <a:gd name="connsiteX39-4933" fmla="*/ 412426 w 4100506"/>
              <a:gd name="connsiteY39-4934" fmla="*/ 1474908 h 5300148"/>
              <a:gd name="connsiteX40-4935" fmla="*/ 442906 w 4100506"/>
              <a:gd name="connsiteY40-4936" fmla="*/ 1307268 h 5300148"/>
              <a:gd name="connsiteX41-4937" fmla="*/ 465766 w 4100506"/>
              <a:gd name="connsiteY41-4938" fmla="*/ 1192968 h 5300148"/>
              <a:gd name="connsiteX42-4939" fmla="*/ 503866 w 4100506"/>
              <a:gd name="connsiteY42-4940" fmla="*/ 1055808 h 5300148"/>
              <a:gd name="connsiteX43-4941" fmla="*/ 557206 w 4100506"/>
              <a:gd name="connsiteY43-4942" fmla="*/ 888168 h 5300148"/>
              <a:gd name="connsiteX44-4943" fmla="*/ 503866 w 4100506"/>
              <a:gd name="connsiteY44-4944" fmla="*/ 888168 h 5300148"/>
              <a:gd name="connsiteX45-4945" fmla="*/ 412426 w 4100506"/>
              <a:gd name="connsiteY45-4946" fmla="*/ 834828 h 5300148"/>
              <a:gd name="connsiteX46-4947" fmla="*/ 328606 w 4100506"/>
              <a:gd name="connsiteY46-4948" fmla="*/ 789108 h 5300148"/>
              <a:gd name="connsiteX47-4949" fmla="*/ 260026 w 4100506"/>
              <a:gd name="connsiteY47-4950" fmla="*/ 773868 h 5300148"/>
              <a:gd name="connsiteX48-4951" fmla="*/ 214306 w 4100506"/>
              <a:gd name="connsiteY48-4952" fmla="*/ 751008 h 5300148"/>
              <a:gd name="connsiteX49-4953" fmla="*/ 260026 w 4100506"/>
              <a:gd name="connsiteY49-4954" fmla="*/ 674808 h 5300148"/>
              <a:gd name="connsiteX50-4955" fmla="*/ 374326 w 4100506"/>
              <a:gd name="connsiteY50-4956" fmla="*/ 606228 h 5300148"/>
              <a:gd name="connsiteX51-4957" fmla="*/ 557206 w 4100506"/>
              <a:gd name="connsiteY51-4958" fmla="*/ 507168 h 5300148"/>
              <a:gd name="connsiteX52-4959" fmla="*/ 656266 w 4100506"/>
              <a:gd name="connsiteY52-4960" fmla="*/ 423348 h 5300148"/>
              <a:gd name="connsiteX53-4961" fmla="*/ 892486 w 4100506"/>
              <a:gd name="connsiteY53-4962" fmla="*/ 232848 h 5300148"/>
              <a:gd name="connsiteX54-4963" fmla="*/ 1174426 w 4100506"/>
              <a:gd name="connsiteY54-4964" fmla="*/ 80448 h 5300148"/>
              <a:gd name="connsiteX55-4965" fmla="*/ 1593526 w 4100506"/>
              <a:gd name="connsiteY55-4966" fmla="*/ 11868 h 5300148"/>
              <a:gd name="connsiteX56-4967" fmla="*/ 1944046 w 4100506"/>
              <a:gd name="connsiteY56-4968" fmla="*/ 4248 h 5300148"/>
              <a:gd name="connsiteX57-4969" fmla="*/ 2172646 w 4100506"/>
              <a:gd name="connsiteY57-4970" fmla="*/ 4248 h 5300148"/>
              <a:gd name="connsiteX58-4971" fmla="*/ 2393626 w 4100506"/>
              <a:gd name="connsiteY58-4972" fmla="*/ 57588 h 5300148"/>
              <a:gd name="connsiteX59-4973" fmla="*/ 2667946 w 4100506"/>
              <a:gd name="connsiteY59-4974" fmla="*/ 133788 h 5300148"/>
              <a:gd name="connsiteX60-4975" fmla="*/ 2820346 w 4100506"/>
              <a:gd name="connsiteY60-4976" fmla="*/ 202368 h 5300148"/>
              <a:gd name="connsiteX61-4977" fmla="*/ 3102286 w 4100506"/>
              <a:gd name="connsiteY61-4978" fmla="*/ 400488 h 5300148"/>
              <a:gd name="connsiteX62-4979" fmla="*/ 3285166 w 4100506"/>
              <a:gd name="connsiteY62-4980" fmla="*/ 651948 h 5300148"/>
              <a:gd name="connsiteX63-4981" fmla="*/ 3407086 w 4100506"/>
              <a:gd name="connsiteY63-4982" fmla="*/ 918648 h 5300148"/>
              <a:gd name="connsiteX64-4983" fmla="*/ 3475666 w 4100506"/>
              <a:gd name="connsiteY64-4984" fmla="*/ 1238688 h 5300148"/>
              <a:gd name="connsiteX65-4985" fmla="*/ 3506146 w 4100506"/>
              <a:gd name="connsiteY65-4986" fmla="*/ 1543488 h 5300148"/>
              <a:gd name="connsiteX66-4987" fmla="*/ 3506146 w 4100506"/>
              <a:gd name="connsiteY66-4988" fmla="*/ 1962588 h 5300148"/>
              <a:gd name="connsiteX67-4989" fmla="*/ 3338506 w 4100506"/>
              <a:gd name="connsiteY67-4990" fmla="*/ 2305488 h 5300148"/>
              <a:gd name="connsiteX68-4991" fmla="*/ 3254686 w 4100506"/>
              <a:gd name="connsiteY68-4992" fmla="*/ 2473128 h 5300148"/>
              <a:gd name="connsiteX69-4993" fmla="*/ 3132766 w 4100506"/>
              <a:gd name="connsiteY69-4994" fmla="*/ 2663628 h 5300148"/>
              <a:gd name="connsiteX70-4995" fmla="*/ 3071806 w 4100506"/>
              <a:gd name="connsiteY70-4996" fmla="*/ 2838888 h 5300148"/>
              <a:gd name="connsiteX71-4997" fmla="*/ 3064186 w 4100506"/>
              <a:gd name="connsiteY71-4998" fmla="*/ 2915088 h 5300148"/>
              <a:gd name="connsiteX72-4999" fmla="*/ 3018466 w 4100506"/>
              <a:gd name="connsiteY72-5000" fmla="*/ 3014148 h 5300148"/>
              <a:gd name="connsiteX73-5001" fmla="*/ 2980366 w 4100506"/>
              <a:gd name="connsiteY73-5002" fmla="*/ 3082728 h 5300148"/>
              <a:gd name="connsiteX74-5003" fmla="*/ 2957506 w 4100506"/>
              <a:gd name="connsiteY74-5004" fmla="*/ 3120828 h 5300148"/>
              <a:gd name="connsiteX75-5005" fmla="*/ 2957506 w 4100506"/>
              <a:gd name="connsiteY75-5006" fmla="*/ 3555168 h 5300148"/>
              <a:gd name="connsiteX76-5007" fmla="*/ 3010846 w 4100506"/>
              <a:gd name="connsiteY76-5008" fmla="*/ 3539928 h 5300148"/>
              <a:gd name="connsiteX77-5009" fmla="*/ 3109906 w 4100506"/>
              <a:gd name="connsiteY77-5010" fmla="*/ 3570408 h 5300148"/>
              <a:gd name="connsiteX78-5011" fmla="*/ 3140386 w 4100506"/>
              <a:gd name="connsiteY78-5012" fmla="*/ 3631368 h 5300148"/>
              <a:gd name="connsiteX79-5013" fmla="*/ 3117526 w 4100506"/>
              <a:gd name="connsiteY79-5014" fmla="*/ 3738048 h 5300148"/>
              <a:gd name="connsiteX80-5015" fmla="*/ 3125146 w 4100506"/>
              <a:gd name="connsiteY80-5016" fmla="*/ 4103808 h 5300148"/>
              <a:gd name="connsiteX81-5017" fmla="*/ 3163246 w 4100506"/>
              <a:gd name="connsiteY81-5018" fmla="*/ 4157148 h 5300148"/>
              <a:gd name="connsiteX82-5019" fmla="*/ 3201346 w 4100506"/>
              <a:gd name="connsiteY82-5020" fmla="*/ 4164768 h 5300148"/>
              <a:gd name="connsiteX83-5021" fmla="*/ 3231826 w 4100506"/>
              <a:gd name="connsiteY83-5022" fmla="*/ 4172388 h 5300148"/>
              <a:gd name="connsiteX84-5023" fmla="*/ 3285166 w 4100506"/>
              <a:gd name="connsiteY84-5024" fmla="*/ 4294308 h 5300148"/>
              <a:gd name="connsiteX85-5025" fmla="*/ 3300406 w 4100506"/>
              <a:gd name="connsiteY85-5026" fmla="*/ 4347648 h 5300148"/>
              <a:gd name="connsiteX86-5027" fmla="*/ 3330886 w 4100506"/>
              <a:gd name="connsiteY86-5028" fmla="*/ 4408608 h 5300148"/>
              <a:gd name="connsiteX87-5029" fmla="*/ 3551866 w 4100506"/>
              <a:gd name="connsiteY87-5030" fmla="*/ 4644828 h 5300148"/>
              <a:gd name="connsiteX88-5031" fmla="*/ 3887146 w 4100506"/>
              <a:gd name="connsiteY88-5032" fmla="*/ 5025828 h 5300148"/>
              <a:gd name="connsiteX89-5033" fmla="*/ 4100506 w 4100506"/>
              <a:gd name="connsiteY89-5034" fmla="*/ 5300148 h 5300148"/>
              <a:gd name="connsiteX0-5035" fmla="*/ 707488 w 3887146"/>
              <a:gd name="connsiteY0-5036" fmla="*/ 5008470 h 5025828"/>
              <a:gd name="connsiteX1-5037" fmla="*/ 961066 w 3887146"/>
              <a:gd name="connsiteY1-5038" fmla="*/ 4644828 h 5025828"/>
              <a:gd name="connsiteX2-5039" fmla="*/ 1342066 w 3887146"/>
              <a:gd name="connsiteY2-5040" fmla="*/ 4172388 h 5025828"/>
              <a:gd name="connsiteX3-5041" fmla="*/ 1258246 w 3887146"/>
              <a:gd name="connsiteY3-5042" fmla="*/ 4012368 h 5025828"/>
              <a:gd name="connsiteX4-5043" fmla="*/ 1204906 w 3887146"/>
              <a:gd name="connsiteY4-5044" fmla="*/ 3928548 h 5025828"/>
              <a:gd name="connsiteX5-5045" fmla="*/ 1174426 w 3887146"/>
              <a:gd name="connsiteY5-5046" fmla="*/ 3768528 h 5025828"/>
              <a:gd name="connsiteX6-5047" fmla="*/ 1151566 w 3887146"/>
              <a:gd name="connsiteY6-5048" fmla="*/ 3699948 h 5025828"/>
              <a:gd name="connsiteX7-5049" fmla="*/ 1143946 w 3887146"/>
              <a:gd name="connsiteY7-5050" fmla="*/ 3669468 h 5025828"/>
              <a:gd name="connsiteX8-5051" fmla="*/ 1067746 w 3887146"/>
              <a:gd name="connsiteY8-5052" fmla="*/ 3661848 h 5025828"/>
              <a:gd name="connsiteX9-5053" fmla="*/ 938206 w 3887146"/>
              <a:gd name="connsiteY9-5054" fmla="*/ 3669468 h 5025828"/>
              <a:gd name="connsiteX10-5055" fmla="*/ 831526 w 3887146"/>
              <a:gd name="connsiteY10-5056" fmla="*/ 3692328 h 5025828"/>
              <a:gd name="connsiteX11-5057" fmla="*/ 610546 w 3887146"/>
              <a:gd name="connsiteY11-5058" fmla="*/ 3738048 h 5025828"/>
              <a:gd name="connsiteX12-5059" fmla="*/ 389566 w 3887146"/>
              <a:gd name="connsiteY12-5060" fmla="*/ 3638988 h 5025828"/>
              <a:gd name="connsiteX13-5061" fmla="*/ 381946 w 3887146"/>
              <a:gd name="connsiteY13-5062" fmla="*/ 3326568 h 5025828"/>
              <a:gd name="connsiteX14-5063" fmla="*/ 420046 w 3887146"/>
              <a:gd name="connsiteY14-5064" fmla="*/ 3227508 h 5025828"/>
              <a:gd name="connsiteX15-5065" fmla="*/ 389566 w 3887146"/>
              <a:gd name="connsiteY15-5066" fmla="*/ 3166548 h 5025828"/>
              <a:gd name="connsiteX16-5067" fmla="*/ 351466 w 3887146"/>
              <a:gd name="connsiteY16-5068" fmla="*/ 3105588 h 5025828"/>
              <a:gd name="connsiteX17-5069" fmla="*/ 397186 w 3887146"/>
              <a:gd name="connsiteY17-5070" fmla="*/ 3021768 h 5025828"/>
              <a:gd name="connsiteX18-5071" fmla="*/ 488626 w 3887146"/>
              <a:gd name="connsiteY18-5072" fmla="*/ 2998908 h 5025828"/>
              <a:gd name="connsiteX19-5073" fmla="*/ 471956 w 3887146"/>
              <a:gd name="connsiteY19-5074" fmla="*/ 2942709 h 5025828"/>
              <a:gd name="connsiteX20-5075" fmla="*/ 435286 w 3887146"/>
              <a:gd name="connsiteY20-5076" fmla="*/ 2930328 h 5025828"/>
              <a:gd name="connsiteX21-5077" fmla="*/ 389566 w 3887146"/>
              <a:gd name="connsiteY21-5078" fmla="*/ 2930328 h 5025828"/>
              <a:gd name="connsiteX22-5079" fmla="*/ 314000 w 3887146"/>
              <a:gd name="connsiteY22-5080" fmla="*/ 2893495 h 5025828"/>
              <a:gd name="connsiteX23-5081" fmla="*/ 320986 w 3887146"/>
              <a:gd name="connsiteY23-5082" fmla="*/ 2846508 h 5025828"/>
              <a:gd name="connsiteX24-5083" fmla="*/ 328606 w 3887146"/>
              <a:gd name="connsiteY24-5084" fmla="*/ 2793168 h 5025828"/>
              <a:gd name="connsiteX25-5085" fmla="*/ 313366 w 3887146"/>
              <a:gd name="connsiteY25-5086" fmla="*/ 2732208 h 5025828"/>
              <a:gd name="connsiteX26-5087" fmla="*/ 267646 w 3887146"/>
              <a:gd name="connsiteY26-5088" fmla="*/ 2671248 h 5025828"/>
              <a:gd name="connsiteX27-5089" fmla="*/ 176206 w 3887146"/>
              <a:gd name="connsiteY27-5090" fmla="*/ 2656008 h 5025828"/>
              <a:gd name="connsiteX28-5091" fmla="*/ 54286 w 3887146"/>
              <a:gd name="connsiteY28-5092" fmla="*/ 2610288 h 5025828"/>
              <a:gd name="connsiteX29-5093" fmla="*/ 7931 w 3887146"/>
              <a:gd name="connsiteY29-5094" fmla="*/ 2563298 h 5025828"/>
              <a:gd name="connsiteX30-5095" fmla="*/ 8566 w 3887146"/>
              <a:gd name="connsiteY30-5096" fmla="*/ 2488368 h 5025828"/>
              <a:gd name="connsiteX31-5097" fmla="*/ 92386 w 3887146"/>
              <a:gd name="connsiteY31-5098" fmla="*/ 2335968 h 5025828"/>
              <a:gd name="connsiteX32-5099" fmla="*/ 221926 w 3887146"/>
              <a:gd name="connsiteY32-5100" fmla="*/ 2175948 h 5025828"/>
              <a:gd name="connsiteX33-5101" fmla="*/ 282886 w 3887146"/>
              <a:gd name="connsiteY33-5102" fmla="*/ 2084508 h 5025828"/>
              <a:gd name="connsiteX34-5103" fmla="*/ 328606 w 3887146"/>
              <a:gd name="connsiteY34-5104" fmla="*/ 1977828 h 5025828"/>
              <a:gd name="connsiteX35-5105" fmla="*/ 359086 w 3887146"/>
              <a:gd name="connsiteY35-5106" fmla="*/ 1871148 h 5025828"/>
              <a:gd name="connsiteX36-5107" fmla="*/ 374326 w 3887146"/>
              <a:gd name="connsiteY36-5108" fmla="*/ 1810188 h 5025828"/>
              <a:gd name="connsiteX37-5109" fmla="*/ 343846 w 3887146"/>
              <a:gd name="connsiteY37-5110" fmla="*/ 1756848 h 5025828"/>
              <a:gd name="connsiteX38-5111" fmla="*/ 328606 w 3887146"/>
              <a:gd name="connsiteY38-5112" fmla="*/ 1680648 h 5025828"/>
              <a:gd name="connsiteX39-5113" fmla="*/ 412426 w 3887146"/>
              <a:gd name="connsiteY39-5114" fmla="*/ 1474908 h 5025828"/>
              <a:gd name="connsiteX40-5115" fmla="*/ 442906 w 3887146"/>
              <a:gd name="connsiteY40-5116" fmla="*/ 1307268 h 5025828"/>
              <a:gd name="connsiteX41-5117" fmla="*/ 465766 w 3887146"/>
              <a:gd name="connsiteY41-5118" fmla="*/ 1192968 h 5025828"/>
              <a:gd name="connsiteX42-5119" fmla="*/ 503866 w 3887146"/>
              <a:gd name="connsiteY42-5120" fmla="*/ 1055808 h 5025828"/>
              <a:gd name="connsiteX43-5121" fmla="*/ 557206 w 3887146"/>
              <a:gd name="connsiteY43-5122" fmla="*/ 888168 h 5025828"/>
              <a:gd name="connsiteX44-5123" fmla="*/ 503866 w 3887146"/>
              <a:gd name="connsiteY44-5124" fmla="*/ 888168 h 5025828"/>
              <a:gd name="connsiteX45-5125" fmla="*/ 412426 w 3887146"/>
              <a:gd name="connsiteY45-5126" fmla="*/ 834828 h 5025828"/>
              <a:gd name="connsiteX46-5127" fmla="*/ 328606 w 3887146"/>
              <a:gd name="connsiteY46-5128" fmla="*/ 789108 h 5025828"/>
              <a:gd name="connsiteX47-5129" fmla="*/ 260026 w 3887146"/>
              <a:gd name="connsiteY47-5130" fmla="*/ 773868 h 5025828"/>
              <a:gd name="connsiteX48-5131" fmla="*/ 214306 w 3887146"/>
              <a:gd name="connsiteY48-5132" fmla="*/ 751008 h 5025828"/>
              <a:gd name="connsiteX49-5133" fmla="*/ 260026 w 3887146"/>
              <a:gd name="connsiteY49-5134" fmla="*/ 674808 h 5025828"/>
              <a:gd name="connsiteX50-5135" fmla="*/ 374326 w 3887146"/>
              <a:gd name="connsiteY50-5136" fmla="*/ 606228 h 5025828"/>
              <a:gd name="connsiteX51-5137" fmla="*/ 557206 w 3887146"/>
              <a:gd name="connsiteY51-5138" fmla="*/ 507168 h 5025828"/>
              <a:gd name="connsiteX52-5139" fmla="*/ 656266 w 3887146"/>
              <a:gd name="connsiteY52-5140" fmla="*/ 423348 h 5025828"/>
              <a:gd name="connsiteX53-5141" fmla="*/ 892486 w 3887146"/>
              <a:gd name="connsiteY53-5142" fmla="*/ 232848 h 5025828"/>
              <a:gd name="connsiteX54-5143" fmla="*/ 1174426 w 3887146"/>
              <a:gd name="connsiteY54-5144" fmla="*/ 80448 h 5025828"/>
              <a:gd name="connsiteX55-5145" fmla="*/ 1593526 w 3887146"/>
              <a:gd name="connsiteY55-5146" fmla="*/ 11868 h 5025828"/>
              <a:gd name="connsiteX56-5147" fmla="*/ 1944046 w 3887146"/>
              <a:gd name="connsiteY56-5148" fmla="*/ 4248 h 5025828"/>
              <a:gd name="connsiteX57-5149" fmla="*/ 2172646 w 3887146"/>
              <a:gd name="connsiteY57-5150" fmla="*/ 4248 h 5025828"/>
              <a:gd name="connsiteX58-5151" fmla="*/ 2393626 w 3887146"/>
              <a:gd name="connsiteY58-5152" fmla="*/ 57588 h 5025828"/>
              <a:gd name="connsiteX59-5153" fmla="*/ 2667946 w 3887146"/>
              <a:gd name="connsiteY59-5154" fmla="*/ 133788 h 5025828"/>
              <a:gd name="connsiteX60-5155" fmla="*/ 2820346 w 3887146"/>
              <a:gd name="connsiteY60-5156" fmla="*/ 202368 h 5025828"/>
              <a:gd name="connsiteX61-5157" fmla="*/ 3102286 w 3887146"/>
              <a:gd name="connsiteY61-5158" fmla="*/ 400488 h 5025828"/>
              <a:gd name="connsiteX62-5159" fmla="*/ 3285166 w 3887146"/>
              <a:gd name="connsiteY62-5160" fmla="*/ 651948 h 5025828"/>
              <a:gd name="connsiteX63-5161" fmla="*/ 3407086 w 3887146"/>
              <a:gd name="connsiteY63-5162" fmla="*/ 918648 h 5025828"/>
              <a:gd name="connsiteX64-5163" fmla="*/ 3475666 w 3887146"/>
              <a:gd name="connsiteY64-5164" fmla="*/ 1238688 h 5025828"/>
              <a:gd name="connsiteX65-5165" fmla="*/ 3506146 w 3887146"/>
              <a:gd name="connsiteY65-5166" fmla="*/ 1543488 h 5025828"/>
              <a:gd name="connsiteX66-5167" fmla="*/ 3506146 w 3887146"/>
              <a:gd name="connsiteY66-5168" fmla="*/ 1962588 h 5025828"/>
              <a:gd name="connsiteX67-5169" fmla="*/ 3338506 w 3887146"/>
              <a:gd name="connsiteY67-5170" fmla="*/ 2305488 h 5025828"/>
              <a:gd name="connsiteX68-5171" fmla="*/ 3254686 w 3887146"/>
              <a:gd name="connsiteY68-5172" fmla="*/ 2473128 h 5025828"/>
              <a:gd name="connsiteX69-5173" fmla="*/ 3132766 w 3887146"/>
              <a:gd name="connsiteY69-5174" fmla="*/ 2663628 h 5025828"/>
              <a:gd name="connsiteX70-5175" fmla="*/ 3071806 w 3887146"/>
              <a:gd name="connsiteY70-5176" fmla="*/ 2838888 h 5025828"/>
              <a:gd name="connsiteX71-5177" fmla="*/ 3064186 w 3887146"/>
              <a:gd name="connsiteY71-5178" fmla="*/ 2915088 h 5025828"/>
              <a:gd name="connsiteX72-5179" fmla="*/ 3018466 w 3887146"/>
              <a:gd name="connsiteY72-5180" fmla="*/ 3014148 h 5025828"/>
              <a:gd name="connsiteX73-5181" fmla="*/ 2980366 w 3887146"/>
              <a:gd name="connsiteY73-5182" fmla="*/ 3082728 h 5025828"/>
              <a:gd name="connsiteX74-5183" fmla="*/ 2957506 w 3887146"/>
              <a:gd name="connsiteY74-5184" fmla="*/ 3120828 h 5025828"/>
              <a:gd name="connsiteX75-5185" fmla="*/ 2957506 w 3887146"/>
              <a:gd name="connsiteY75-5186" fmla="*/ 3555168 h 5025828"/>
              <a:gd name="connsiteX76-5187" fmla="*/ 3010846 w 3887146"/>
              <a:gd name="connsiteY76-5188" fmla="*/ 3539928 h 5025828"/>
              <a:gd name="connsiteX77-5189" fmla="*/ 3109906 w 3887146"/>
              <a:gd name="connsiteY77-5190" fmla="*/ 3570408 h 5025828"/>
              <a:gd name="connsiteX78-5191" fmla="*/ 3140386 w 3887146"/>
              <a:gd name="connsiteY78-5192" fmla="*/ 3631368 h 5025828"/>
              <a:gd name="connsiteX79-5193" fmla="*/ 3117526 w 3887146"/>
              <a:gd name="connsiteY79-5194" fmla="*/ 3738048 h 5025828"/>
              <a:gd name="connsiteX80-5195" fmla="*/ 3125146 w 3887146"/>
              <a:gd name="connsiteY80-5196" fmla="*/ 4103808 h 5025828"/>
              <a:gd name="connsiteX81-5197" fmla="*/ 3163246 w 3887146"/>
              <a:gd name="connsiteY81-5198" fmla="*/ 4157148 h 5025828"/>
              <a:gd name="connsiteX82-5199" fmla="*/ 3201346 w 3887146"/>
              <a:gd name="connsiteY82-5200" fmla="*/ 4164768 h 5025828"/>
              <a:gd name="connsiteX83-5201" fmla="*/ 3231826 w 3887146"/>
              <a:gd name="connsiteY83-5202" fmla="*/ 4172388 h 5025828"/>
              <a:gd name="connsiteX84-5203" fmla="*/ 3285166 w 3887146"/>
              <a:gd name="connsiteY84-5204" fmla="*/ 4294308 h 5025828"/>
              <a:gd name="connsiteX85-5205" fmla="*/ 3300406 w 3887146"/>
              <a:gd name="connsiteY85-5206" fmla="*/ 4347648 h 5025828"/>
              <a:gd name="connsiteX86-5207" fmla="*/ 3330886 w 3887146"/>
              <a:gd name="connsiteY86-5208" fmla="*/ 4408608 h 5025828"/>
              <a:gd name="connsiteX87-5209" fmla="*/ 3551866 w 3887146"/>
              <a:gd name="connsiteY87-5210" fmla="*/ 4644828 h 5025828"/>
              <a:gd name="connsiteX88-5211" fmla="*/ 3887146 w 3887146"/>
              <a:gd name="connsiteY88-5212" fmla="*/ 5025828 h 5025828"/>
              <a:gd name="connsiteX0-5213" fmla="*/ 707488 w 3884395"/>
              <a:gd name="connsiteY0-5214" fmla="*/ 5008470 h 5017575"/>
              <a:gd name="connsiteX1-5215" fmla="*/ 961066 w 3884395"/>
              <a:gd name="connsiteY1-5216" fmla="*/ 4644828 h 5017575"/>
              <a:gd name="connsiteX2-5217" fmla="*/ 1342066 w 3884395"/>
              <a:gd name="connsiteY2-5218" fmla="*/ 4172388 h 5017575"/>
              <a:gd name="connsiteX3-5219" fmla="*/ 1258246 w 3884395"/>
              <a:gd name="connsiteY3-5220" fmla="*/ 4012368 h 5017575"/>
              <a:gd name="connsiteX4-5221" fmla="*/ 1204906 w 3884395"/>
              <a:gd name="connsiteY4-5222" fmla="*/ 3928548 h 5017575"/>
              <a:gd name="connsiteX5-5223" fmla="*/ 1174426 w 3884395"/>
              <a:gd name="connsiteY5-5224" fmla="*/ 3768528 h 5017575"/>
              <a:gd name="connsiteX6-5225" fmla="*/ 1151566 w 3884395"/>
              <a:gd name="connsiteY6-5226" fmla="*/ 3699948 h 5017575"/>
              <a:gd name="connsiteX7-5227" fmla="*/ 1143946 w 3884395"/>
              <a:gd name="connsiteY7-5228" fmla="*/ 3669468 h 5017575"/>
              <a:gd name="connsiteX8-5229" fmla="*/ 1067746 w 3884395"/>
              <a:gd name="connsiteY8-5230" fmla="*/ 3661848 h 5017575"/>
              <a:gd name="connsiteX9-5231" fmla="*/ 938206 w 3884395"/>
              <a:gd name="connsiteY9-5232" fmla="*/ 3669468 h 5017575"/>
              <a:gd name="connsiteX10-5233" fmla="*/ 831526 w 3884395"/>
              <a:gd name="connsiteY10-5234" fmla="*/ 3692328 h 5017575"/>
              <a:gd name="connsiteX11-5235" fmla="*/ 610546 w 3884395"/>
              <a:gd name="connsiteY11-5236" fmla="*/ 3738048 h 5017575"/>
              <a:gd name="connsiteX12-5237" fmla="*/ 389566 w 3884395"/>
              <a:gd name="connsiteY12-5238" fmla="*/ 3638988 h 5017575"/>
              <a:gd name="connsiteX13-5239" fmla="*/ 381946 w 3884395"/>
              <a:gd name="connsiteY13-5240" fmla="*/ 3326568 h 5017575"/>
              <a:gd name="connsiteX14-5241" fmla="*/ 420046 w 3884395"/>
              <a:gd name="connsiteY14-5242" fmla="*/ 3227508 h 5017575"/>
              <a:gd name="connsiteX15-5243" fmla="*/ 389566 w 3884395"/>
              <a:gd name="connsiteY15-5244" fmla="*/ 3166548 h 5017575"/>
              <a:gd name="connsiteX16-5245" fmla="*/ 351466 w 3884395"/>
              <a:gd name="connsiteY16-5246" fmla="*/ 3105588 h 5017575"/>
              <a:gd name="connsiteX17-5247" fmla="*/ 397186 w 3884395"/>
              <a:gd name="connsiteY17-5248" fmla="*/ 3021768 h 5017575"/>
              <a:gd name="connsiteX18-5249" fmla="*/ 488626 w 3884395"/>
              <a:gd name="connsiteY18-5250" fmla="*/ 2998908 h 5017575"/>
              <a:gd name="connsiteX19-5251" fmla="*/ 471956 w 3884395"/>
              <a:gd name="connsiteY19-5252" fmla="*/ 2942709 h 5017575"/>
              <a:gd name="connsiteX20-5253" fmla="*/ 435286 w 3884395"/>
              <a:gd name="connsiteY20-5254" fmla="*/ 2930328 h 5017575"/>
              <a:gd name="connsiteX21-5255" fmla="*/ 389566 w 3884395"/>
              <a:gd name="connsiteY21-5256" fmla="*/ 2930328 h 5017575"/>
              <a:gd name="connsiteX22-5257" fmla="*/ 314000 w 3884395"/>
              <a:gd name="connsiteY22-5258" fmla="*/ 2893495 h 5017575"/>
              <a:gd name="connsiteX23-5259" fmla="*/ 320986 w 3884395"/>
              <a:gd name="connsiteY23-5260" fmla="*/ 2846508 h 5017575"/>
              <a:gd name="connsiteX24-5261" fmla="*/ 328606 w 3884395"/>
              <a:gd name="connsiteY24-5262" fmla="*/ 2793168 h 5017575"/>
              <a:gd name="connsiteX25-5263" fmla="*/ 313366 w 3884395"/>
              <a:gd name="connsiteY25-5264" fmla="*/ 2732208 h 5017575"/>
              <a:gd name="connsiteX26-5265" fmla="*/ 267646 w 3884395"/>
              <a:gd name="connsiteY26-5266" fmla="*/ 2671248 h 5017575"/>
              <a:gd name="connsiteX27-5267" fmla="*/ 176206 w 3884395"/>
              <a:gd name="connsiteY27-5268" fmla="*/ 2656008 h 5017575"/>
              <a:gd name="connsiteX28-5269" fmla="*/ 54286 w 3884395"/>
              <a:gd name="connsiteY28-5270" fmla="*/ 2610288 h 5017575"/>
              <a:gd name="connsiteX29-5271" fmla="*/ 7931 w 3884395"/>
              <a:gd name="connsiteY29-5272" fmla="*/ 2563298 h 5017575"/>
              <a:gd name="connsiteX30-5273" fmla="*/ 8566 w 3884395"/>
              <a:gd name="connsiteY30-5274" fmla="*/ 2488368 h 5017575"/>
              <a:gd name="connsiteX31-5275" fmla="*/ 92386 w 3884395"/>
              <a:gd name="connsiteY31-5276" fmla="*/ 2335968 h 5017575"/>
              <a:gd name="connsiteX32-5277" fmla="*/ 221926 w 3884395"/>
              <a:gd name="connsiteY32-5278" fmla="*/ 2175948 h 5017575"/>
              <a:gd name="connsiteX33-5279" fmla="*/ 282886 w 3884395"/>
              <a:gd name="connsiteY33-5280" fmla="*/ 2084508 h 5017575"/>
              <a:gd name="connsiteX34-5281" fmla="*/ 328606 w 3884395"/>
              <a:gd name="connsiteY34-5282" fmla="*/ 1977828 h 5017575"/>
              <a:gd name="connsiteX35-5283" fmla="*/ 359086 w 3884395"/>
              <a:gd name="connsiteY35-5284" fmla="*/ 1871148 h 5017575"/>
              <a:gd name="connsiteX36-5285" fmla="*/ 374326 w 3884395"/>
              <a:gd name="connsiteY36-5286" fmla="*/ 1810188 h 5017575"/>
              <a:gd name="connsiteX37-5287" fmla="*/ 343846 w 3884395"/>
              <a:gd name="connsiteY37-5288" fmla="*/ 1756848 h 5017575"/>
              <a:gd name="connsiteX38-5289" fmla="*/ 328606 w 3884395"/>
              <a:gd name="connsiteY38-5290" fmla="*/ 1680648 h 5017575"/>
              <a:gd name="connsiteX39-5291" fmla="*/ 412426 w 3884395"/>
              <a:gd name="connsiteY39-5292" fmla="*/ 1474908 h 5017575"/>
              <a:gd name="connsiteX40-5293" fmla="*/ 442906 w 3884395"/>
              <a:gd name="connsiteY40-5294" fmla="*/ 1307268 h 5017575"/>
              <a:gd name="connsiteX41-5295" fmla="*/ 465766 w 3884395"/>
              <a:gd name="connsiteY41-5296" fmla="*/ 1192968 h 5017575"/>
              <a:gd name="connsiteX42-5297" fmla="*/ 503866 w 3884395"/>
              <a:gd name="connsiteY42-5298" fmla="*/ 1055808 h 5017575"/>
              <a:gd name="connsiteX43-5299" fmla="*/ 557206 w 3884395"/>
              <a:gd name="connsiteY43-5300" fmla="*/ 888168 h 5017575"/>
              <a:gd name="connsiteX44-5301" fmla="*/ 503866 w 3884395"/>
              <a:gd name="connsiteY44-5302" fmla="*/ 888168 h 5017575"/>
              <a:gd name="connsiteX45-5303" fmla="*/ 412426 w 3884395"/>
              <a:gd name="connsiteY45-5304" fmla="*/ 834828 h 5017575"/>
              <a:gd name="connsiteX46-5305" fmla="*/ 328606 w 3884395"/>
              <a:gd name="connsiteY46-5306" fmla="*/ 789108 h 5017575"/>
              <a:gd name="connsiteX47-5307" fmla="*/ 260026 w 3884395"/>
              <a:gd name="connsiteY47-5308" fmla="*/ 773868 h 5017575"/>
              <a:gd name="connsiteX48-5309" fmla="*/ 214306 w 3884395"/>
              <a:gd name="connsiteY48-5310" fmla="*/ 751008 h 5017575"/>
              <a:gd name="connsiteX49-5311" fmla="*/ 260026 w 3884395"/>
              <a:gd name="connsiteY49-5312" fmla="*/ 674808 h 5017575"/>
              <a:gd name="connsiteX50-5313" fmla="*/ 374326 w 3884395"/>
              <a:gd name="connsiteY50-5314" fmla="*/ 606228 h 5017575"/>
              <a:gd name="connsiteX51-5315" fmla="*/ 557206 w 3884395"/>
              <a:gd name="connsiteY51-5316" fmla="*/ 507168 h 5017575"/>
              <a:gd name="connsiteX52-5317" fmla="*/ 656266 w 3884395"/>
              <a:gd name="connsiteY52-5318" fmla="*/ 423348 h 5017575"/>
              <a:gd name="connsiteX53-5319" fmla="*/ 892486 w 3884395"/>
              <a:gd name="connsiteY53-5320" fmla="*/ 232848 h 5017575"/>
              <a:gd name="connsiteX54-5321" fmla="*/ 1174426 w 3884395"/>
              <a:gd name="connsiteY54-5322" fmla="*/ 80448 h 5017575"/>
              <a:gd name="connsiteX55-5323" fmla="*/ 1593526 w 3884395"/>
              <a:gd name="connsiteY55-5324" fmla="*/ 11868 h 5017575"/>
              <a:gd name="connsiteX56-5325" fmla="*/ 1944046 w 3884395"/>
              <a:gd name="connsiteY56-5326" fmla="*/ 4248 h 5017575"/>
              <a:gd name="connsiteX57-5327" fmla="*/ 2172646 w 3884395"/>
              <a:gd name="connsiteY57-5328" fmla="*/ 4248 h 5017575"/>
              <a:gd name="connsiteX58-5329" fmla="*/ 2393626 w 3884395"/>
              <a:gd name="connsiteY58-5330" fmla="*/ 57588 h 5017575"/>
              <a:gd name="connsiteX59-5331" fmla="*/ 2667946 w 3884395"/>
              <a:gd name="connsiteY59-5332" fmla="*/ 133788 h 5017575"/>
              <a:gd name="connsiteX60-5333" fmla="*/ 2820346 w 3884395"/>
              <a:gd name="connsiteY60-5334" fmla="*/ 202368 h 5017575"/>
              <a:gd name="connsiteX61-5335" fmla="*/ 3102286 w 3884395"/>
              <a:gd name="connsiteY61-5336" fmla="*/ 400488 h 5017575"/>
              <a:gd name="connsiteX62-5337" fmla="*/ 3285166 w 3884395"/>
              <a:gd name="connsiteY62-5338" fmla="*/ 651948 h 5017575"/>
              <a:gd name="connsiteX63-5339" fmla="*/ 3407086 w 3884395"/>
              <a:gd name="connsiteY63-5340" fmla="*/ 918648 h 5017575"/>
              <a:gd name="connsiteX64-5341" fmla="*/ 3475666 w 3884395"/>
              <a:gd name="connsiteY64-5342" fmla="*/ 1238688 h 5017575"/>
              <a:gd name="connsiteX65-5343" fmla="*/ 3506146 w 3884395"/>
              <a:gd name="connsiteY65-5344" fmla="*/ 1543488 h 5017575"/>
              <a:gd name="connsiteX66-5345" fmla="*/ 3506146 w 3884395"/>
              <a:gd name="connsiteY66-5346" fmla="*/ 1962588 h 5017575"/>
              <a:gd name="connsiteX67-5347" fmla="*/ 3338506 w 3884395"/>
              <a:gd name="connsiteY67-5348" fmla="*/ 2305488 h 5017575"/>
              <a:gd name="connsiteX68-5349" fmla="*/ 3254686 w 3884395"/>
              <a:gd name="connsiteY68-5350" fmla="*/ 2473128 h 5017575"/>
              <a:gd name="connsiteX69-5351" fmla="*/ 3132766 w 3884395"/>
              <a:gd name="connsiteY69-5352" fmla="*/ 2663628 h 5017575"/>
              <a:gd name="connsiteX70-5353" fmla="*/ 3071806 w 3884395"/>
              <a:gd name="connsiteY70-5354" fmla="*/ 2838888 h 5017575"/>
              <a:gd name="connsiteX71-5355" fmla="*/ 3064186 w 3884395"/>
              <a:gd name="connsiteY71-5356" fmla="*/ 2915088 h 5017575"/>
              <a:gd name="connsiteX72-5357" fmla="*/ 3018466 w 3884395"/>
              <a:gd name="connsiteY72-5358" fmla="*/ 3014148 h 5017575"/>
              <a:gd name="connsiteX73-5359" fmla="*/ 2980366 w 3884395"/>
              <a:gd name="connsiteY73-5360" fmla="*/ 3082728 h 5017575"/>
              <a:gd name="connsiteX74-5361" fmla="*/ 2957506 w 3884395"/>
              <a:gd name="connsiteY74-5362" fmla="*/ 3120828 h 5017575"/>
              <a:gd name="connsiteX75-5363" fmla="*/ 2957506 w 3884395"/>
              <a:gd name="connsiteY75-5364" fmla="*/ 3555168 h 5017575"/>
              <a:gd name="connsiteX76-5365" fmla="*/ 3010846 w 3884395"/>
              <a:gd name="connsiteY76-5366" fmla="*/ 3539928 h 5017575"/>
              <a:gd name="connsiteX77-5367" fmla="*/ 3109906 w 3884395"/>
              <a:gd name="connsiteY77-5368" fmla="*/ 3570408 h 5017575"/>
              <a:gd name="connsiteX78-5369" fmla="*/ 3140386 w 3884395"/>
              <a:gd name="connsiteY78-5370" fmla="*/ 3631368 h 5017575"/>
              <a:gd name="connsiteX79-5371" fmla="*/ 3117526 w 3884395"/>
              <a:gd name="connsiteY79-5372" fmla="*/ 3738048 h 5017575"/>
              <a:gd name="connsiteX80-5373" fmla="*/ 3125146 w 3884395"/>
              <a:gd name="connsiteY80-5374" fmla="*/ 4103808 h 5017575"/>
              <a:gd name="connsiteX81-5375" fmla="*/ 3163246 w 3884395"/>
              <a:gd name="connsiteY81-5376" fmla="*/ 4157148 h 5017575"/>
              <a:gd name="connsiteX82-5377" fmla="*/ 3201346 w 3884395"/>
              <a:gd name="connsiteY82-5378" fmla="*/ 4164768 h 5017575"/>
              <a:gd name="connsiteX83-5379" fmla="*/ 3231826 w 3884395"/>
              <a:gd name="connsiteY83-5380" fmla="*/ 4172388 h 5017575"/>
              <a:gd name="connsiteX84-5381" fmla="*/ 3285166 w 3884395"/>
              <a:gd name="connsiteY84-5382" fmla="*/ 4294308 h 5017575"/>
              <a:gd name="connsiteX85-5383" fmla="*/ 3300406 w 3884395"/>
              <a:gd name="connsiteY85-5384" fmla="*/ 4347648 h 5017575"/>
              <a:gd name="connsiteX86-5385" fmla="*/ 3330886 w 3884395"/>
              <a:gd name="connsiteY86-5386" fmla="*/ 4408608 h 5017575"/>
              <a:gd name="connsiteX87-5387" fmla="*/ 3551866 w 3884395"/>
              <a:gd name="connsiteY87-5388" fmla="*/ 4644828 h 5017575"/>
              <a:gd name="connsiteX88-5389" fmla="*/ 3884395 w 3884395"/>
              <a:gd name="connsiteY88-5390" fmla="*/ 5017575 h 5017575"/>
              <a:gd name="connsiteX0-5391" fmla="*/ 707488 w 3889897"/>
              <a:gd name="connsiteY0-5392" fmla="*/ 5008470 h 5020326"/>
              <a:gd name="connsiteX1-5393" fmla="*/ 961066 w 3889897"/>
              <a:gd name="connsiteY1-5394" fmla="*/ 4644828 h 5020326"/>
              <a:gd name="connsiteX2-5395" fmla="*/ 1342066 w 3889897"/>
              <a:gd name="connsiteY2-5396" fmla="*/ 4172388 h 5020326"/>
              <a:gd name="connsiteX3-5397" fmla="*/ 1258246 w 3889897"/>
              <a:gd name="connsiteY3-5398" fmla="*/ 4012368 h 5020326"/>
              <a:gd name="connsiteX4-5399" fmla="*/ 1204906 w 3889897"/>
              <a:gd name="connsiteY4-5400" fmla="*/ 3928548 h 5020326"/>
              <a:gd name="connsiteX5-5401" fmla="*/ 1174426 w 3889897"/>
              <a:gd name="connsiteY5-5402" fmla="*/ 3768528 h 5020326"/>
              <a:gd name="connsiteX6-5403" fmla="*/ 1151566 w 3889897"/>
              <a:gd name="connsiteY6-5404" fmla="*/ 3699948 h 5020326"/>
              <a:gd name="connsiteX7-5405" fmla="*/ 1143946 w 3889897"/>
              <a:gd name="connsiteY7-5406" fmla="*/ 3669468 h 5020326"/>
              <a:gd name="connsiteX8-5407" fmla="*/ 1067746 w 3889897"/>
              <a:gd name="connsiteY8-5408" fmla="*/ 3661848 h 5020326"/>
              <a:gd name="connsiteX9-5409" fmla="*/ 938206 w 3889897"/>
              <a:gd name="connsiteY9-5410" fmla="*/ 3669468 h 5020326"/>
              <a:gd name="connsiteX10-5411" fmla="*/ 831526 w 3889897"/>
              <a:gd name="connsiteY10-5412" fmla="*/ 3692328 h 5020326"/>
              <a:gd name="connsiteX11-5413" fmla="*/ 610546 w 3889897"/>
              <a:gd name="connsiteY11-5414" fmla="*/ 3738048 h 5020326"/>
              <a:gd name="connsiteX12-5415" fmla="*/ 389566 w 3889897"/>
              <a:gd name="connsiteY12-5416" fmla="*/ 3638988 h 5020326"/>
              <a:gd name="connsiteX13-5417" fmla="*/ 381946 w 3889897"/>
              <a:gd name="connsiteY13-5418" fmla="*/ 3326568 h 5020326"/>
              <a:gd name="connsiteX14-5419" fmla="*/ 420046 w 3889897"/>
              <a:gd name="connsiteY14-5420" fmla="*/ 3227508 h 5020326"/>
              <a:gd name="connsiteX15-5421" fmla="*/ 389566 w 3889897"/>
              <a:gd name="connsiteY15-5422" fmla="*/ 3166548 h 5020326"/>
              <a:gd name="connsiteX16-5423" fmla="*/ 351466 w 3889897"/>
              <a:gd name="connsiteY16-5424" fmla="*/ 3105588 h 5020326"/>
              <a:gd name="connsiteX17-5425" fmla="*/ 397186 w 3889897"/>
              <a:gd name="connsiteY17-5426" fmla="*/ 3021768 h 5020326"/>
              <a:gd name="connsiteX18-5427" fmla="*/ 488626 w 3889897"/>
              <a:gd name="connsiteY18-5428" fmla="*/ 2998908 h 5020326"/>
              <a:gd name="connsiteX19-5429" fmla="*/ 471956 w 3889897"/>
              <a:gd name="connsiteY19-5430" fmla="*/ 2942709 h 5020326"/>
              <a:gd name="connsiteX20-5431" fmla="*/ 435286 w 3889897"/>
              <a:gd name="connsiteY20-5432" fmla="*/ 2930328 h 5020326"/>
              <a:gd name="connsiteX21-5433" fmla="*/ 389566 w 3889897"/>
              <a:gd name="connsiteY21-5434" fmla="*/ 2930328 h 5020326"/>
              <a:gd name="connsiteX22-5435" fmla="*/ 314000 w 3889897"/>
              <a:gd name="connsiteY22-5436" fmla="*/ 2893495 h 5020326"/>
              <a:gd name="connsiteX23-5437" fmla="*/ 320986 w 3889897"/>
              <a:gd name="connsiteY23-5438" fmla="*/ 2846508 h 5020326"/>
              <a:gd name="connsiteX24-5439" fmla="*/ 328606 w 3889897"/>
              <a:gd name="connsiteY24-5440" fmla="*/ 2793168 h 5020326"/>
              <a:gd name="connsiteX25-5441" fmla="*/ 313366 w 3889897"/>
              <a:gd name="connsiteY25-5442" fmla="*/ 2732208 h 5020326"/>
              <a:gd name="connsiteX26-5443" fmla="*/ 267646 w 3889897"/>
              <a:gd name="connsiteY26-5444" fmla="*/ 2671248 h 5020326"/>
              <a:gd name="connsiteX27-5445" fmla="*/ 176206 w 3889897"/>
              <a:gd name="connsiteY27-5446" fmla="*/ 2656008 h 5020326"/>
              <a:gd name="connsiteX28-5447" fmla="*/ 54286 w 3889897"/>
              <a:gd name="connsiteY28-5448" fmla="*/ 2610288 h 5020326"/>
              <a:gd name="connsiteX29-5449" fmla="*/ 7931 w 3889897"/>
              <a:gd name="connsiteY29-5450" fmla="*/ 2563298 h 5020326"/>
              <a:gd name="connsiteX30-5451" fmla="*/ 8566 w 3889897"/>
              <a:gd name="connsiteY30-5452" fmla="*/ 2488368 h 5020326"/>
              <a:gd name="connsiteX31-5453" fmla="*/ 92386 w 3889897"/>
              <a:gd name="connsiteY31-5454" fmla="*/ 2335968 h 5020326"/>
              <a:gd name="connsiteX32-5455" fmla="*/ 221926 w 3889897"/>
              <a:gd name="connsiteY32-5456" fmla="*/ 2175948 h 5020326"/>
              <a:gd name="connsiteX33-5457" fmla="*/ 282886 w 3889897"/>
              <a:gd name="connsiteY33-5458" fmla="*/ 2084508 h 5020326"/>
              <a:gd name="connsiteX34-5459" fmla="*/ 328606 w 3889897"/>
              <a:gd name="connsiteY34-5460" fmla="*/ 1977828 h 5020326"/>
              <a:gd name="connsiteX35-5461" fmla="*/ 359086 w 3889897"/>
              <a:gd name="connsiteY35-5462" fmla="*/ 1871148 h 5020326"/>
              <a:gd name="connsiteX36-5463" fmla="*/ 374326 w 3889897"/>
              <a:gd name="connsiteY36-5464" fmla="*/ 1810188 h 5020326"/>
              <a:gd name="connsiteX37-5465" fmla="*/ 343846 w 3889897"/>
              <a:gd name="connsiteY37-5466" fmla="*/ 1756848 h 5020326"/>
              <a:gd name="connsiteX38-5467" fmla="*/ 328606 w 3889897"/>
              <a:gd name="connsiteY38-5468" fmla="*/ 1680648 h 5020326"/>
              <a:gd name="connsiteX39-5469" fmla="*/ 412426 w 3889897"/>
              <a:gd name="connsiteY39-5470" fmla="*/ 1474908 h 5020326"/>
              <a:gd name="connsiteX40-5471" fmla="*/ 442906 w 3889897"/>
              <a:gd name="connsiteY40-5472" fmla="*/ 1307268 h 5020326"/>
              <a:gd name="connsiteX41-5473" fmla="*/ 465766 w 3889897"/>
              <a:gd name="connsiteY41-5474" fmla="*/ 1192968 h 5020326"/>
              <a:gd name="connsiteX42-5475" fmla="*/ 503866 w 3889897"/>
              <a:gd name="connsiteY42-5476" fmla="*/ 1055808 h 5020326"/>
              <a:gd name="connsiteX43-5477" fmla="*/ 557206 w 3889897"/>
              <a:gd name="connsiteY43-5478" fmla="*/ 888168 h 5020326"/>
              <a:gd name="connsiteX44-5479" fmla="*/ 503866 w 3889897"/>
              <a:gd name="connsiteY44-5480" fmla="*/ 888168 h 5020326"/>
              <a:gd name="connsiteX45-5481" fmla="*/ 412426 w 3889897"/>
              <a:gd name="connsiteY45-5482" fmla="*/ 834828 h 5020326"/>
              <a:gd name="connsiteX46-5483" fmla="*/ 328606 w 3889897"/>
              <a:gd name="connsiteY46-5484" fmla="*/ 789108 h 5020326"/>
              <a:gd name="connsiteX47-5485" fmla="*/ 260026 w 3889897"/>
              <a:gd name="connsiteY47-5486" fmla="*/ 773868 h 5020326"/>
              <a:gd name="connsiteX48-5487" fmla="*/ 214306 w 3889897"/>
              <a:gd name="connsiteY48-5488" fmla="*/ 751008 h 5020326"/>
              <a:gd name="connsiteX49-5489" fmla="*/ 260026 w 3889897"/>
              <a:gd name="connsiteY49-5490" fmla="*/ 674808 h 5020326"/>
              <a:gd name="connsiteX50-5491" fmla="*/ 374326 w 3889897"/>
              <a:gd name="connsiteY50-5492" fmla="*/ 606228 h 5020326"/>
              <a:gd name="connsiteX51-5493" fmla="*/ 557206 w 3889897"/>
              <a:gd name="connsiteY51-5494" fmla="*/ 507168 h 5020326"/>
              <a:gd name="connsiteX52-5495" fmla="*/ 656266 w 3889897"/>
              <a:gd name="connsiteY52-5496" fmla="*/ 423348 h 5020326"/>
              <a:gd name="connsiteX53-5497" fmla="*/ 892486 w 3889897"/>
              <a:gd name="connsiteY53-5498" fmla="*/ 232848 h 5020326"/>
              <a:gd name="connsiteX54-5499" fmla="*/ 1174426 w 3889897"/>
              <a:gd name="connsiteY54-5500" fmla="*/ 80448 h 5020326"/>
              <a:gd name="connsiteX55-5501" fmla="*/ 1593526 w 3889897"/>
              <a:gd name="connsiteY55-5502" fmla="*/ 11868 h 5020326"/>
              <a:gd name="connsiteX56-5503" fmla="*/ 1944046 w 3889897"/>
              <a:gd name="connsiteY56-5504" fmla="*/ 4248 h 5020326"/>
              <a:gd name="connsiteX57-5505" fmla="*/ 2172646 w 3889897"/>
              <a:gd name="connsiteY57-5506" fmla="*/ 4248 h 5020326"/>
              <a:gd name="connsiteX58-5507" fmla="*/ 2393626 w 3889897"/>
              <a:gd name="connsiteY58-5508" fmla="*/ 57588 h 5020326"/>
              <a:gd name="connsiteX59-5509" fmla="*/ 2667946 w 3889897"/>
              <a:gd name="connsiteY59-5510" fmla="*/ 133788 h 5020326"/>
              <a:gd name="connsiteX60-5511" fmla="*/ 2820346 w 3889897"/>
              <a:gd name="connsiteY60-5512" fmla="*/ 202368 h 5020326"/>
              <a:gd name="connsiteX61-5513" fmla="*/ 3102286 w 3889897"/>
              <a:gd name="connsiteY61-5514" fmla="*/ 400488 h 5020326"/>
              <a:gd name="connsiteX62-5515" fmla="*/ 3285166 w 3889897"/>
              <a:gd name="connsiteY62-5516" fmla="*/ 651948 h 5020326"/>
              <a:gd name="connsiteX63-5517" fmla="*/ 3407086 w 3889897"/>
              <a:gd name="connsiteY63-5518" fmla="*/ 918648 h 5020326"/>
              <a:gd name="connsiteX64-5519" fmla="*/ 3475666 w 3889897"/>
              <a:gd name="connsiteY64-5520" fmla="*/ 1238688 h 5020326"/>
              <a:gd name="connsiteX65-5521" fmla="*/ 3506146 w 3889897"/>
              <a:gd name="connsiteY65-5522" fmla="*/ 1543488 h 5020326"/>
              <a:gd name="connsiteX66-5523" fmla="*/ 3506146 w 3889897"/>
              <a:gd name="connsiteY66-5524" fmla="*/ 1962588 h 5020326"/>
              <a:gd name="connsiteX67-5525" fmla="*/ 3338506 w 3889897"/>
              <a:gd name="connsiteY67-5526" fmla="*/ 2305488 h 5020326"/>
              <a:gd name="connsiteX68-5527" fmla="*/ 3254686 w 3889897"/>
              <a:gd name="connsiteY68-5528" fmla="*/ 2473128 h 5020326"/>
              <a:gd name="connsiteX69-5529" fmla="*/ 3132766 w 3889897"/>
              <a:gd name="connsiteY69-5530" fmla="*/ 2663628 h 5020326"/>
              <a:gd name="connsiteX70-5531" fmla="*/ 3071806 w 3889897"/>
              <a:gd name="connsiteY70-5532" fmla="*/ 2838888 h 5020326"/>
              <a:gd name="connsiteX71-5533" fmla="*/ 3064186 w 3889897"/>
              <a:gd name="connsiteY71-5534" fmla="*/ 2915088 h 5020326"/>
              <a:gd name="connsiteX72-5535" fmla="*/ 3018466 w 3889897"/>
              <a:gd name="connsiteY72-5536" fmla="*/ 3014148 h 5020326"/>
              <a:gd name="connsiteX73-5537" fmla="*/ 2980366 w 3889897"/>
              <a:gd name="connsiteY73-5538" fmla="*/ 3082728 h 5020326"/>
              <a:gd name="connsiteX74-5539" fmla="*/ 2957506 w 3889897"/>
              <a:gd name="connsiteY74-5540" fmla="*/ 3120828 h 5020326"/>
              <a:gd name="connsiteX75-5541" fmla="*/ 2957506 w 3889897"/>
              <a:gd name="connsiteY75-5542" fmla="*/ 3555168 h 5020326"/>
              <a:gd name="connsiteX76-5543" fmla="*/ 3010846 w 3889897"/>
              <a:gd name="connsiteY76-5544" fmla="*/ 3539928 h 5020326"/>
              <a:gd name="connsiteX77-5545" fmla="*/ 3109906 w 3889897"/>
              <a:gd name="connsiteY77-5546" fmla="*/ 3570408 h 5020326"/>
              <a:gd name="connsiteX78-5547" fmla="*/ 3140386 w 3889897"/>
              <a:gd name="connsiteY78-5548" fmla="*/ 3631368 h 5020326"/>
              <a:gd name="connsiteX79-5549" fmla="*/ 3117526 w 3889897"/>
              <a:gd name="connsiteY79-5550" fmla="*/ 3738048 h 5020326"/>
              <a:gd name="connsiteX80-5551" fmla="*/ 3125146 w 3889897"/>
              <a:gd name="connsiteY80-5552" fmla="*/ 4103808 h 5020326"/>
              <a:gd name="connsiteX81-5553" fmla="*/ 3163246 w 3889897"/>
              <a:gd name="connsiteY81-5554" fmla="*/ 4157148 h 5020326"/>
              <a:gd name="connsiteX82-5555" fmla="*/ 3201346 w 3889897"/>
              <a:gd name="connsiteY82-5556" fmla="*/ 4164768 h 5020326"/>
              <a:gd name="connsiteX83-5557" fmla="*/ 3231826 w 3889897"/>
              <a:gd name="connsiteY83-5558" fmla="*/ 4172388 h 5020326"/>
              <a:gd name="connsiteX84-5559" fmla="*/ 3285166 w 3889897"/>
              <a:gd name="connsiteY84-5560" fmla="*/ 4294308 h 5020326"/>
              <a:gd name="connsiteX85-5561" fmla="*/ 3300406 w 3889897"/>
              <a:gd name="connsiteY85-5562" fmla="*/ 4347648 h 5020326"/>
              <a:gd name="connsiteX86-5563" fmla="*/ 3330886 w 3889897"/>
              <a:gd name="connsiteY86-5564" fmla="*/ 4408608 h 5020326"/>
              <a:gd name="connsiteX87-5565" fmla="*/ 3551866 w 3889897"/>
              <a:gd name="connsiteY87-5566" fmla="*/ 4644828 h 5020326"/>
              <a:gd name="connsiteX88-5567" fmla="*/ 3889897 w 3889897"/>
              <a:gd name="connsiteY88-5568" fmla="*/ 5020326 h 5020326"/>
              <a:gd name="connsiteX0-5569" fmla="*/ 704737 w 3889897"/>
              <a:gd name="connsiteY0-5570" fmla="*/ 5016723 h 5020326"/>
              <a:gd name="connsiteX1-5571" fmla="*/ 961066 w 3889897"/>
              <a:gd name="connsiteY1-5572" fmla="*/ 4644828 h 5020326"/>
              <a:gd name="connsiteX2-5573" fmla="*/ 1342066 w 3889897"/>
              <a:gd name="connsiteY2-5574" fmla="*/ 4172388 h 5020326"/>
              <a:gd name="connsiteX3-5575" fmla="*/ 1258246 w 3889897"/>
              <a:gd name="connsiteY3-5576" fmla="*/ 4012368 h 5020326"/>
              <a:gd name="connsiteX4-5577" fmla="*/ 1204906 w 3889897"/>
              <a:gd name="connsiteY4-5578" fmla="*/ 3928548 h 5020326"/>
              <a:gd name="connsiteX5-5579" fmla="*/ 1174426 w 3889897"/>
              <a:gd name="connsiteY5-5580" fmla="*/ 3768528 h 5020326"/>
              <a:gd name="connsiteX6-5581" fmla="*/ 1151566 w 3889897"/>
              <a:gd name="connsiteY6-5582" fmla="*/ 3699948 h 5020326"/>
              <a:gd name="connsiteX7-5583" fmla="*/ 1143946 w 3889897"/>
              <a:gd name="connsiteY7-5584" fmla="*/ 3669468 h 5020326"/>
              <a:gd name="connsiteX8-5585" fmla="*/ 1067746 w 3889897"/>
              <a:gd name="connsiteY8-5586" fmla="*/ 3661848 h 5020326"/>
              <a:gd name="connsiteX9-5587" fmla="*/ 938206 w 3889897"/>
              <a:gd name="connsiteY9-5588" fmla="*/ 3669468 h 5020326"/>
              <a:gd name="connsiteX10-5589" fmla="*/ 831526 w 3889897"/>
              <a:gd name="connsiteY10-5590" fmla="*/ 3692328 h 5020326"/>
              <a:gd name="connsiteX11-5591" fmla="*/ 610546 w 3889897"/>
              <a:gd name="connsiteY11-5592" fmla="*/ 3738048 h 5020326"/>
              <a:gd name="connsiteX12-5593" fmla="*/ 389566 w 3889897"/>
              <a:gd name="connsiteY12-5594" fmla="*/ 3638988 h 5020326"/>
              <a:gd name="connsiteX13-5595" fmla="*/ 381946 w 3889897"/>
              <a:gd name="connsiteY13-5596" fmla="*/ 3326568 h 5020326"/>
              <a:gd name="connsiteX14-5597" fmla="*/ 420046 w 3889897"/>
              <a:gd name="connsiteY14-5598" fmla="*/ 3227508 h 5020326"/>
              <a:gd name="connsiteX15-5599" fmla="*/ 389566 w 3889897"/>
              <a:gd name="connsiteY15-5600" fmla="*/ 3166548 h 5020326"/>
              <a:gd name="connsiteX16-5601" fmla="*/ 351466 w 3889897"/>
              <a:gd name="connsiteY16-5602" fmla="*/ 3105588 h 5020326"/>
              <a:gd name="connsiteX17-5603" fmla="*/ 397186 w 3889897"/>
              <a:gd name="connsiteY17-5604" fmla="*/ 3021768 h 5020326"/>
              <a:gd name="connsiteX18-5605" fmla="*/ 488626 w 3889897"/>
              <a:gd name="connsiteY18-5606" fmla="*/ 2998908 h 5020326"/>
              <a:gd name="connsiteX19-5607" fmla="*/ 471956 w 3889897"/>
              <a:gd name="connsiteY19-5608" fmla="*/ 2942709 h 5020326"/>
              <a:gd name="connsiteX20-5609" fmla="*/ 435286 w 3889897"/>
              <a:gd name="connsiteY20-5610" fmla="*/ 2930328 h 5020326"/>
              <a:gd name="connsiteX21-5611" fmla="*/ 389566 w 3889897"/>
              <a:gd name="connsiteY21-5612" fmla="*/ 2930328 h 5020326"/>
              <a:gd name="connsiteX22-5613" fmla="*/ 314000 w 3889897"/>
              <a:gd name="connsiteY22-5614" fmla="*/ 2893495 h 5020326"/>
              <a:gd name="connsiteX23-5615" fmla="*/ 320986 w 3889897"/>
              <a:gd name="connsiteY23-5616" fmla="*/ 2846508 h 5020326"/>
              <a:gd name="connsiteX24-5617" fmla="*/ 328606 w 3889897"/>
              <a:gd name="connsiteY24-5618" fmla="*/ 2793168 h 5020326"/>
              <a:gd name="connsiteX25-5619" fmla="*/ 313366 w 3889897"/>
              <a:gd name="connsiteY25-5620" fmla="*/ 2732208 h 5020326"/>
              <a:gd name="connsiteX26-5621" fmla="*/ 267646 w 3889897"/>
              <a:gd name="connsiteY26-5622" fmla="*/ 2671248 h 5020326"/>
              <a:gd name="connsiteX27-5623" fmla="*/ 176206 w 3889897"/>
              <a:gd name="connsiteY27-5624" fmla="*/ 2656008 h 5020326"/>
              <a:gd name="connsiteX28-5625" fmla="*/ 54286 w 3889897"/>
              <a:gd name="connsiteY28-5626" fmla="*/ 2610288 h 5020326"/>
              <a:gd name="connsiteX29-5627" fmla="*/ 7931 w 3889897"/>
              <a:gd name="connsiteY29-5628" fmla="*/ 2563298 h 5020326"/>
              <a:gd name="connsiteX30-5629" fmla="*/ 8566 w 3889897"/>
              <a:gd name="connsiteY30-5630" fmla="*/ 2488368 h 5020326"/>
              <a:gd name="connsiteX31-5631" fmla="*/ 92386 w 3889897"/>
              <a:gd name="connsiteY31-5632" fmla="*/ 2335968 h 5020326"/>
              <a:gd name="connsiteX32-5633" fmla="*/ 221926 w 3889897"/>
              <a:gd name="connsiteY32-5634" fmla="*/ 2175948 h 5020326"/>
              <a:gd name="connsiteX33-5635" fmla="*/ 282886 w 3889897"/>
              <a:gd name="connsiteY33-5636" fmla="*/ 2084508 h 5020326"/>
              <a:gd name="connsiteX34-5637" fmla="*/ 328606 w 3889897"/>
              <a:gd name="connsiteY34-5638" fmla="*/ 1977828 h 5020326"/>
              <a:gd name="connsiteX35-5639" fmla="*/ 359086 w 3889897"/>
              <a:gd name="connsiteY35-5640" fmla="*/ 1871148 h 5020326"/>
              <a:gd name="connsiteX36-5641" fmla="*/ 374326 w 3889897"/>
              <a:gd name="connsiteY36-5642" fmla="*/ 1810188 h 5020326"/>
              <a:gd name="connsiteX37-5643" fmla="*/ 343846 w 3889897"/>
              <a:gd name="connsiteY37-5644" fmla="*/ 1756848 h 5020326"/>
              <a:gd name="connsiteX38-5645" fmla="*/ 328606 w 3889897"/>
              <a:gd name="connsiteY38-5646" fmla="*/ 1680648 h 5020326"/>
              <a:gd name="connsiteX39-5647" fmla="*/ 412426 w 3889897"/>
              <a:gd name="connsiteY39-5648" fmla="*/ 1474908 h 5020326"/>
              <a:gd name="connsiteX40-5649" fmla="*/ 442906 w 3889897"/>
              <a:gd name="connsiteY40-5650" fmla="*/ 1307268 h 5020326"/>
              <a:gd name="connsiteX41-5651" fmla="*/ 465766 w 3889897"/>
              <a:gd name="connsiteY41-5652" fmla="*/ 1192968 h 5020326"/>
              <a:gd name="connsiteX42-5653" fmla="*/ 503866 w 3889897"/>
              <a:gd name="connsiteY42-5654" fmla="*/ 1055808 h 5020326"/>
              <a:gd name="connsiteX43-5655" fmla="*/ 557206 w 3889897"/>
              <a:gd name="connsiteY43-5656" fmla="*/ 888168 h 5020326"/>
              <a:gd name="connsiteX44-5657" fmla="*/ 503866 w 3889897"/>
              <a:gd name="connsiteY44-5658" fmla="*/ 888168 h 5020326"/>
              <a:gd name="connsiteX45-5659" fmla="*/ 412426 w 3889897"/>
              <a:gd name="connsiteY45-5660" fmla="*/ 834828 h 5020326"/>
              <a:gd name="connsiteX46-5661" fmla="*/ 328606 w 3889897"/>
              <a:gd name="connsiteY46-5662" fmla="*/ 789108 h 5020326"/>
              <a:gd name="connsiteX47-5663" fmla="*/ 260026 w 3889897"/>
              <a:gd name="connsiteY47-5664" fmla="*/ 773868 h 5020326"/>
              <a:gd name="connsiteX48-5665" fmla="*/ 214306 w 3889897"/>
              <a:gd name="connsiteY48-5666" fmla="*/ 751008 h 5020326"/>
              <a:gd name="connsiteX49-5667" fmla="*/ 260026 w 3889897"/>
              <a:gd name="connsiteY49-5668" fmla="*/ 674808 h 5020326"/>
              <a:gd name="connsiteX50-5669" fmla="*/ 374326 w 3889897"/>
              <a:gd name="connsiteY50-5670" fmla="*/ 606228 h 5020326"/>
              <a:gd name="connsiteX51-5671" fmla="*/ 557206 w 3889897"/>
              <a:gd name="connsiteY51-5672" fmla="*/ 507168 h 5020326"/>
              <a:gd name="connsiteX52-5673" fmla="*/ 656266 w 3889897"/>
              <a:gd name="connsiteY52-5674" fmla="*/ 423348 h 5020326"/>
              <a:gd name="connsiteX53-5675" fmla="*/ 892486 w 3889897"/>
              <a:gd name="connsiteY53-5676" fmla="*/ 232848 h 5020326"/>
              <a:gd name="connsiteX54-5677" fmla="*/ 1174426 w 3889897"/>
              <a:gd name="connsiteY54-5678" fmla="*/ 80448 h 5020326"/>
              <a:gd name="connsiteX55-5679" fmla="*/ 1593526 w 3889897"/>
              <a:gd name="connsiteY55-5680" fmla="*/ 11868 h 5020326"/>
              <a:gd name="connsiteX56-5681" fmla="*/ 1944046 w 3889897"/>
              <a:gd name="connsiteY56-5682" fmla="*/ 4248 h 5020326"/>
              <a:gd name="connsiteX57-5683" fmla="*/ 2172646 w 3889897"/>
              <a:gd name="connsiteY57-5684" fmla="*/ 4248 h 5020326"/>
              <a:gd name="connsiteX58-5685" fmla="*/ 2393626 w 3889897"/>
              <a:gd name="connsiteY58-5686" fmla="*/ 57588 h 5020326"/>
              <a:gd name="connsiteX59-5687" fmla="*/ 2667946 w 3889897"/>
              <a:gd name="connsiteY59-5688" fmla="*/ 133788 h 5020326"/>
              <a:gd name="connsiteX60-5689" fmla="*/ 2820346 w 3889897"/>
              <a:gd name="connsiteY60-5690" fmla="*/ 202368 h 5020326"/>
              <a:gd name="connsiteX61-5691" fmla="*/ 3102286 w 3889897"/>
              <a:gd name="connsiteY61-5692" fmla="*/ 400488 h 5020326"/>
              <a:gd name="connsiteX62-5693" fmla="*/ 3285166 w 3889897"/>
              <a:gd name="connsiteY62-5694" fmla="*/ 651948 h 5020326"/>
              <a:gd name="connsiteX63-5695" fmla="*/ 3407086 w 3889897"/>
              <a:gd name="connsiteY63-5696" fmla="*/ 918648 h 5020326"/>
              <a:gd name="connsiteX64-5697" fmla="*/ 3475666 w 3889897"/>
              <a:gd name="connsiteY64-5698" fmla="*/ 1238688 h 5020326"/>
              <a:gd name="connsiteX65-5699" fmla="*/ 3506146 w 3889897"/>
              <a:gd name="connsiteY65-5700" fmla="*/ 1543488 h 5020326"/>
              <a:gd name="connsiteX66-5701" fmla="*/ 3506146 w 3889897"/>
              <a:gd name="connsiteY66-5702" fmla="*/ 1962588 h 5020326"/>
              <a:gd name="connsiteX67-5703" fmla="*/ 3338506 w 3889897"/>
              <a:gd name="connsiteY67-5704" fmla="*/ 2305488 h 5020326"/>
              <a:gd name="connsiteX68-5705" fmla="*/ 3254686 w 3889897"/>
              <a:gd name="connsiteY68-5706" fmla="*/ 2473128 h 5020326"/>
              <a:gd name="connsiteX69-5707" fmla="*/ 3132766 w 3889897"/>
              <a:gd name="connsiteY69-5708" fmla="*/ 2663628 h 5020326"/>
              <a:gd name="connsiteX70-5709" fmla="*/ 3071806 w 3889897"/>
              <a:gd name="connsiteY70-5710" fmla="*/ 2838888 h 5020326"/>
              <a:gd name="connsiteX71-5711" fmla="*/ 3064186 w 3889897"/>
              <a:gd name="connsiteY71-5712" fmla="*/ 2915088 h 5020326"/>
              <a:gd name="connsiteX72-5713" fmla="*/ 3018466 w 3889897"/>
              <a:gd name="connsiteY72-5714" fmla="*/ 3014148 h 5020326"/>
              <a:gd name="connsiteX73-5715" fmla="*/ 2980366 w 3889897"/>
              <a:gd name="connsiteY73-5716" fmla="*/ 3082728 h 5020326"/>
              <a:gd name="connsiteX74-5717" fmla="*/ 2957506 w 3889897"/>
              <a:gd name="connsiteY74-5718" fmla="*/ 3120828 h 5020326"/>
              <a:gd name="connsiteX75-5719" fmla="*/ 2957506 w 3889897"/>
              <a:gd name="connsiteY75-5720" fmla="*/ 3555168 h 5020326"/>
              <a:gd name="connsiteX76-5721" fmla="*/ 3010846 w 3889897"/>
              <a:gd name="connsiteY76-5722" fmla="*/ 3539928 h 5020326"/>
              <a:gd name="connsiteX77-5723" fmla="*/ 3109906 w 3889897"/>
              <a:gd name="connsiteY77-5724" fmla="*/ 3570408 h 5020326"/>
              <a:gd name="connsiteX78-5725" fmla="*/ 3140386 w 3889897"/>
              <a:gd name="connsiteY78-5726" fmla="*/ 3631368 h 5020326"/>
              <a:gd name="connsiteX79-5727" fmla="*/ 3117526 w 3889897"/>
              <a:gd name="connsiteY79-5728" fmla="*/ 3738048 h 5020326"/>
              <a:gd name="connsiteX80-5729" fmla="*/ 3125146 w 3889897"/>
              <a:gd name="connsiteY80-5730" fmla="*/ 4103808 h 5020326"/>
              <a:gd name="connsiteX81-5731" fmla="*/ 3163246 w 3889897"/>
              <a:gd name="connsiteY81-5732" fmla="*/ 4157148 h 5020326"/>
              <a:gd name="connsiteX82-5733" fmla="*/ 3201346 w 3889897"/>
              <a:gd name="connsiteY82-5734" fmla="*/ 4164768 h 5020326"/>
              <a:gd name="connsiteX83-5735" fmla="*/ 3231826 w 3889897"/>
              <a:gd name="connsiteY83-5736" fmla="*/ 4172388 h 5020326"/>
              <a:gd name="connsiteX84-5737" fmla="*/ 3285166 w 3889897"/>
              <a:gd name="connsiteY84-5738" fmla="*/ 4294308 h 5020326"/>
              <a:gd name="connsiteX85-5739" fmla="*/ 3300406 w 3889897"/>
              <a:gd name="connsiteY85-5740" fmla="*/ 4347648 h 5020326"/>
              <a:gd name="connsiteX86-5741" fmla="*/ 3330886 w 3889897"/>
              <a:gd name="connsiteY86-5742" fmla="*/ 4408608 h 5020326"/>
              <a:gd name="connsiteX87-5743" fmla="*/ 3551866 w 3889897"/>
              <a:gd name="connsiteY87-5744" fmla="*/ 4644828 h 5020326"/>
              <a:gd name="connsiteX88-5745" fmla="*/ 3889897 w 3889897"/>
              <a:gd name="connsiteY88-5746" fmla="*/ 5020326 h 5020326"/>
              <a:gd name="connsiteX0-5747" fmla="*/ 710239 w 3889897"/>
              <a:gd name="connsiteY0-5748" fmla="*/ 5024991 h 5024991"/>
              <a:gd name="connsiteX1-5749" fmla="*/ 961066 w 3889897"/>
              <a:gd name="connsiteY1-5750" fmla="*/ 4644828 h 5024991"/>
              <a:gd name="connsiteX2-5751" fmla="*/ 1342066 w 3889897"/>
              <a:gd name="connsiteY2-5752" fmla="*/ 4172388 h 5024991"/>
              <a:gd name="connsiteX3-5753" fmla="*/ 1258246 w 3889897"/>
              <a:gd name="connsiteY3-5754" fmla="*/ 4012368 h 5024991"/>
              <a:gd name="connsiteX4-5755" fmla="*/ 1204906 w 3889897"/>
              <a:gd name="connsiteY4-5756" fmla="*/ 3928548 h 5024991"/>
              <a:gd name="connsiteX5-5757" fmla="*/ 1174426 w 3889897"/>
              <a:gd name="connsiteY5-5758" fmla="*/ 3768528 h 5024991"/>
              <a:gd name="connsiteX6-5759" fmla="*/ 1151566 w 3889897"/>
              <a:gd name="connsiteY6-5760" fmla="*/ 3699948 h 5024991"/>
              <a:gd name="connsiteX7-5761" fmla="*/ 1143946 w 3889897"/>
              <a:gd name="connsiteY7-5762" fmla="*/ 3669468 h 5024991"/>
              <a:gd name="connsiteX8-5763" fmla="*/ 1067746 w 3889897"/>
              <a:gd name="connsiteY8-5764" fmla="*/ 3661848 h 5024991"/>
              <a:gd name="connsiteX9-5765" fmla="*/ 938206 w 3889897"/>
              <a:gd name="connsiteY9-5766" fmla="*/ 3669468 h 5024991"/>
              <a:gd name="connsiteX10-5767" fmla="*/ 831526 w 3889897"/>
              <a:gd name="connsiteY10-5768" fmla="*/ 3692328 h 5024991"/>
              <a:gd name="connsiteX11-5769" fmla="*/ 610546 w 3889897"/>
              <a:gd name="connsiteY11-5770" fmla="*/ 3738048 h 5024991"/>
              <a:gd name="connsiteX12-5771" fmla="*/ 389566 w 3889897"/>
              <a:gd name="connsiteY12-5772" fmla="*/ 3638988 h 5024991"/>
              <a:gd name="connsiteX13-5773" fmla="*/ 381946 w 3889897"/>
              <a:gd name="connsiteY13-5774" fmla="*/ 3326568 h 5024991"/>
              <a:gd name="connsiteX14-5775" fmla="*/ 420046 w 3889897"/>
              <a:gd name="connsiteY14-5776" fmla="*/ 3227508 h 5024991"/>
              <a:gd name="connsiteX15-5777" fmla="*/ 389566 w 3889897"/>
              <a:gd name="connsiteY15-5778" fmla="*/ 3166548 h 5024991"/>
              <a:gd name="connsiteX16-5779" fmla="*/ 351466 w 3889897"/>
              <a:gd name="connsiteY16-5780" fmla="*/ 3105588 h 5024991"/>
              <a:gd name="connsiteX17-5781" fmla="*/ 397186 w 3889897"/>
              <a:gd name="connsiteY17-5782" fmla="*/ 3021768 h 5024991"/>
              <a:gd name="connsiteX18-5783" fmla="*/ 488626 w 3889897"/>
              <a:gd name="connsiteY18-5784" fmla="*/ 2998908 h 5024991"/>
              <a:gd name="connsiteX19-5785" fmla="*/ 471956 w 3889897"/>
              <a:gd name="connsiteY19-5786" fmla="*/ 2942709 h 5024991"/>
              <a:gd name="connsiteX20-5787" fmla="*/ 435286 w 3889897"/>
              <a:gd name="connsiteY20-5788" fmla="*/ 2930328 h 5024991"/>
              <a:gd name="connsiteX21-5789" fmla="*/ 389566 w 3889897"/>
              <a:gd name="connsiteY21-5790" fmla="*/ 2930328 h 5024991"/>
              <a:gd name="connsiteX22-5791" fmla="*/ 314000 w 3889897"/>
              <a:gd name="connsiteY22-5792" fmla="*/ 2893495 h 5024991"/>
              <a:gd name="connsiteX23-5793" fmla="*/ 320986 w 3889897"/>
              <a:gd name="connsiteY23-5794" fmla="*/ 2846508 h 5024991"/>
              <a:gd name="connsiteX24-5795" fmla="*/ 328606 w 3889897"/>
              <a:gd name="connsiteY24-5796" fmla="*/ 2793168 h 5024991"/>
              <a:gd name="connsiteX25-5797" fmla="*/ 313366 w 3889897"/>
              <a:gd name="connsiteY25-5798" fmla="*/ 2732208 h 5024991"/>
              <a:gd name="connsiteX26-5799" fmla="*/ 267646 w 3889897"/>
              <a:gd name="connsiteY26-5800" fmla="*/ 2671248 h 5024991"/>
              <a:gd name="connsiteX27-5801" fmla="*/ 176206 w 3889897"/>
              <a:gd name="connsiteY27-5802" fmla="*/ 2656008 h 5024991"/>
              <a:gd name="connsiteX28-5803" fmla="*/ 54286 w 3889897"/>
              <a:gd name="connsiteY28-5804" fmla="*/ 2610288 h 5024991"/>
              <a:gd name="connsiteX29-5805" fmla="*/ 7931 w 3889897"/>
              <a:gd name="connsiteY29-5806" fmla="*/ 2563298 h 5024991"/>
              <a:gd name="connsiteX30-5807" fmla="*/ 8566 w 3889897"/>
              <a:gd name="connsiteY30-5808" fmla="*/ 2488368 h 5024991"/>
              <a:gd name="connsiteX31-5809" fmla="*/ 92386 w 3889897"/>
              <a:gd name="connsiteY31-5810" fmla="*/ 2335968 h 5024991"/>
              <a:gd name="connsiteX32-5811" fmla="*/ 221926 w 3889897"/>
              <a:gd name="connsiteY32-5812" fmla="*/ 2175948 h 5024991"/>
              <a:gd name="connsiteX33-5813" fmla="*/ 282886 w 3889897"/>
              <a:gd name="connsiteY33-5814" fmla="*/ 2084508 h 5024991"/>
              <a:gd name="connsiteX34-5815" fmla="*/ 328606 w 3889897"/>
              <a:gd name="connsiteY34-5816" fmla="*/ 1977828 h 5024991"/>
              <a:gd name="connsiteX35-5817" fmla="*/ 359086 w 3889897"/>
              <a:gd name="connsiteY35-5818" fmla="*/ 1871148 h 5024991"/>
              <a:gd name="connsiteX36-5819" fmla="*/ 374326 w 3889897"/>
              <a:gd name="connsiteY36-5820" fmla="*/ 1810188 h 5024991"/>
              <a:gd name="connsiteX37-5821" fmla="*/ 343846 w 3889897"/>
              <a:gd name="connsiteY37-5822" fmla="*/ 1756848 h 5024991"/>
              <a:gd name="connsiteX38-5823" fmla="*/ 328606 w 3889897"/>
              <a:gd name="connsiteY38-5824" fmla="*/ 1680648 h 5024991"/>
              <a:gd name="connsiteX39-5825" fmla="*/ 412426 w 3889897"/>
              <a:gd name="connsiteY39-5826" fmla="*/ 1474908 h 5024991"/>
              <a:gd name="connsiteX40-5827" fmla="*/ 442906 w 3889897"/>
              <a:gd name="connsiteY40-5828" fmla="*/ 1307268 h 5024991"/>
              <a:gd name="connsiteX41-5829" fmla="*/ 465766 w 3889897"/>
              <a:gd name="connsiteY41-5830" fmla="*/ 1192968 h 5024991"/>
              <a:gd name="connsiteX42-5831" fmla="*/ 503866 w 3889897"/>
              <a:gd name="connsiteY42-5832" fmla="*/ 1055808 h 5024991"/>
              <a:gd name="connsiteX43-5833" fmla="*/ 557206 w 3889897"/>
              <a:gd name="connsiteY43-5834" fmla="*/ 888168 h 5024991"/>
              <a:gd name="connsiteX44-5835" fmla="*/ 503866 w 3889897"/>
              <a:gd name="connsiteY44-5836" fmla="*/ 888168 h 5024991"/>
              <a:gd name="connsiteX45-5837" fmla="*/ 412426 w 3889897"/>
              <a:gd name="connsiteY45-5838" fmla="*/ 834828 h 5024991"/>
              <a:gd name="connsiteX46-5839" fmla="*/ 328606 w 3889897"/>
              <a:gd name="connsiteY46-5840" fmla="*/ 789108 h 5024991"/>
              <a:gd name="connsiteX47-5841" fmla="*/ 260026 w 3889897"/>
              <a:gd name="connsiteY47-5842" fmla="*/ 773868 h 5024991"/>
              <a:gd name="connsiteX48-5843" fmla="*/ 214306 w 3889897"/>
              <a:gd name="connsiteY48-5844" fmla="*/ 751008 h 5024991"/>
              <a:gd name="connsiteX49-5845" fmla="*/ 260026 w 3889897"/>
              <a:gd name="connsiteY49-5846" fmla="*/ 674808 h 5024991"/>
              <a:gd name="connsiteX50-5847" fmla="*/ 374326 w 3889897"/>
              <a:gd name="connsiteY50-5848" fmla="*/ 606228 h 5024991"/>
              <a:gd name="connsiteX51-5849" fmla="*/ 557206 w 3889897"/>
              <a:gd name="connsiteY51-5850" fmla="*/ 507168 h 5024991"/>
              <a:gd name="connsiteX52-5851" fmla="*/ 656266 w 3889897"/>
              <a:gd name="connsiteY52-5852" fmla="*/ 423348 h 5024991"/>
              <a:gd name="connsiteX53-5853" fmla="*/ 892486 w 3889897"/>
              <a:gd name="connsiteY53-5854" fmla="*/ 232848 h 5024991"/>
              <a:gd name="connsiteX54-5855" fmla="*/ 1174426 w 3889897"/>
              <a:gd name="connsiteY54-5856" fmla="*/ 80448 h 5024991"/>
              <a:gd name="connsiteX55-5857" fmla="*/ 1593526 w 3889897"/>
              <a:gd name="connsiteY55-5858" fmla="*/ 11868 h 5024991"/>
              <a:gd name="connsiteX56-5859" fmla="*/ 1944046 w 3889897"/>
              <a:gd name="connsiteY56-5860" fmla="*/ 4248 h 5024991"/>
              <a:gd name="connsiteX57-5861" fmla="*/ 2172646 w 3889897"/>
              <a:gd name="connsiteY57-5862" fmla="*/ 4248 h 5024991"/>
              <a:gd name="connsiteX58-5863" fmla="*/ 2393626 w 3889897"/>
              <a:gd name="connsiteY58-5864" fmla="*/ 57588 h 5024991"/>
              <a:gd name="connsiteX59-5865" fmla="*/ 2667946 w 3889897"/>
              <a:gd name="connsiteY59-5866" fmla="*/ 133788 h 5024991"/>
              <a:gd name="connsiteX60-5867" fmla="*/ 2820346 w 3889897"/>
              <a:gd name="connsiteY60-5868" fmla="*/ 202368 h 5024991"/>
              <a:gd name="connsiteX61-5869" fmla="*/ 3102286 w 3889897"/>
              <a:gd name="connsiteY61-5870" fmla="*/ 400488 h 5024991"/>
              <a:gd name="connsiteX62-5871" fmla="*/ 3285166 w 3889897"/>
              <a:gd name="connsiteY62-5872" fmla="*/ 651948 h 5024991"/>
              <a:gd name="connsiteX63-5873" fmla="*/ 3407086 w 3889897"/>
              <a:gd name="connsiteY63-5874" fmla="*/ 918648 h 5024991"/>
              <a:gd name="connsiteX64-5875" fmla="*/ 3475666 w 3889897"/>
              <a:gd name="connsiteY64-5876" fmla="*/ 1238688 h 5024991"/>
              <a:gd name="connsiteX65-5877" fmla="*/ 3506146 w 3889897"/>
              <a:gd name="connsiteY65-5878" fmla="*/ 1543488 h 5024991"/>
              <a:gd name="connsiteX66-5879" fmla="*/ 3506146 w 3889897"/>
              <a:gd name="connsiteY66-5880" fmla="*/ 1962588 h 5024991"/>
              <a:gd name="connsiteX67-5881" fmla="*/ 3338506 w 3889897"/>
              <a:gd name="connsiteY67-5882" fmla="*/ 2305488 h 5024991"/>
              <a:gd name="connsiteX68-5883" fmla="*/ 3254686 w 3889897"/>
              <a:gd name="connsiteY68-5884" fmla="*/ 2473128 h 5024991"/>
              <a:gd name="connsiteX69-5885" fmla="*/ 3132766 w 3889897"/>
              <a:gd name="connsiteY69-5886" fmla="*/ 2663628 h 5024991"/>
              <a:gd name="connsiteX70-5887" fmla="*/ 3071806 w 3889897"/>
              <a:gd name="connsiteY70-5888" fmla="*/ 2838888 h 5024991"/>
              <a:gd name="connsiteX71-5889" fmla="*/ 3064186 w 3889897"/>
              <a:gd name="connsiteY71-5890" fmla="*/ 2915088 h 5024991"/>
              <a:gd name="connsiteX72-5891" fmla="*/ 3018466 w 3889897"/>
              <a:gd name="connsiteY72-5892" fmla="*/ 3014148 h 5024991"/>
              <a:gd name="connsiteX73-5893" fmla="*/ 2980366 w 3889897"/>
              <a:gd name="connsiteY73-5894" fmla="*/ 3082728 h 5024991"/>
              <a:gd name="connsiteX74-5895" fmla="*/ 2957506 w 3889897"/>
              <a:gd name="connsiteY74-5896" fmla="*/ 3120828 h 5024991"/>
              <a:gd name="connsiteX75-5897" fmla="*/ 2957506 w 3889897"/>
              <a:gd name="connsiteY75-5898" fmla="*/ 3555168 h 5024991"/>
              <a:gd name="connsiteX76-5899" fmla="*/ 3010846 w 3889897"/>
              <a:gd name="connsiteY76-5900" fmla="*/ 3539928 h 5024991"/>
              <a:gd name="connsiteX77-5901" fmla="*/ 3109906 w 3889897"/>
              <a:gd name="connsiteY77-5902" fmla="*/ 3570408 h 5024991"/>
              <a:gd name="connsiteX78-5903" fmla="*/ 3140386 w 3889897"/>
              <a:gd name="connsiteY78-5904" fmla="*/ 3631368 h 5024991"/>
              <a:gd name="connsiteX79-5905" fmla="*/ 3117526 w 3889897"/>
              <a:gd name="connsiteY79-5906" fmla="*/ 3738048 h 5024991"/>
              <a:gd name="connsiteX80-5907" fmla="*/ 3125146 w 3889897"/>
              <a:gd name="connsiteY80-5908" fmla="*/ 4103808 h 5024991"/>
              <a:gd name="connsiteX81-5909" fmla="*/ 3163246 w 3889897"/>
              <a:gd name="connsiteY81-5910" fmla="*/ 4157148 h 5024991"/>
              <a:gd name="connsiteX82-5911" fmla="*/ 3201346 w 3889897"/>
              <a:gd name="connsiteY82-5912" fmla="*/ 4164768 h 5024991"/>
              <a:gd name="connsiteX83-5913" fmla="*/ 3231826 w 3889897"/>
              <a:gd name="connsiteY83-5914" fmla="*/ 4172388 h 5024991"/>
              <a:gd name="connsiteX84-5915" fmla="*/ 3285166 w 3889897"/>
              <a:gd name="connsiteY84-5916" fmla="*/ 4294308 h 5024991"/>
              <a:gd name="connsiteX85-5917" fmla="*/ 3300406 w 3889897"/>
              <a:gd name="connsiteY85-5918" fmla="*/ 4347648 h 5024991"/>
              <a:gd name="connsiteX86-5919" fmla="*/ 3330886 w 3889897"/>
              <a:gd name="connsiteY86-5920" fmla="*/ 4408608 h 5024991"/>
              <a:gd name="connsiteX87-5921" fmla="*/ 3551866 w 3889897"/>
              <a:gd name="connsiteY87-5922" fmla="*/ 4644828 h 5024991"/>
              <a:gd name="connsiteX88-5923" fmla="*/ 3889897 w 3889897"/>
              <a:gd name="connsiteY88-5924" fmla="*/ 5020326 h 5024991"/>
              <a:gd name="connsiteX0-5925" fmla="*/ 712990 w 3889897"/>
              <a:gd name="connsiteY0-5926" fmla="*/ 5019479 h 5020326"/>
              <a:gd name="connsiteX1-5927" fmla="*/ 961066 w 3889897"/>
              <a:gd name="connsiteY1-5928" fmla="*/ 4644828 h 5020326"/>
              <a:gd name="connsiteX2-5929" fmla="*/ 1342066 w 3889897"/>
              <a:gd name="connsiteY2-5930" fmla="*/ 4172388 h 5020326"/>
              <a:gd name="connsiteX3-5931" fmla="*/ 1258246 w 3889897"/>
              <a:gd name="connsiteY3-5932" fmla="*/ 4012368 h 5020326"/>
              <a:gd name="connsiteX4-5933" fmla="*/ 1204906 w 3889897"/>
              <a:gd name="connsiteY4-5934" fmla="*/ 3928548 h 5020326"/>
              <a:gd name="connsiteX5-5935" fmla="*/ 1174426 w 3889897"/>
              <a:gd name="connsiteY5-5936" fmla="*/ 3768528 h 5020326"/>
              <a:gd name="connsiteX6-5937" fmla="*/ 1151566 w 3889897"/>
              <a:gd name="connsiteY6-5938" fmla="*/ 3699948 h 5020326"/>
              <a:gd name="connsiteX7-5939" fmla="*/ 1143946 w 3889897"/>
              <a:gd name="connsiteY7-5940" fmla="*/ 3669468 h 5020326"/>
              <a:gd name="connsiteX8-5941" fmla="*/ 1067746 w 3889897"/>
              <a:gd name="connsiteY8-5942" fmla="*/ 3661848 h 5020326"/>
              <a:gd name="connsiteX9-5943" fmla="*/ 938206 w 3889897"/>
              <a:gd name="connsiteY9-5944" fmla="*/ 3669468 h 5020326"/>
              <a:gd name="connsiteX10-5945" fmla="*/ 831526 w 3889897"/>
              <a:gd name="connsiteY10-5946" fmla="*/ 3692328 h 5020326"/>
              <a:gd name="connsiteX11-5947" fmla="*/ 610546 w 3889897"/>
              <a:gd name="connsiteY11-5948" fmla="*/ 3738048 h 5020326"/>
              <a:gd name="connsiteX12-5949" fmla="*/ 389566 w 3889897"/>
              <a:gd name="connsiteY12-5950" fmla="*/ 3638988 h 5020326"/>
              <a:gd name="connsiteX13-5951" fmla="*/ 381946 w 3889897"/>
              <a:gd name="connsiteY13-5952" fmla="*/ 3326568 h 5020326"/>
              <a:gd name="connsiteX14-5953" fmla="*/ 420046 w 3889897"/>
              <a:gd name="connsiteY14-5954" fmla="*/ 3227508 h 5020326"/>
              <a:gd name="connsiteX15-5955" fmla="*/ 389566 w 3889897"/>
              <a:gd name="connsiteY15-5956" fmla="*/ 3166548 h 5020326"/>
              <a:gd name="connsiteX16-5957" fmla="*/ 351466 w 3889897"/>
              <a:gd name="connsiteY16-5958" fmla="*/ 3105588 h 5020326"/>
              <a:gd name="connsiteX17-5959" fmla="*/ 397186 w 3889897"/>
              <a:gd name="connsiteY17-5960" fmla="*/ 3021768 h 5020326"/>
              <a:gd name="connsiteX18-5961" fmla="*/ 488626 w 3889897"/>
              <a:gd name="connsiteY18-5962" fmla="*/ 2998908 h 5020326"/>
              <a:gd name="connsiteX19-5963" fmla="*/ 471956 w 3889897"/>
              <a:gd name="connsiteY19-5964" fmla="*/ 2942709 h 5020326"/>
              <a:gd name="connsiteX20-5965" fmla="*/ 435286 w 3889897"/>
              <a:gd name="connsiteY20-5966" fmla="*/ 2930328 h 5020326"/>
              <a:gd name="connsiteX21-5967" fmla="*/ 389566 w 3889897"/>
              <a:gd name="connsiteY21-5968" fmla="*/ 2930328 h 5020326"/>
              <a:gd name="connsiteX22-5969" fmla="*/ 314000 w 3889897"/>
              <a:gd name="connsiteY22-5970" fmla="*/ 2893495 h 5020326"/>
              <a:gd name="connsiteX23-5971" fmla="*/ 320986 w 3889897"/>
              <a:gd name="connsiteY23-5972" fmla="*/ 2846508 h 5020326"/>
              <a:gd name="connsiteX24-5973" fmla="*/ 328606 w 3889897"/>
              <a:gd name="connsiteY24-5974" fmla="*/ 2793168 h 5020326"/>
              <a:gd name="connsiteX25-5975" fmla="*/ 313366 w 3889897"/>
              <a:gd name="connsiteY25-5976" fmla="*/ 2732208 h 5020326"/>
              <a:gd name="connsiteX26-5977" fmla="*/ 267646 w 3889897"/>
              <a:gd name="connsiteY26-5978" fmla="*/ 2671248 h 5020326"/>
              <a:gd name="connsiteX27-5979" fmla="*/ 176206 w 3889897"/>
              <a:gd name="connsiteY27-5980" fmla="*/ 2656008 h 5020326"/>
              <a:gd name="connsiteX28-5981" fmla="*/ 54286 w 3889897"/>
              <a:gd name="connsiteY28-5982" fmla="*/ 2610288 h 5020326"/>
              <a:gd name="connsiteX29-5983" fmla="*/ 7931 w 3889897"/>
              <a:gd name="connsiteY29-5984" fmla="*/ 2563298 h 5020326"/>
              <a:gd name="connsiteX30-5985" fmla="*/ 8566 w 3889897"/>
              <a:gd name="connsiteY30-5986" fmla="*/ 2488368 h 5020326"/>
              <a:gd name="connsiteX31-5987" fmla="*/ 92386 w 3889897"/>
              <a:gd name="connsiteY31-5988" fmla="*/ 2335968 h 5020326"/>
              <a:gd name="connsiteX32-5989" fmla="*/ 221926 w 3889897"/>
              <a:gd name="connsiteY32-5990" fmla="*/ 2175948 h 5020326"/>
              <a:gd name="connsiteX33-5991" fmla="*/ 282886 w 3889897"/>
              <a:gd name="connsiteY33-5992" fmla="*/ 2084508 h 5020326"/>
              <a:gd name="connsiteX34-5993" fmla="*/ 328606 w 3889897"/>
              <a:gd name="connsiteY34-5994" fmla="*/ 1977828 h 5020326"/>
              <a:gd name="connsiteX35-5995" fmla="*/ 359086 w 3889897"/>
              <a:gd name="connsiteY35-5996" fmla="*/ 1871148 h 5020326"/>
              <a:gd name="connsiteX36-5997" fmla="*/ 374326 w 3889897"/>
              <a:gd name="connsiteY36-5998" fmla="*/ 1810188 h 5020326"/>
              <a:gd name="connsiteX37-5999" fmla="*/ 343846 w 3889897"/>
              <a:gd name="connsiteY37-6000" fmla="*/ 1756848 h 5020326"/>
              <a:gd name="connsiteX38-6001" fmla="*/ 328606 w 3889897"/>
              <a:gd name="connsiteY38-6002" fmla="*/ 1680648 h 5020326"/>
              <a:gd name="connsiteX39-6003" fmla="*/ 412426 w 3889897"/>
              <a:gd name="connsiteY39-6004" fmla="*/ 1474908 h 5020326"/>
              <a:gd name="connsiteX40-6005" fmla="*/ 442906 w 3889897"/>
              <a:gd name="connsiteY40-6006" fmla="*/ 1307268 h 5020326"/>
              <a:gd name="connsiteX41-6007" fmla="*/ 465766 w 3889897"/>
              <a:gd name="connsiteY41-6008" fmla="*/ 1192968 h 5020326"/>
              <a:gd name="connsiteX42-6009" fmla="*/ 503866 w 3889897"/>
              <a:gd name="connsiteY42-6010" fmla="*/ 1055808 h 5020326"/>
              <a:gd name="connsiteX43-6011" fmla="*/ 557206 w 3889897"/>
              <a:gd name="connsiteY43-6012" fmla="*/ 888168 h 5020326"/>
              <a:gd name="connsiteX44-6013" fmla="*/ 503866 w 3889897"/>
              <a:gd name="connsiteY44-6014" fmla="*/ 888168 h 5020326"/>
              <a:gd name="connsiteX45-6015" fmla="*/ 412426 w 3889897"/>
              <a:gd name="connsiteY45-6016" fmla="*/ 834828 h 5020326"/>
              <a:gd name="connsiteX46-6017" fmla="*/ 328606 w 3889897"/>
              <a:gd name="connsiteY46-6018" fmla="*/ 789108 h 5020326"/>
              <a:gd name="connsiteX47-6019" fmla="*/ 260026 w 3889897"/>
              <a:gd name="connsiteY47-6020" fmla="*/ 773868 h 5020326"/>
              <a:gd name="connsiteX48-6021" fmla="*/ 214306 w 3889897"/>
              <a:gd name="connsiteY48-6022" fmla="*/ 751008 h 5020326"/>
              <a:gd name="connsiteX49-6023" fmla="*/ 260026 w 3889897"/>
              <a:gd name="connsiteY49-6024" fmla="*/ 674808 h 5020326"/>
              <a:gd name="connsiteX50-6025" fmla="*/ 374326 w 3889897"/>
              <a:gd name="connsiteY50-6026" fmla="*/ 606228 h 5020326"/>
              <a:gd name="connsiteX51-6027" fmla="*/ 557206 w 3889897"/>
              <a:gd name="connsiteY51-6028" fmla="*/ 507168 h 5020326"/>
              <a:gd name="connsiteX52-6029" fmla="*/ 656266 w 3889897"/>
              <a:gd name="connsiteY52-6030" fmla="*/ 423348 h 5020326"/>
              <a:gd name="connsiteX53-6031" fmla="*/ 892486 w 3889897"/>
              <a:gd name="connsiteY53-6032" fmla="*/ 232848 h 5020326"/>
              <a:gd name="connsiteX54-6033" fmla="*/ 1174426 w 3889897"/>
              <a:gd name="connsiteY54-6034" fmla="*/ 80448 h 5020326"/>
              <a:gd name="connsiteX55-6035" fmla="*/ 1593526 w 3889897"/>
              <a:gd name="connsiteY55-6036" fmla="*/ 11868 h 5020326"/>
              <a:gd name="connsiteX56-6037" fmla="*/ 1944046 w 3889897"/>
              <a:gd name="connsiteY56-6038" fmla="*/ 4248 h 5020326"/>
              <a:gd name="connsiteX57-6039" fmla="*/ 2172646 w 3889897"/>
              <a:gd name="connsiteY57-6040" fmla="*/ 4248 h 5020326"/>
              <a:gd name="connsiteX58-6041" fmla="*/ 2393626 w 3889897"/>
              <a:gd name="connsiteY58-6042" fmla="*/ 57588 h 5020326"/>
              <a:gd name="connsiteX59-6043" fmla="*/ 2667946 w 3889897"/>
              <a:gd name="connsiteY59-6044" fmla="*/ 133788 h 5020326"/>
              <a:gd name="connsiteX60-6045" fmla="*/ 2820346 w 3889897"/>
              <a:gd name="connsiteY60-6046" fmla="*/ 202368 h 5020326"/>
              <a:gd name="connsiteX61-6047" fmla="*/ 3102286 w 3889897"/>
              <a:gd name="connsiteY61-6048" fmla="*/ 400488 h 5020326"/>
              <a:gd name="connsiteX62-6049" fmla="*/ 3285166 w 3889897"/>
              <a:gd name="connsiteY62-6050" fmla="*/ 651948 h 5020326"/>
              <a:gd name="connsiteX63-6051" fmla="*/ 3407086 w 3889897"/>
              <a:gd name="connsiteY63-6052" fmla="*/ 918648 h 5020326"/>
              <a:gd name="connsiteX64-6053" fmla="*/ 3475666 w 3889897"/>
              <a:gd name="connsiteY64-6054" fmla="*/ 1238688 h 5020326"/>
              <a:gd name="connsiteX65-6055" fmla="*/ 3506146 w 3889897"/>
              <a:gd name="connsiteY65-6056" fmla="*/ 1543488 h 5020326"/>
              <a:gd name="connsiteX66-6057" fmla="*/ 3506146 w 3889897"/>
              <a:gd name="connsiteY66-6058" fmla="*/ 1962588 h 5020326"/>
              <a:gd name="connsiteX67-6059" fmla="*/ 3338506 w 3889897"/>
              <a:gd name="connsiteY67-6060" fmla="*/ 2305488 h 5020326"/>
              <a:gd name="connsiteX68-6061" fmla="*/ 3254686 w 3889897"/>
              <a:gd name="connsiteY68-6062" fmla="*/ 2473128 h 5020326"/>
              <a:gd name="connsiteX69-6063" fmla="*/ 3132766 w 3889897"/>
              <a:gd name="connsiteY69-6064" fmla="*/ 2663628 h 5020326"/>
              <a:gd name="connsiteX70-6065" fmla="*/ 3071806 w 3889897"/>
              <a:gd name="connsiteY70-6066" fmla="*/ 2838888 h 5020326"/>
              <a:gd name="connsiteX71-6067" fmla="*/ 3064186 w 3889897"/>
              <a:gd name="connsiteY71-6068" fmla="*/ 2915088 h 5020326"/>
              <a:gd name="connsiteX72-6069" fmla="*/ 3018466 w 3889897"/>
              <a:gd name="connsiteY72-6070" fmla="*/ 3014148 h 5020326"/>
              <a:gd name="connsiteX73-6071" fmla="*/ 2980366 w 3889897"/>
              <a:gd name="connsiteY73-6072" fmla="*/ 3082728 h 5020326"/>
              <a:gd name="connsiteX74-6073" fmla="*/ 2957506 w 3889897"/>
              <a:gd name="connsiteY74-6074" fmla="*/ 3120828 h 5020326"/>
              <a:gd name="connsiteX75-6075" fmla="*/ 2957506 w 3889897"/>
              <a:gd name="connsiteY75-6076" fmla="*/ 3555168 h 5020326"/>
              <a:gd name="connsiteX76-6077" fmla="*/ 3010846 w 3889897"/>
              <a:gd name="connsiteY76-6078" fmla="*/ 3539928 h 5020326"/>
              <a:gd name="connsiteX77-6079" fmla="*/ 3109906 w 3889897"/>
              <a:gd name="connsiteY77-6080" fmla="*/ 3570408 h 5020326"/>
              <a:gd name="connsiteX78-6081" fmla="*/ 3140386 w 3889897"/>
              <a:gd name="connsiteY78-6082" fmla="*/ 3631368 h 5020326"/>
              <a:gd name="connsiteX79-6083" fmla="*/ 3117526 w 3889897"/>
              <a:gd name="connsiteY79-6084" fmla="*/ 3738048 h 5020326"/>
              <a:gd name="connsiteX80-6085" fmla="*/ 3125146 w 3889897"/>
              <a:gd name="connsiteY80-6086" fmla="*/ 4103808 h 5020326"/>
              <a:gd name="connsiteX81-6087" fmla="*/ 3163246 w 3889897"/>
              <a:gd name="connsiteY81-6088" fmla="*/ 4157148 h 5020326"/>
              <a:gd name="connsiteX82-6089" fmla="*/ 3201346 w 3889897"/>
              <a:gd name="connsiteY82-6090" fmla="*/ 4164768 h 5020326"/>
              <a:gd name="connsiteX83-6091" fmla="*/ 3231826 w 3889897"/>
              <a:gd name="connsiteY83-6092" fmla="*/ 4172388 h 5020326"/>
              <a:gd name="connsiteX84-6093" fmla="*/ 3285166 w 3889897"/>
              <a:gd name="connsiteY84-6094" fmla="*/ 4294308 h 5020326"/>
              <a:gd name="connsiteX85-6095" fmla="*/ 3300406 w 3889897"/>
              <a:gd name="connsiteY85-6096" fmla="*/ 4347648 h 5020326"/>
              <a:gd name="connsiteX86-6097" fmla="*/ 3330886 w 3889897"/>
              <a:gd name="connsiteY86-6098" fmla="*/ 4408608 h 5020326"/>
              <a:gd name="connsiteX87-6099" fmla="*/ 3551866 w 3889897"/>
              <a:gd name="connsiteY87-6100" fmla="*/ 4644828 h 5020326"/>
              <a:gd name="connsiteX88-6101" fmla="*/ 3889897 w 3889897"/>
              <a:gd name="connsiteY88-6102" fmla="*/ 5020326 h 5020326"/>
              <a:gd name="connsiteX0-6103" fmla="*/ 712990 w 3889897"/>
              <a:gd name="connsiteY0-6104" fmla="*/ 5019479 h 5020326"/>
              <a:gd name="connsiteX1-6105" fmla="*/ 961066 w 3889897"/>
              <a:gd name="connsiteY1-6106" fmla="*/ 4644828 h 5020326"/>
              <a:gd name="connsiteX2-6107" fmla="*/ 1342066 w 3889897"/>
              <a:gd name="connsiteY2-6108" fmla="*/ 4172388 h 5020326"/>
              <a:gd name="connsiteX3-6109" fmla="*/ 1258246 w 3889897"/>
              <a:gd name="connsiteY3-6110" fmla="*/ 4012368 h 5020326"/>
              <a:gd name="connsiteX4-6111" fmla="*/ 1204906 w 3889897"/>
              <a:gd name="connsiteY4-6112" fmla="*/ 3928548 h 5020326"/>
              <a:gd name="connsiteX5-6113" fmla="*/ 1174426 w 3889897"/>
              <a:gd name="connsiteY5-6114" fmla="*/ 3768528 h 5020326"/>
              <a:gd name="connsiteX6-6115" fmla="*/ 1151566 w 3889897"/>
              <a:gd name="connsiteY6-6116" fmla="*/ 3699948 h 5020326"/>
              <a:gd name="connsiteX7-6117" fmla="*/ 1143946 w 3889897"/>
              <a:gd name="connsiteY7-6118" fmla="*/ 3669468 h 5020326"/>
              <a:gd name="connsiteX8-6119" fmla="*/ 1067746 w 3889897"/>
              <a:gd name="connsiteY8-6120" fmla="*/ 3661848 h 5020326"/>
              <a:gd name="connsiteX9-6121" fmla="*/ 938206 w 3889897"/>
              <a:gd name="connsiteY9-6122" fmla="*/ 3669468 h 5020326"/>
              <a:gd name="connsiteX10-6123" fmla="*/ 831526 w 3889897"/>
              <a:gd name="connsiteY10-6124" fmla="*/ 3692328 h 5020326"/>
              <a:gd name="connsiteX11-6125" fmla="*/ 610546 w 3889897"/>
              <a:gd name="connsiteY11-6126" fmla="*/ 3738048 h 5020326"/>
              <a:gd name="connsiteX12-6127" fmla="*/ 389566 w 3889897"/>
              <a:gd name="connsiteY12-6128" fmla="*/ 3638988 h 5020326"/>
              <a:gd name="connsiteX13-6129" fmla="*/ 381946 w 3889897"/>
              <a:gd name="connsiteY13-6130" fmla="*/ 3326568 h 5020326"/>
              <a:gd name="connsiteX14-6131" fmla="*/ 420046 w 3889897"/>
              <a:gd name="connsiteY14-6132" fmla="*/ 3227508 h 5020326"/>
              <a:gd name="connsiteX15-6133" fmla="*/ 389566 w 3889897"/>
              <a:gd name="connsiteY15-6134" fmla="*/ 3166548 h 5020326"/>
              <a:gd name="connsiteX16-6135" fmla="*/ 351466 w 3889897"/>
              <a:gd name="connsiteY16-6136" fmla="*/ 3105588 h 5020326"/>
              <a:gd name="connsiteX17-6137" fmla="*/ 397186 w 3889897"/>
              <a:gd name="connsiteY17-6138" fmla="*/ 3021768 h 5020326"/>
              <a:gd name="connsiteX18-6139" fmla="*/ 488626 w 3889897"/>
              <a:gd name="connsiteY18-6140" fmla="*/ 2998908 h 5020326"/>
              <a:gd name="connsiteX19-6141" fmla="*/ 471956 w 3889897"/>
              <a:gd name="connsiteY19-6142" fmla="*/ 2942709 h 5020326"/>
              <a:gd name="connsiteX20-6143" fmla="*/ 435286 w 3889897"/>
              <a:gd name="connsiteY20-6144" fmla="*/ 2930328 h 5020326"/>
              <a:gd name="connsiteX21-6145" fmla="*/ 389566 w 3889897"/>
              <a:gd name="connsiteY21-6146" fmla="*/ 2930328 h 5020326"/>
              <a:gd name="connsiteX22-6147" fmla="*/ 314000 w 3889897"/>
              <a:gd name="connsiteY22-6148" fmla="*/ 2893495 h 5020326"/>
              <a:gd name="connsiteX23-6149" fmla="*/ 320986 w 3889897"/>
              <a:gd name="connsiteY23-6150" fmla="*/ 2846508 h 5020326"/>
              <a:gd name="connsiteX24-6151" fmla="*/ 328606 w 3889897"/>
              <a:gd name="connsiteY24-6152" fmla="*/ 2793168 h 5020326"/>
              <a:gd name="connsiteX25-6153" fmla="*/ 313366 w 3889897"/>
              <a:gd name="connsiteY25-6154" fmla="*/ 2732208 h 5020326"/>
              <a:gd name="connsiteX26-6155" fmla="*/ 267646 w 3889897"/>
              <a:gd name="connsiteY26-6156" fmla="*/ 2671248 h 5020326"/>
              <a:gd name="connsiteX27-6157" fmla="*/ 176206 w 3889897"/>
              <a:gd name="connsiteY27-6158" fmla="*/ 2656008 h 5020326"/>
              <a:gd name="connsiteX28-6159" fmla="*/ 54286 w 3889897"/>
              <a:gd name="connsiteY28-6160" fmla="*/ 2610288 h 5020326"/>
              <a:gd name="connsiteX29-6161" fmla="*/ 7931 w 3889897"/>
              <a:gd name="connsiteY29-6162" fmla="*/ 2563298 h 5020326"/>
              <a:gd name="connsiteX30-6163" fmla="*/ 8566 w 3889897"/>
              <a:gd name="connsiteY30-6164" fmla="*/ 2488368 h 5020326"/>
              <a:gd name="connsiteX31-6165" fmla="*/ 92386 w 3889897"/>
              <a:gd name="connsiteY31-6166" fmla="*/ 2335968 h 5020326"/>
              <a:gd name="connsiteX32-6167" fmla="*/ 221926 w 3889897"/>
              <a:gd name="connsiteY32-6168" fmla="*/ 2175948 h 5020326"/>
              <a:gd name="connsiteX33-6169" fmla="*/ 282886 w 3889897"/>
              <a:gd name="connsiteY33-6170" fmla="*/ 2084508 h 5020326"/>
              <a:gd name="connsiteX34-6171" fmla="*/ 328606 w 3889897"/>
              <a:gd name="connsiteY34-6172" fmla="*/ 1977828 h 5020326"/>
              <a:gd name="connsiteX35-6173" fmla="*/ 359086 w 3889897"/>
              <a:gd name="connsiteY35-6174" fmla="*/ 1871148 h 5020326"/>
              <a:gd name="connsiteX36-6175" fmla="*/ 374326 w 3889897"/>
              <a:gd name="connsiteY36-6176" fmla="*/ 1810188 h 5020326"/>
              <a:gd name="connsiteX37-6177" fmla="*/ 343846 w 3889897"/>
              <a:gd name="connsiteY37-6178" fmla="*/ 1756848 h 5020326"/>
              <a:gd name="connsiteX38-6179" fmla="*/ 328606 w 3889897"/>
              <a:gd name="connsiteY38-6180" fmla="*/ 1680648 h 5020326"/>
              <a:gd name="connsiteX39-6181" fmla="*/ 412426 w 3889897"/>
              <a:gd name="connsiteY39-6182" fmla="*/ 1474908 h 5020326"/>
              <a:gd name="connsiteX40-6183" fmla="*/ 442906 w 3889897"/>
              <a:gd name="connsiteY40-6184" fmla="*/ 1307268 h 5020326"/>
              <a:gd name="connsiteX41-6185" fmla="*/ 465766 w 3889897"/>
              <a:gd name="connsiteY41-6186" fmla="*/ 1192968 h 5020326"/>
              <a:gd name="connsiteX42-6187" fmla="*/ 503866 w 3889897"/>
              <a:gd name="connsiteY42-6188" fmla="*/ 1055808 h 5020326"/>
              <a:gd name="connsiteX43-6189" fmla="*/ 557206 w 3889897"/>
              <a:gd name="connsiteY43-6190" fmla="*/ 888168 h 5020326"/>
              <a:gd name="connsiteX44-6191" fmla="*/ 503866 w 3889897"/>
              <a:gd name="connsiteY44-6192" fmla="*/ 888168 h 5020326"/>
              <a:gd name="connsiteX45-6193" fmla="*/ 412426 w 3889897"/>
              <a:gd name="connsiteY45-6194" fmla="*/ 834828 h 5020326"/>
              <a:gd name="connsiteX46-6195" fmla="*/ 328606 w 3889897"/>
              <a:gd name="connsiteY46-6196" fmla="*/ 789108 h 5020326"/>
              <a:gd name="connsiteX47-6197" fmla="*/ 260026 w 3889897"/>
              <a:gd name="connsiteY47-6198" fmla="*/ 773868 h 5020326"/>
              <a:gd name="connsiteX48-6199" fmla="*/ 214306 w 3889897"/>
              <a:gd name="connsiteY48-6200" fmla="*/ 751008 h 5020326"/>
              <a:gd name="connsiteX49-6201" fmla="*/ 260026 w 3889897"/>
              <a:gd name="connsiteY49-6202" fmla="*/ 674808 h 5020326"/>
              <a:gd name="connsiteX50-6203" fmla="*/ 374326 w 3889897"/>
              <a:gd name="connsiteY50-6204" fmla="*/ 606228 h 5020326"/>
              <a:gd name="connsiteX51-6205" fmla="*/ 557206 w 3889897"/>
              <a:gd name="connsiteY51-6206" fmla="*/ 507168 h 5020326"/>
              <a:gd name="connsiteX52-6207" fmla="*/ 656266 w 3889897"/>
              <a:gd name="connsiteY52-6208" fmla="*/ 423348 h 5020326"/>
              <a:gd name="connsiteX53-6209" fmla="*/ 892486 w 3889897"/>
              <a:gd name="connsiteY53-6210" fmla="*/ 232848 h 5020326"/>
              <a:gd name="connsiteX54-6211" fmla="*/ 1174426 w 3889897"/>
              <a:gd name="connsiteY54-6212" fmla="*/ 80448 h 5020326"/>
              <a:gd name="connsiteX55-6213" fmla="*/ 1593526 w 3889897"/>
              <a:gd name="connsiteY55-6214" fmla="*/ 11868 h 5020326"/>
              <a:gd name="connsiteX56-6215" fmla="*/ 1944046 w 3889897"/>
              <a:gd name="connsiteY56-6216" fmla="*/ 4248 h 5020326"/>
              <a:gd name="connsiteX57-6217" fmla="*/ 2172646 w 3889897"/>
              <a:gd name="connsiteY57-6218" fmla="*/ 4248 h 5020326"/>
              <a:gd name="connsiteX58-6219" fmla="*/ 2393626 w 3889897"/>
              <a:gd name="connsiteY58-6220" fmla="*/ 57588 h 5020326"/>
              <a:gd name="connsiteX59-6221" fmla="*/ 2667946 w 3889897"/>
              <a:gd name="connsiteY59-6222" fmla="*/ 133788 h 5020326"/>
              <a:gd name="connsiteX60-6223" fmla="*/ 2820346 w 3889897"/>
              <a:gd name="connsiteY60-6224" fmla="*/ 202368 h 5020326"/>
              <a:gd name="connsiteX61-6225" fmla="*/ 3102286 w 3889897"/>
              <a:gd name="connsiteY61-6226" fmla="*/ 400488 h 5020326"/>
              <a:gd name="connsiteX62-6227" fmla="*/ 3285166 w 3889897"/>
              <a:gd name="connsiteY62-6228" fmla="*/ 651948 h 5020326"/>
              <a:gd name="connsiteX63-6229" fmla="*/ 3407086 w 3889897"/>
              <a:gd name="connsiteY63-6230" fmla="*/ 918648 h 5020326"/>
              <a:gd name="connsiteX64-6231" fmla="*/ 3475666 w 3889897"/>
              <a:gd name="connsiteY64-6232" fmla="*/ 1238688 h 5020326"/>
              <a:gd name="connsiteX65-6233" fmla="*/ 3506146 w 3889897"/>
              <a:gd name="connsiteY65-6234" fmla="*/ 1543488 h 5020326"/>
              <a:gd name="connsiteX66-6235" fmla="*/ 3506146 w 3889897"/>
              <a:gd name="connsiteY66-6236" fmla="*/ 1962588 h 5020326"/>
              <a:gd name="connsiteX67-6237" fmla="*/ 3338506 w 3889897"/>
              <a:gd name="connsiteY67-6238" fmla="*/ 2305488 h 5020326"/>
              <a:gd name="connsiteX68-6239" fmla="*/ 3254686 w 3889897"/>
              <a:gd name="connsiteY68-6240" fmla="*/ 2473128 h 5020326"/>
              <a:gd name="connsiteX69-6241" fmla="*/ 3132766 w 3889897"/>
              <a:gd name="connsiteY69-6242" fmla="*/ 2663628 h 5020326"/>
              <a:gd name="connsiteX70-6243" fmla="*/ 3071806 w 3889897"/>
              <a:gd name="connsiteY70-6244" fmla="*/ 2838888 h 5020326"/>
              <a:gd name="connsiteX71-6245" fmla="*/ 3064186 w 3889897"/>
              <a:gd name="connsiteY71-6246" fmla="*/ 2915088 h 5020326"/>
              <a:gd name="connsiteX72-6247" fmla="*/ 3018466 w 3889897"/>
              <a:gd name="connsiteY72-6248" fmla="*/ 3014148 h 5020326"/>
              <a:gd name="connsiteX73-6249" fmla="*/ 2980366 w 3889897"/>
              <a:gd name="connsiteY73-6250" fmla="*/ 3082728 h 5020326"/>
              <a:gd name="connsiteX74-6251" fmla="*/ 2957506 w 3889897"/>
              <a:gd name="connsiteY74-6252" fmla="*/ 3120828 h 5020326"/>
              <a:gd name="connsiteX75-6253" fmla="*/ 2957506 w 3889897"/>
              <a:gd name="connsiteY75-6254" fmla="*/ 3555168 h 5020326"/>
              <a:gd name="connsiteX76-6255" fmla="*/ 3010846 w 3889897"/>
              <a:gd name="connsiteY76-6256" fmla="*/ 3539928 h 5020326"/>
              <a:gd name="connsiteX77-6257" fmla="*/ 3109906 w 3889897"/>
              <a:gd name="connsiteY77-6258" fmla="*/ 3570408 h 5020326"/>
              <a:gd name="connsiteX78-6259" fmla="*/ 3140386 w 3889897"/>
              <a:gd name="connsiteY78-6260" fmla="*/ 3631368 h 5020326"/>
              <a:gd name="connsiteX79-6261" fmla="*/ 3117526 w 3889897"/>
              <a:gd name="connsiteY79-6262" fmla="*/ 3738048 h 5020326"/>
              <a:gd name="connsiteX80-6263" fmla="*/ 3125146 w 3889897"/>
              <a:gd name="connsiteY80-6264" fmla="*/ 4103808 h 5020326"/>
              <a:gd name="connsiteX81-6265" fmla="*/ 3201346 w 3889897"/>
              <a:gd name="connsiteY81-6266" fmla="*/ 4164768 h 5020326"/>
              <a:gd name="connsiteX82-6267" fmla="*/ 3231826 w 3889897"/>
              <a:gd name="connsiteY82-6268" fmla="*/ 4172388 h 5020326"/>
              <a:gd name="connsiteX83-6269" fmla="*/ 3285166 w 3889897"/>
              <a:gd name="connsiteY83-6270" fmla="*/ 4294308 h 5020326"/>
              <a:gd name="connsiteX84-6271" fmla="*/ 3300406 w 3889897"/>
              <a:gd name="connsiteY84-6272" fmla="*/ 4347648 h 5020326"/>
              <a:gd name="connsiteX85-6273" fmla="*/ 3330886 w 3889897"/>
              <a:gd name="connsiteY85-6274" fmla="*/ 4408608 h 5020326"/>
              <a:gd name="connsiteX86-6275" fmla="*/ 3551866 w 3889897"/>
              <a:gd name="connsiteY86-6276" fmla="*/ 4644828 h 5020326"/>
              <a:gd name="connsiteX87-6277" fmla="*/ 3889897 w 3889897"/>
              <a:gd name="connsiteY87-6278" fmla="*/ 5020326 h 5020326"/>
              <a:gd name="connsiteX0-6279" fmla="*/ 712990 w 3889897"/>
              <a:gd name="connsiteY0-6280" fmla="*/ 5019479 h 5020326"/>
              <a:gd name="connsiteX1-6281" fmla="*/ 961066 w 3889897"/>
              <a:gd name="connsiteY1-6282" fmla="*/ 4644828 h 5020326"/>
              <a:gd name="connsiteX2-6283" fmla="*/ 1342066 w 3889897"/>
              <a:gd name="connsiteY2-6284" fmla="*/ 4172388 h 5020326"/>
              <a:gd name="connsiteX3-6285" fmla="*/ 1258246 w 3889897"/>
              <a:gd name="connsiteY3-6286" fmla="*/ 4012368 h 5020326"/>
              <a:gd name="connsiteX4-6287" fmla="*/ 1204906 w 3889897"/>
              <a:gd name="connsiteY4-6288" fmla="*/ 3928548 h 5020326"/>
              <a:gd name="connsiteX5-6289" fmla="*/ 1174426 w 3889897"/>
              <a:gd name="connsiteY5-6290" fmla="*/ 3768528 h 5020326"/>
              <a:gd name="connsiteX6-6291" fmla="*/ 1151566 w 3889897"/>
              <a:gd name="connsiteY6-6292" fmla="*/ 3699948 h 5020326"/>
              <a:gd name="connsiteX7-6293" fmla="*/ 1143946 w 3889897"/>
              <a:gd name="connsiteY7-6294" fmla="*/ 3669468 h 5020326"/>
              <a:gd name="connsiteX8-6295" fmla="*/ 1067746 w 3889897"/>
              <a:gd name="connsiteY8-6296" fmla="*/ 3661848 h 5020326"/>
              <a:gd name="connsiteX9-6297" fmla="*/ 938206 w 3889897"/>
              <a:gd name="connsiteY9-6298" fmla="*/ 3669468 h 5020326"/>
              <a:gd name="connsiteX10-6299" fmla="*/ 831526 w 3889897"/>
              <a:gd name="connsiteY10-6300" fmla="*/ 3692328 h 5020326"/>
              <a:gd name="connsiteX11-6301" fmla="*/ 610546 w 3889897"/>
              <a:gd name="connsiteY11-6302" fmla="*/ 3738048 h 5020326"/>
              <a:gd name="connsiteX12-6303" fmla="*/ 389566 w 3889897"/>
              <a:gd name="connsiteY12-6304" fmla="*/ 3638988 h 5020326"/>
              <a:gd name="connsiteX13-6305" fmla="*/ 381946 w 3889897"/>
              <a:gd name="connsiteY13-6306" fmla="*/ 3326568 h 5020326"/>
              <a:gd name="connsiteX14-6307" fmla="*/ 420046 w 3889897"/>
              <a:gd name="connsiteY14-6308" fmla="*/ 3227508 h 5020326"/>
              <a:gd name="connsiteX15-6309" fmla="*/ 389566 w 3889897"/>
              <a:gd name="connsiteY15-6310" fmla="*/ 3166548 h 5020326"/>
              <a:gd name="connsiteX16-6311" fmla="*/ 351466 w 3889897"/>
              <a:gd name="connsiteY16-6312" fmla="*/ 3105588 h 5020326"/>
              <a:gd name="connsiteX17-6313" fmla="*/ 397186 w 3889897"/>
              <a:gd name="connsiteY17-6314" fmla="*/ 3021768 h 5020326"/>
              <a:gd name="connsiteX18-6315" fmla="*/ 488626 w 3889897"/>
              <a:gd name="connsiteY18-6316" fmla="*/ 2998908 h 5020326"/>
              <a:gd name="connsiteX19-6317" fmla="*/ 471956 w 3889897"/>
              <a:gd name="connsiteY19-6318" fmla="*/ 2942709 h 5020326"/>
              <a:gd name="connsiteX20-6319" fmla="*/ 435286 w 3889897"/>
              <a:gd name="connsiteY20-6320" fmla="*/ 2930328 h 5020326"/>
              <a:gd name="connsiteX21-6321" fmla="*/ 389566 w 3889897"/>
              <a:gd name="connsiteY21-6322" fmla="*/ 2930328 h 5020326"/>
              <a:gd name="connsiteX22-6323" fmla="*/ 314000 w 3889897"/>
              <a:gd name="connsiteY22-6324" fmla="*/ 2893495 h 5020326"/>
              <a:gd name="connsiteX23-6325" fmla="*/ 320986 w 3889897"/>
              <a:gd name="connsiteY23-6326" fmla="*/ 2846508 h 5020326"/>
              <a:gd name="connsiteX24-6327" fmla="*/ 328606 w 3889897"/>
              <a:gd name="connsiteY24-6328" fmla="*/ 2793168 h 5020326"/>
              <a:gd name="connsiteX25-6329" fmla="*/ 313366 w 3889897"/>
              <a:gd name="connsiteY25-6330" fmla="*/ 2732208 h 5020326"/>
              <a:gd name="connsiteX26-6331" fmla="*/ 267646 w 3889897"/>
              <a:gd name="connsiteY26-6332" fmla="*/ 2671248 h 5020326"/>
              <a:gd name="connsiteX27-6333" fmla="*/ 176206 w 3889897"/>
              <a:gd name="connsiteY27-6334" fmla="*/ 2656008 h 5020326"/>
              <a:gd name="connsiteX28-6335" fmla="*/ 54286 w 3889897"/>
              <a:gd name="connsiteY28-6336" fmla="*/ 2610288 h 5020326"/>
              <a:gd name="connsiteX29-6337" fmla="*/ 7931 w 3889897"/>
              <a:gd name="connsiteY29-6338" fmla="*/ 2563298 h 5020326"/>
              <a:gd name="connsiteX30-6339" fmla="*/ 8566 w 3889897"/>
              <a:gd name="connsiteY30-6340" fmla="*/ 2488368 h 5020326"/>
              <a:gd name="connsiteX31-6341" fmla="*/ 92386 w 3889897"/>
              <a:gd name="connsiteY31-6342" fmla="*/ 2335968 h 5020326"/>
              <a:gd name="connsiteX32-6343" fmla="*/ 221926 w 3889897"/>
              <a:gd name="connsiteY32-6344" fmla="*/ 2175948 h 5020326"/>
              <a:gd name="connsiteX33-6345" fmla="*/ 282886 w 3889897"/>
              <a:gd name="connsiteY33-6346" fmla="*/ 2084508 h 5020326"/>
              <a:gd name="connsiteX34-6347" fmla="*/ 328606 w 3889897"/>
              <a:gd name="connsiteY34-6348" fmla="*/ 1977828 h 5020326"/>
              <a:gd name="connsiteX35-6349" fmla="*/ 359086 w 3889897"/>
              <a:gd name="connsiteY35-6350" fmla="*/ 1871148 h 5020326"/>
              <a:gd name="connsiteX36-6351" fmla="*/ 374326 w 3889897"/>
              <a:gd name="connsiteY36-6352" fmla="*/ 1810188 h 5020326"/>
              <a:gd name="connsiteX37-6353" fmla="*/ 343846 w 3889897"/>
              <a:gd name="connsiteY37-6354" fmla="*/ 1756848 h 5020326"/>
              <a:gd name="connsiteX38-6355" fmla="*/ 328606 w 3889897"/>
              <a:gd name="connsiteY38-6356" fmla="*/ 1680648 h 5020326"/>
              <a:gd name="connsiteX39-6357" fmla="*/ 412426 w 3889897"/>
              <a:gd name="connsiteY39-6358" fmla="*/ 1474908 h 5020326"/>
              <a:gd name="connsiteX40-6359" fmla="*/ 442906 w 3889897"/>
              <a:gd name="connsiteY40-6360" fmla="*/ 1307268 h 5020326"/>
              <a:gd name="connsiteX41-6361" fmla="*/ 465766 w 3889897"/>
              <a:gd name="connsiteY41-6362" fmla="*/ 1192968 h 5020326"/>
              <a:gd name="connsiteX42-6363" fmla="*/ 503866 w 3889897"/>
              <a:gd name="connsiteY42-6364" fmla="*/ 1055808 h 5020326"/>
              <a:gd name="connsiteX43-6365" fmla="*/ 557206 w 3889897"/>
              <a:gd name="connsiteY43-6366" fmla="*/ 888168 h 5020326"/>
              <a:gd name="connsiteX44-6367" fmla="*/ 503866 w 3889897"/>
              <a:gd name="connsiteY44-6368" fmla="*/ 888168 h 5020326"/>
              <a:gd name="connsiteX45-6369" fmla="*/ 412426 w 3889897"/>
              <a:gd name="connsiteY45-6370" fmla="*/ 834828 h 5020326"/>
              <a:gd name="connsiteX46-6371" fmla="*/ 328606 w 3889897"/>
              <a:gd name="connsiteY46-6372" fmla="*/ 789108 h 5020326"/>
              <a:gd name="connsiteX47-6373" fmla="*/ 260026 w 3889897"/>
              <a:gd name="connsiteY47-6374" fmla="*/ 773868 h 5020326"/>
              <a:gd name="connsiteX48-6375" fmla="*/ 214306 w 3889897"/>
              <a:gd name="connsiteY48-6376" fmla="*/ 751008 h 5020326"/>
              <a:gd name="connsiteX49-6377" fmla="*/ 260026 w 3889897"/>
              <a:gd name="connsiteY49-6378" fmla="*/ 674808 h 5020326"/>
              <a:gd name="connsiteX50-6379" fmla="*/ 374326 w 3889897"/>
              <a:gd name="connsiteY50-6380" fmla="*/ 606228 h 5020326"/>
              <a:gd name="connsiteX51-6381" fmla="*/ 557206 w 3889897"/>
              <a:gd name="connsiteY51-6382" fmla="*/ 507168 h 5020326"/>
              <a:gd name="connsiteX52-6383" fmla="*/ 656266 w 3889897"/>
              <a:gd name="connsiteY52-6384" fmla="*/ 423348 h 5020326"/>
              <a:gd name="connsiteX53-6385" fmla="*/ 892486 w 3889897"/>
              <a:gd name="connsiteY53-6386" fmla="*/ 232848 h 5020326"/>
              <a:gd name="connsiteX54-6387" fmla="*/ 1174426 w 3889897"/>
              <a:gd name="connsiteY54-6388" fmla="*/ 80448 h 5020326"/>
              <a:gd name="connsiteX55-6389" fmla="*/ 1593526 w 3889897"/>
              <a:gd name="connsiteY55-6390" fmla="*/ 11868 h 5020326"/>
              <a:gd name="connsiteX56-6391" fmla="*/ 1944046 w 3889897"/>
              <a:gd name="connsiteY56-6392" fmla="*/ 4248 h 5020326"/>
              <a:gd name="connsiteX57-6393" fmla="*/ 2172646 w 3889897"/>
              <a:gd name="connsiteY57-6394" fmla="*/ 4248 h 5020326"/>
              <a:gd name="connsiteX58-6395" fmla="*/ 2393626 w 3889897"/>
              <a:gd name="connsiteY58-6396" fmla="*/ 57588 h 5020326"/>
              <a:gd name="connsiteX59-6397" fmla="*/ 2667946 w 3889897"/>
              <a:gd name="connsiteY59-6398" fmla="*/ 133788 h 5020326"/>
              <a:gd name="connsiteX60-6399" fmla="*/ 2820346 w 3889897"/>
              <a:gd name="connsiteY60-6400" fmla="*/ 202368 h 5020326"/>
              <a:gd name="connsiteX61-6401" fmla="*/ 3102286 w 3889897"/>
              <a:gd name="connsiteY61-6402" fmla="*/ 400488 h 5020326"/>
              <a:gd name="connsiteX62-6403" fmla="*/ 3285166 w 3889897"/>
              <a:gd name="connsiteY62-6404" fmla="*/ 651948 h 5020326"/>
              <a:gd name="connsiteX63-6405" fmla="*/ 3407086 w 3889897"/>
              <a:gd name="connsiteY63-6406" fmla="*/ 918648 h 5020326"/>
              <a:gd name="connsiteX64-6407" fmla="*/ 3475666 w 3889897"/>
              <a:gd name="connsiteY64-6408" fmla="*/ 1238688 h 5020326"/>
              <a:gd name="connsiteX65-6409" fmla="*/ 3506146 w 3889897"/>
              <a:gd name="connsiteY65-6410" fmla="*/ 1543488 h 5020326"/>
              <a:gd name="connsiteX66-6411" fmla="*/ 3506146 w 3889897"/>
              <a:gd name="connsiteY66-6412" fmla="*/ 1962588 h 5020326"/>
              <a:gd name="connsiteX67-6413" fmla="*/ 3338506 w 3889897"/>
              <a:gd name="connsiteY67-6414" fmla="*/ 2305488 h 5020326"/>
              <a:gd name="connsiteX68-6415" fmla="*/ 3254686 w 3889897"/>
              <a:gd name="connsiteY68-6416" fmla="*/ 2473128 h 5020326"/>
              <a:gd name="connsiteX69-6417" fmla="*/ 3132766 w 3889897"/>
              <a:gd name="connsiteY69-6418" fmla="*/ 2663628 h 5020326"/>
              <a:gd name="connsiteX70-6419" fmla="*/ 3071806 w 3889897"/>
              <a:gd name="connsiteY70-6420" fmla="*/ 2838888 h 5020326"/>
              <a:gd name="connsiteX71-6421" fmla="*/ 3064186 w 3889897"/>
              <a:gd name="connsiteY71-6422" fmla="*/ 2915088 h 5020326"/>
              <a:gd name="connsiteX72-6423" fmla="*/ 3018466 w 3889897"/>
              <a:gd name="connsiteY72-6424" fmla="*/ 3014148 h 5020326"/>
              <a:gd name="connsiteX73-6425" fmla="*/ 2980366 w 3889897"/>
              <a:gd name="connsiteY73-6426" fmla="*/ 3082728 h 5020326"/>
              <a:gd name="connsiteX74-6427" fmla="*/ 2957506 w 3889897"/>
              <a:gd name="connsiteY74-6428" fmla="*/ 3120828 h 5020326"/>
              <a:gd name="connsiteX75-6429" fmla="*/ 2957506 w 3889897"/>
              <a:gd name="connsiteY75-6430" fmla="*/ 3555168 h 5020326"/>
              <a:gd name="connsiteX76-6431" fmla="*/ 3010846 w 3889897"/>
              <a:gd name="connsiteY76-6432" fmla="*/ 3539928 h 5020326"/>
              <a:gd name="connsiteX77-6433" fmla="*/ 3109906 w 3889897"/>
              <a:gd name="connsiteY77-6434" fmla="*/ 3570408 h 5020326"/>
              <a:gd name="connsiteX78-6435" fmla="*/ 3140386 w 3889897"/>
              <a:gd name="connsiteY78-6436" fmla="*/ 3631368 h 5020326"/>
              <a:gd name="connsiteX79-6437" fmla="*/ 3117526 w 3889897"/>
              <a:gd name="connsiteY79-6438" fmla="*/ 3738048 h 5020326"/>
              <a:gd name="connsiteX80-6439" fmla="*/ 3125146 w 3889897"/>
              <a:gd name="connsiteY80-6440" fmla="*/ 4103808 h 5020326"/>
              <a:gd name="connsiteX81-6441" fmla="*/ 3231826 w 3889897"/>
              <a:gd name="connsiteY81-6442" fmla="*/ 4172388 h 5020326"/>
              <a:gd name="connsiteX82-6443" fmla="*/ 3285166 w 3889897"/>
              <a:gd name="connsiteY82-6444" fmla="*/ 4294308 h 5020326"/>
              <a:gd name="connsiteX83-6445" fmla="*/ 3300406 w 3889897"/>
              <a:gd name="connsiteY83-6446" fmla="*/ 4347648 h 5020326"/>
              <a:gd name="connsiteX84-6447" fmla="*/ 3330886 w 3889897"/>
              <a:gd name="connsiteY84-6448" fmla="*/ 4408608 h 5020326"/>
              <a:gd name="connsiteX85-6449" fmla="*/ 3551866 w 3889897"/>
              <a:gd name="connsiteY85-6450" fmla="*/ 4644828 h 5020326"/>
              <a:gd name="connsiteX86-6451" fmla="*/ 3889897 w 3889897"/>
              <a:gd name="connsiteY86-6452" fmla="*/ 5020326 h 5020326"/>
              <a:gd name="connsiteX0-6453" fmla="*/ 712990 w 3889897"/>
              <a:gd name="connsiteY0-6454" fmla="*/ 5019479 h 5020326"/>
              <a:gd name="connsiteX1-6455" fmla="*/ 961066 w 3889897"/>
              <a:gd name="connsiteY1-6456" fmla="*/ 4644828 h 5020326"/>
              <a:gd name="connsiteX2-6457" fmla="*/ 1342066 w 3889897"/>
              <a:gd name="connsiteY2-6458" fmla="*/ 4172388 h 5020326"/>
              <a:gd name="connsiteX3-6459" fmla="*/ 1258246 w 3889897"/>
              <a:gd name="connsiteY3-6460" fmla="*/ 4012368 h 5020326"/>
              <a:gd name="connsiteX4-6461" fmla="*/ 1204906 w 3889897"/>
              <a:gd name="connsiteY4-6462" fmla="*/ 3928548 h 5020326"/>
              <a:gd name="connsiteX5-6463" fmla="*/ 1174426 w 3889897"/>
              <a:gd name="connsiteY5-6464" fmla="*/ 3768528 h 5020326"/>
              <a:gd name="connsiteX6-6465" fmla="*/ 1143946 w 3889897"/>
              <a:gd name="connsiteY6-6466" fmla="*/ 3669468 h 5020326"/>
              <a:gd name="connsiteX7-6467" fmla="*/ 1067746 w 3889897"/>
              <a:gd name="connsiteY7-6468" fmla="*/ 3661848 h 5020326"/>
              <a:gd name="connsiteX8-6469" fmla="*/ 938206 w 3889897"/>
              <a:gd name="connsiteY8-6470" fmla="*/ 3669468 h 5020326"/>
              <a:gd name="connsiteX9-6471" fmla="*/ 831526 w 3889897"/>
              <a:gd name="connsiteY9-6472" fmla="*/ 3692328 h 5020326"/>
              <a:gd name="connsiteX10-6473" fmla="*/ 610546 w 3889897"/>
              <a:gd name="connsiteY10-6474" fmla="*/ 3738048 h 5020326"/>
              <a:gd name="connsiteX11-6475" fmla="*/ 389566 w 3889897"/>
              <a:gd name="connsiteY11-6476" fmla="*/ 3638988 h 5020326"/>
              <a:gd name="connsiteX12-6477" fmla="*/ 381946 w 3889897"/>
              <a:gd name="connsiteY12-6478" fmla="*/ 3326568 h 5020326"/>
              <a:gd name="connsiteX13-6479" fmla="*/ 420046 w 3889897"/>
              <a:gd name="connsiteY13-6480" fmla="*/ 3227508 h 5020326"/>
              <a:gd name="connsiteX14-6481" fmla="*/ 389566 w 3889897"/>
              <a:gd name="connsiteY14-6482" fmla="*/ 3166548 h 5020326"/>
              <a:gd name="connsiteX15-6483" fmla="*/ 351466 w 3889897"/>
              <a:gd name="connsiteY15-6484" fmla="*/ 3105588 h 5020326"/>
              <a:gd name="connsiteX16-6485" fmla="*/ 397186 w 3889897"/>
              <a:gd name="connsiteY16-6486" fmla="*/ 3021768 h 5020326"/>
              <a:gd name="connsiteX17-6487" fmla="*/ 488626 w 3889897"/>
              <a:gd name="connsiteY17-6488" fmla="*/ 2998908 h 5020326"/>
              <a:gd name="connsiteX18-6489" fmla="*/ 471956 w 3889897"/>
              <a:gd name="connsiteY18-6490" fmla="*/ 2942709 h 5020326"/>
              <a:gd name="connsiteX19-6491" fmla="*/ 435286 w 3889897"/>
              <a:gd name="connsiteY19-6492" fmla="*/ 2930328 h 5020326"/>
              <a:gd name="connsiteX20-6493" fmla="*/ 389566 w 3889897"/>
              <a:gd name="connsiteY20-6494" fmla="*/ 2930328 h 5020326"/>
              <a:gd name="connsiteX21-6495" fmla="*/ 314000 w 3889897"/>
              <a:gd name="connsiteY21-6496" fmla="*/ 2893495 h 5020326"/>
              <a:gd name="connsiteX22-6497" fmla="*/ 320986 w 3889897"/>
              <a:gd name="connsiteY22-6498" fmla="*/ 2846508 h 5020326"/>
              <a:gd name="connsiteX23-6499" fmla="*/ 328606 w 3889897"/>
              <a:gd name="connsiteY23-6500" fmla="*/ 2793168 h 5020326"/>
              <a:gd name="connsiteX24-6501" fmla="*/ 313366 w 3889897"/>
              <a:gd name="connsiteY24-6502" fmla="*/ 2732208 h 5020326"/>
              <a:gd name="connsiteX25-6503" fmla="*/ 267646 w 3889897"/>
              <a:gd name="connsiteY25-6504" fmla="*/ 2671248 h 5020326"/>
              <a:gd name="connsiteX26-6505" fmla="*/ 176206 w 3889897"/>
              <a:gd name="connsiteY26-6506" fmla="*/ 2656008 h 5020326"/>
              <a:gd name="connsiteX27-6507" fmla="*/ 54286 w 3889897"/>
              <a:gd name="connsiteY27-6508" fmla="*/ 2610288 h 5020326"/>
              <a:gd name="connsiteX28-6509" fmla="*/ 7931 w 3889897"/>
              <a:gd name="connsiteY28-6510" fmla="*/ 2563298 h 5020326"/>
              <a:gd name="connsiteX29-6511" fmla="*/ 8566 w 3889897"/>
              <a:gd name="connsiteY29-6512" fmla="*/ 2488368 h 5020326"/>
              <a:gd name="connsiteX30-6513" fmla="*/ 92386 w 3889897"/>
              <a:gd name="connsiteY30-6514" fmla="*/ 2335968 h 5020326"/>
              <a:gd name="connsiteX31-6515" fmla="*/ 221926 w 3889897"/>
              <a:gd name="connsiteY31-6516" fmla="*/ 2175948 h 5020326"/>
              <a:gd name="connsiteX32-6517" fmla="*/ 282886 w 3889897"/>
              <a:gd name="connsiteY32-6518" fmla="*/ 2084508 h 5020326"/>
              <a:gd name="connsiteX33-6519" fmla="*/ 328606 w 3889897"/>
              <a:gd name="connsiteY33-6520" fmla="*/ 1977828 h 5020326"/>
              <a:gd name="connsiteX34-6521" fmla="*/ 359086 w 3889897"/>
              <a:gd name="connsiteY34-6522" fmla="*/ 1871148 h 5020326"/>
              <a:gd name="connsiteX35-6523" fmla="*/ 374326 w 3889897"/>
              <a:gd name="connsiteY35-6524" fmla="*/ 1810188 h 5020326"/>
              <a:gd name="connsiteX36-6525" fmla="*/ 343846 w 3889897"/>
              <a:gd name="connsiteY36-6526" fmla="*/ 1756848 h 5020326"/>
              <a:gd name="connsiteX37-6527" fmla="*/ 328606 w 3889897"/>
              <a:gd name="connsiteY37-6528" fmla="*/ 1680648 h 5020326"/>
              <a:gd name="connsiteX38-6529" fmla="*/ 412426 w 3889897"/>
              <a:gd name="connsiteY38-6530" fmla="*/ 1474908 h 5020326"/>
              <a:gd name="connsiteX39-6531" fmla="*/ 442906 w 3889897"/>
              <a:gd name="connsiteY39-6532" fmla="*/ 1307268 h 5020326"/>
              <a:gd name="connsiteX40-6533" fmla="*/ 465766 w 3889897"/>
              <a:gd name="connsiteY40-6534" fmla="*/ 1192968 h 5020326"/>
              <a:gd name="connsiteX41-6535" fmla="*/ 503866 w 3889897"/>
              <a:gd name="connsiteY41-6536" fmla="*/ 1055808 h 5020326"/>
              <a:gd name="connsiteX42-6537" fmla="*/ 557206 w 3889897"/>
              <a:gd name="connsiteY42-6538" fmla="*/ 888168 h 5020326"/>
              <a:gd name="connsiteX43-6539" fmla="*/ 503866 w 3889897"/>
              <a:gd name="connsiteY43-6540" fmla="*/ 888168 h 5020326"/>
              <a:gd name="connsiteX44-6541" fmla="*/ 412426 w 3889897"/>
              <a:gd name="connsiteY44-6542" fmla="*/ 834828 h 5020326"/>
              <a:gd name="connsiteX45-6543" fmla="*/ 328606 w 3889897"/>
              <a:gd name="connsiteY45-6544" fmla="*/ 789108 h 5020326"/>
              <a:gd name="connsiteX46-6545" fmla="*/ 260026 w 3889897"/>
              <a:gd name="connsiteY46-6546" fmla="*/ 773868 h 5020326"/>
              <a:gd name="connsiteX47-6547" fmla="*/ 214306 w 3889897"/>
              <a:gd name="connsiteY47-6548" fmla="*/ 751008 h 5020326"/>
              <a:gd name="connsiteX48-6549" fmla="*/ 260026 w 3889897"/>
              <a:gd name="connsiteY48-6550" fmla="*/ 674808 h 5020326"/>
              <a:gd name="connsiteX49-6551" fmla="*/ 374326 w 3889897"/>
              <a:gd name="connsiteY49-6552" fmla="*/ 606228 h 5020326"/>
              <a:gd name="connsiteX50-6553" fmla="*/ 557206 w 3889897"/>
              <a:gd name="connsiteY50-6554" fmla="*/ 507168 h 5020326"/>
              <a:gd name="connsiteX51-6555" fmla="*/ 656266 w 3889897"/>
              <a:gd name="connsiteY51-6556" fmla="*/ 423348 h 5020326"/>
              <a:gd name="connsiteX52-6557" fmla="*/ 892486 w 3889897"/>
              <a:gd name="connsiteY52-6558" fmla="*/ 232848 h 5020326"/>
              <a:gd name="connsiteX53-6559" fmla="*/ 1174426 w 3889897"/>
              <a:gd name="connsiteY53-6560" fmla="*/ 80448 h 5020326"/>
              <a:gd name="connsiteX54-6561" fmla="*/ 1593526 w 3889897"/>
              <a:gd name="connsiteY54-6562" fmla="*/ 11868 h 5020326"/>
              <a:gd name="connsiteX55-6563" fmla="*/ 1944046 w 3889897"/>
              <a:gd name="connsiteY55-6564" fmla="*/ 4248 h 5020326"/>
              <a:gd name="connsiteX56-6565" fmla="*/ 2172646 w 3889897"/>
              <a:gd name="connsiteY56-6566" fmla="*/ 4248 h 5020326"/>
              <a:gd name="connsiteX57-6567" fmla="*/ 2393626 w 3889897"/>
              <a:gd name="connsiteY57-6568" fmla="*/ 57588 h 5020326"/>
              <a:gd name="connsiteX58-6569" fmla="*/ 2667946 w 3889897"/>
              <a:gd name="connsiteY58-6570" fmla="*/ 133788 h 5020326"/>
              <a:gd name="connsiteX59-6571" fmla="*/ 2820346 w 3889897"/>
              <a:gd name="connsiteY59-6572" fmla="*/ 202368 h 5020326"/>
              <a:gd name="connsiteX60-6573" fmla="*/ 3102286 w 3889897"/>
              <a:gd name="connsiteY60-6574" fmla="*/ 400488 h 5020326"/>
              <a:gd name="connsiteX61-6575" fmla="*/ 3285166 w 3889897"/>
              <a:gd name="connsiteY61-6576" fmla="*/ 651948 h 5020326"/>
              <a:gd name="connsiteX62-6577" fmla="*/ 3407086 w 3889897"/>
              <a:gd name="connsiteY62-6578" fmla="*/ 918648 h 5020326"/>
              <a:gd name="connsiteX63-6579" fmla="*/ 3475666 w 3889897"/>
              <a:gd name="connsiteY63-6580" fmla="*/ 1238688 h 5020326"/>
              <a:gd name="connsiteX64-6581" fmla="*/ 3506146 w 3889897"/>
              <a:gd name="connsiteY64-6582" fmla="*/ 1543488 h 5020326"/>
              <a:gd name="connsiteX65-6583" fmla="*/ 3506146 w 3889897"/>
              <a:gd name="connsiteY65-6584" fmla="*/ 1962588 h 5020326"/>
              <a:gd name="connsiteX66-6585" fmla="*/ 3338506 w 3889897"/>
              <a:gd name="connsiteY66-6586" fmla="*/ 2305488 h 5020326"/>
              <a:gd name="connsiteX67-6587" fmla="*/ 3254686 w 3889897"/>
              <a:gd name="connsiteY67-6588" fmla="*/ 2473128 h 5020326"/>
              <a:gd name="connsiteX68-6589" fmla="*/ 3132766 w 3889897"/>
              <a:gd name="connsiteY68-6590" fmla="*/ 2663628 h 5020326"/>
              <a:gd name="connsiteX69-6591" fmla="*/ 3071806 w 3889897"/>
              <a:gd name="connsiteY69-6592" fmla="*/ 2838888 h 5020326"/>
              <a:gd name="connsiteX70-6593" fmla="*/ 3064186 w 3889897"/>
              <a:gd name="connsiteY70-6594" fmla="*/ 2915088 h 5020326"/>
              <a:gd name="connsiteX71-6595" fmla="*/ 3018466 w 3889897"/>
              <a:gd name="connsiteY71-6596" fmla="*/ 3014148 h 5020326"/>
              <a:gd name="connsiteX72-6597" fmla="*/ 2980366 w 3889897"/>
              <a:gd name="connsiteY72-6598" fmla="*/ 3082728 h 5020326"/>
              <a:gd name="connsiteX73-6599" fmla="*/ 2957506 w 3889897"/>
              <a:gd name="connsiteY73-6600" fmla="*/ 3120828 h 5020326"/>
              <a:gd name="connsiteX74-6601" fmla="*/ 2957506 w 3889897"/>
              <a:gd name="connsiteY74-6602" fmla="*/ 3555168 h 5020326"/>
              <a:gd name="connsiteX75-6603" fmla="*/ 3010846 w 3889897"/>
              <a:gd name="connsiteY75-6604" fmla="*/ 3539928 h 5020326"/>
              <a:gd name="connsiteX76-6605" fmla="*/ 3109906 w 3889897"/>
              <a:gd name="connsiteY76-6606" fmla="*/ 3570408 h 5020326"/>
              <a:gd name="connsiteX77-6607" fmla="*/ 3140386 w 3889897"/>
              <a:gd name="connsiteY77-6608" fmla="*/ 3631368 h 5020326"/>
              <a:gd name="connsiteX78-6609" fmla="*/ 3117526 w 3889897"/>
              <a:gd name="connsiteY78-6610" fmla="*/ 3738048 h 5020326"/>
              <a:gd name="connsiteX79-6611" fmla="*/ 3125146 w 3889897"/>
              <a:gd name="connsiteY79-6612" fmla="*/ 4103808 h 5020326"/>
              <a:gd name="connsiteX80-6613" fmla="*/ 3231826 w 3889897"/>
              <a:gd name="connsiteY80-6614" fmla="*/ 4172388 h 5020326"/>
              <a:gd name="connsiteX81-6615" fmla="*/ 3285166 w 3889897"/>
              <a:gd name="connsiteY81-6616" fmla="*/ 4294308 h 5020326"/>
              <a:gd name="connsiteX82-6617" fmla="*/ 3300406 w 3889897"/>
              <a:gd name="connsiteY82-6618" fmla="*/ 4347648 h 5020326"/>
              <a:gd name="connsiteX83-6619" fmla="*/ 3330886 w 3889897"/>
              <a:gd name="connsiteY83-6620" fmla="*/ 4408608 h 5020326"/>
              <a:gd name="connsiteX84-6621" fmla="*/ 3551866 w 3889897"/>
              <a:gd name="connsiteY84-6622" fmla="*/ 4644828 h 5020326"/>
              <a:gd name="connsiteX85-6623" fmla="*/ 3889897 w 3889897"/>
              <a:gd name="connsiteY85-6624" fmla="*/ 5020326 h 5020326"/>
              <a:gd name="connsiteX0-6625" fmla="*/ 712990 w 3889897"/>
              <a:gd name="connsiteY0-6626" fmla="*/ 5019479 h 5020326"/>
              <a:gd name="connsiteX1-6627" fmla="*/ 961066 w 3889897"/>
              <a:gd name="connsiteY1-6628" fmla="*/ 4644828 h 5020326"/>
              <a:gd name="connsiteX2-6629" fmla="*/ 1342066 w 3889897"/>
              <a:gd name="connsiteY2-6630" fmla="*/ 4172388 h 5020326"/>
              <a:gd name="connsiteX3-6631" fmla="*/ 1258246 w 3889897"/>
              <a:gd name="connsiteY3-6632" fmla="*/ 4012368 h 5020326"/>
              <a:gd name="connsiteX4-6633" fmla="*/ 1204906 w 3889897"/>
              <a:gd name="connsiteY4-6634" fmla="*/ 3928548 h 5020326"/>
              <a:gd name="connsiteX5-6635" fmla="*/ 1174426 w 3889897"/>
              <a:gd name="connsiteY5-6636" fmla="*/ 3768528 h 5020326"/>
              <a:gd name="connsiteX6-6637" fmla="*/ 1143946 w 3889897"/>
              <a:gd name="connsiteY6-6638" fmla="*/ 3669468 h 5020326"/>
              <a:gd name="connsiteX7-6639" fmla="*/ 1067746 w 3889897"/>
              <a:gd name="connsiteY7-6640" fmla="*/ 3661848 h 5020326"/>
              <a:gd name="connsiteX8-6641" fmla="*/ 938206 w 3889897"/>
              <a:gd name="connsiteY8-6642" fmla="*/ 3669468 h 5020326"/>
              <a:gd name="connsiteX9-6643" fmla="*/ 831526 w 3889897"/>
              <a:gd name="connsiteY9-6644" fmla="*/ 3692328 h 5020326"/>
              <a:gd name="connsiteX10-6645" fmla="*/ 610546 w 3889897"/>
              <a:gd name="connsiteY10-6646" fmla="*/ 3738048 h 5020326"/>
              <a:gd name="connsiteX11-6647" fmla="*/ 389566 w 3889897"/>
              <a:gd name="connsiteY11-6648" fmla="*/ 3638988 h 5020326"/>
              <a:gd name="connsiteX12-6649" fmla="*/ 381946 w 3889897"/>
              <a:gd name="connsiteY12-6650" fmla="*/ 3326568 h 5020326"/>
              <a:gd name="connsiteX13-6651" fmla="*/ 420046 w 3889897"/>
              <a:gd name="connsiteY13-6652" fmla="*/ 3227508 h 5020326"/>
              <a:gd name="connsiteX14-6653" fmla="*/ 389566 w 3889897"/>
              <a:gd name="connsiteY14-6654" fmla="*/ 3166548 h 5020326"/>
              <a:gd name="connsiteX15-6655" fmla="*/ 351466 w 3889897"/>
              <a:gd name="connsiteY15-6656" fmla="*/ 3105588 h 5020326"/>
              <a:gd name="connsiteX16-6657" fmla="*/ 397186 w 3889897"/>
              <a:gd name="connsiteY16-6658" fmla="*/ 3021768 h 5020326"/>
              <a:gd name="connsiteX17-6659" fmla="*/ 488626 w 3889897"/>
              <a:gd name="connsiteY17-6660" fmla="*/ 2998908 h 5020326"/>
              <a:gd name="connsiteX18-6661" fmla="*/ 471956 w 3889897"/>
              <a:gd name="connsiteY18-6662" fmla="*/ 2942709 h 5020326"/>
              <a:gd name="connsiteX19-6663" fmla="*/ 435286 w 3889897"/>
              <a:gd name="connsiteY19-6664" fmla="*/ 2930328 h 5020326"/>
              <a:gd name="connsiteX20-6665" fmla="*/ 389566 w 3889897"/>
              <a:gd name="connsiteY20-6666" fmla="*/ 2930328 h 5020326"/>
              <a:gd name="connsiteX21-6667" fmla="*/ 314000 w 3889897"/>
              <a:gd name="connsiteY21-6668" fmla="*/ 2893495 h 5020326"/>
              <a:gd name="connsiteX22-6669" fmla="*/ 320986 w 3889897"/>
              <a:gd name="connsiteY22-6670" fmla="*/ 2846508 h 5020326"/>
              <a:gd name="connsiteX23-6671" fmla="*/ 328606 w 3889897"/>
              <a:gd name="connsiteY23-6672" fmla="*/ 2793168 h 5020326"/>
              <a:gd name="connsiteX24-6673" fmla="*/ 313366 w 3889897"/>
              <a:gd name="connsiteY24-6674" fmla="*/ 2732208 h 5020326"/>
              <a:gd name="connsiteX25-6675" fmla="*/ 267646 w 3889897"/>
              <a:gd name="connsiteY25-6676" fmla="*/ 2671248 h 5020326"/>
              <a:gd name="connsiteX26-6677" fmla="*/ 176206 w 3889897"/>
              <a:gd name="connsiteY26-6678" fmla="*/ 2656008 h 5020326"/>
              <a:gd name="connsiteX27-6679" fmla="*/ 54286 w 3889897"/>
              <a:gd name="connsiteY27-6680" fmla="*/ 2610288 h 5020326"/>
              <a:gd name="connsiteX28-6681" fmla="*/ 7931 w 3889897"/>
              <a:gd name="connsiteY28-6682" fmla="*/ 2563298 h 5020326"/>
              <a:gd name="connsiteX29-6683" fmla="*/ 8566 w 3889897"/>
              <a:gd name="connsiteY29-6684" fmla="*/ 2488368 h 5020326"/>
              <a:gd name="connsiteX30-6685" fmla="*/ 92386 w 3889897"/>
              <a:gd name="connsiteY30-6686" fmla="*/ 2335968 h 5020326"/>
              <a:gd name="connsiteX31-6687" fmla="*/ 221926 w 3889897"/>
              <a:gd name="connsiteY31-6688" fmla="*/ 2175948 h 5020326"/>
              <a:gd name="connsiteX32-6689" fmla="*/ 282886 w 3889897"/>
              <a:gd name="connsiteY32-6690" fmla="*/ 2084508 h 5020326"/>
              <a:gd name="connsiteX33-6691" fmla="*/ 328606 w 3889897"/>
              <a:gd name="connsiteY33-6692" fmla="*/ 1977828 h 5020326"/>
              <a:gd name="connsiteX34-6693" fmla="*/ 359086 w 3889897"/>
              <a:gd name="connsiteY34-6694" fmla="*/ 1871148 h 5020326"/>
              <a:gd name="connsiteX35-6695" fmla="*/ 374326 w 3889897"/>
              <a:gd name="connsiteY35-6696" fmla="*/ 1810188 h 5020326"/>
              <a:gd name="connsiteX36-6697" fmla="*/ 343846 w 3889897"/>
              <a:gd name="connsiteY36-6698" fmla="*/ 1756848 h 5020326"/>
              <a:gd name="connsiteX37-6699" fmla="*/ 328606 w 3889897"/>
              <a:gd name="connsiteY37-6700" fmla="*/ 1680648 h 5020326"/>
              <a:gd name="connsiteX38-6701" fmla="*/ 412426 w 3889897"/>
              <a:gd name="connsiteY38-6702" fmla="*/ 1474908 h 5020326"/>
              <a:gd name="connsiteX39-6703" fmla="*/ 442906 w 3889897"/>
              <a:gd name="connsiteY39-6704" fmla="*/ 1307268 h 5020326"/>
              <a:gd name="connsiteX40-6705" fmla="*/ 465766 w 3889897"/>
              <a:gd name="connsiteY40-6706" fmla="*/ 1192968 h 5020326"/>
              <a:gd name="connsiteX41-6707" fmla="*/ 503866 w 3889897"/>
              <a:gd name="connsiteY41-6708" fmla="*/ 1055808 h 5020326"/>
              <a:gd name="connsiteX42-6709" fmla="*/ 557206 w 3889897"/>
              <a:gd name="connsiteY42-6710" fmla="*/ 888168 h 5020326"/>
              <a:gd name="connsiteX43-6711" fmla="*/ 503866 w 3889897"/>
              <a:gd name="connsiteY43-6712" fmla="*/ 888168 h 5020326"/>
              <a:gd name="connsiteX44-6713" fmla="*/ 412426 w 3889897"/>
              <a:gd name="connsiteY44-6714" fmla="*/ 834828 h 5020326"/>
              <a:gd name="connsiteX45-6715" fmla="*/ 328606 w 3889897"/>
              <a:gd name="connsiteY45-6716" fmla="*/ 789108 h 5020326"/>
              <a:gd name="connsiteX46-6717" fmla="*/ 260026 w 3889897"/>
              <a:gd name="connsiteY46-6718" fmla="*/ 773868 h 5020326"/>
              <a:gd name="connsiteX47-6719" fmla="*/ 214306 w 3889897"/>
              <a:gd name="connsiteY47-6720" fmla="*/ 751008 h 5020326"/>
              <a:gd name="connsiteX48-6721" fmla="*/ 260026 w 3889897"/>
              <a:gd name="connsiteY48-6722" fmla="*/ 674808 h 5020326"/>
              <a:gd name="connsiteX49-6723" fmla="*/ 374326 w 3889897"/>
              <a:gd name="connsiteY49-6724" fmla="*/ 606228 h 5020326"/>
              <a:gd name="connsiteX50-6725" fmla="*/ 557206 w 3889897"/>
              <a:gd name="connsiteY50-6726" fmla="*/ 507168 h 5020326"/>
              <a:gd name="connsiteX51-6727" fmla="*/ 656266 w 3889897"/>
              <a:gd name="connsiteY51-6728" fmla="*/ 423348 h 5020326"/>
              <a:gd name="connsiteX52-6729" fmla="*/ 892486 w 3889897"/>
              <a:gd name="connsiteY52-6730" fmla="*/ 232848 h 5020326"/>
              <a:gd name="connsiteX53-6731" fmla="*/ 1174426 w 3889897"/>
              <a:gd name="connsiteY53-6732" fmla="*/ 80448 h 5020326"/>
              <a:gd name="connsiteX54-6733" fmla="*/ 1593526 w 3889897"/>
              <a:gd name="connsiteY54-6734" fmla="*/ 11868 h 5020326"/>
              <a:gd name="connsiteX55-6735" fmla="*/ 1944046 w 3889897"/>
              <a:gd name="connsiteY55-6736" fmla="*/ 4248 h 5020326"/>
              <a:gd name="connsiteX56-6737" fmla="*/ 2172646 w 3889897"/>
              <a:gd name="connsiteY56-6738" fmla="*/ 4248 h 5020326"/>
              <a:gd name="connsiteX57-6739" fmla="*/ 2393626 w 3889897"/>
              <a:gd name="connsiteY57-6740" fmla="*/ 57588 h 5020326"/>
              <a:gd name="connsiteX58-6741" fmla="*/ 2667946 w 3889897"/>
              <a:gd name="connsiteY58-6742" fmla="*/ 133788 h 5020326"/>
              <a:gd name="connsiteX59-6743" fmla="*/ 2820346 w 3889897"/>
              <a:gd name="connsiteY59-6744" fmla="*/ 202368 h 5020326"/>
              <a:gd name="connsiteX60-6745" fmla="*/ 3102286 w 3889897"/>
              <a:gd name="connsiteY60-6746" fmla="*/ 400488 h 5020326"/>
              <a:gd name="connsiteX61-6747" fmla="*/ 3285166 w 3889897"/>
              <a:gd name="connsiteY61-6748" fmla="*/ 651948 h 5020326"/>
              <a:gd name="connsiteX62-6749" fmla="*/ 3407086 w 3889897"/>
              <a:gd name="connsiteY62-6750" fmla="*/ 918648 h 5020326"/>
              <a:gd name="connsiteX63-6751" fmla="*/ 3475666 w 3889897"/>
              <a:gd name="connsiteY63-6752" fmla="*/ 1238688 h 5020326"/>
              <a:gd name="connsiteX64-6753" fmla="*/ 3506146 w 3889897"/>
              <a:gd name="connsiteY64-6754" fmla="*/ 1543488 h 5020326"/>
              <a:gd name="connsiteX65-6755" fmla="*/ 3506146 w 3889897"/>
              <a:gd name="connsiteY65-6756" fmla="*/ 1962588 h 5020326"/>
              <a:gd name="connsiteX66-6757" fmla="*/ 3338506 w 3889897"/>
              <a:gd name="connsiteY66-6758" fmla="*/ 2305488 h 5020326"/>
              <a:gd name="connsiteX67-6759" fmla="*/ 3254686 w 3889897"/>
              <a:gd name="connsiteY67-6760" fmla="*/ 2473128 h 5020326"/>
              <a:gd name="connsiteX68-6761" fmla="*/ 3132766 w 3889897"/>
              <a:gd name="connsiteY68-6762" fmla="*/ 2663628 h 5020326"/>
              <a:gd name="connsiteX69-6763" fmla="*/ 3071806 w 3889897"/>
              <a:gd name="connsiteY69-6764" fmla="*/ 2838888 h 5020326"/>
              <a:gd name="connsiteX70-6765" fmla="*/ 3064186 w 3889897"/>
              <a:gd name="connsiteY70-6766" fmla="*/ 2915088 h 5020326"/>
              <a:gd name="connsiteX71-6767" fmla="*/ 3018466 w 3889897"/>
              <a:gd name="connsiteY71-6768" fmla="*/ 3014148 h 5020326"/>
              <a:gd name="connsiteX72-6769" fmla="*/ 2980366 w 3889897"/>
              <a:gd name="connsiteY72-6770" fmla="*/ 3082728 h 5020326"/>
              <a:gd name="connsiteX73-6771" fmla="*/ 2957506 w 3889897"/>
              <a:gd name="connsiteY73-6772" fmla="*/ 3120828 h 5020326"/>
              <a:gd name="connsiteX74-6773" fmla="*/ 2957506 w 3889897"/>
              <a:gd name="connsiteY74-6774" fmla="*/ 3555168 h 5020326"/>
              <a:gd name="connsiteX75-6775" fmla="*/ 3010846 w 3889897"/>
              <a:gd name="connsiteY75-6776" fmla="*/ 3539928 h 5020326"/>
              <a:gd name="connsiteX76-6777" fmla="*/ 3109906 w 3889897"/>
              <a:gd name="connsiteY76-6778" fmla="*/ 3570408 h 5020326"/>
              <a:gd name="connsiteX77-6779" fmla="*/ 3140386 w 3889897"/>
              <a:gd name="connsiteY77-6780" fmla="*/ 3631368 h 5020326"/>
              <a:gd name="connsiteX78-6781" fmla="*/ 3117526 w 3889897"/>
              <a:gd name="connsiteY78-6782" fmla="*/ 3738048 h 5020326"/>
              <a:gd name="connsiteX79-6783" fmla="*/ 3125146 w 3889897"/>
              <a:gd name="connsiteY79-6784" fmla="*/ 4103808 h 5020326"/>
              <a:gd name="connsiteX80-6785" fmla="*/ 3231826 w 3889897"/>
              <a:gd name="connsiteY80-6786" fmla="*/ 4172388 h 5020326"/>
              <a:gd name="connsiteX81-6787" fmla="*/ 3285166 w 3889897"/>
              <a:gd name="connsiteY81-6788" fmla="*/ 4294308 h 5020326"/>
              <a:gd name="connsiteX82-6789" fmla="*/ 3330886 w 3889897"/>
              <a:gd name="connsiteY82-6790" fmla="*/ 4408608 h 5020326"/>
              <a:gd name="connsiteX83-6791" fmla="*/ 3551866 w 3889897"/>
              <a:gd name="connsiteY83-6792" fmla="*/ 4644828 h 5020326"/>
              <a:gd name="connsiteX84-6793" fmla="*/ 3889897 w 3889897"/>
              <a:gd name="connsiteY84-6794" fmla="*/ 5020326 h 5020326"/>
            </a:gdLst>
            <a:ahLst/>
            <a:cxnLst>
              <a:cxn ang="0">
                <a:pos x="connsiteX0-6625" y="connsiteY0-6626"/>
              </a:cxn>
              <a:cxn ang="0">
                <a:pos x="connsiteX1-6627" y="connsiteY1-6628"/>
              </a:cxn>
              <a:cxn ang="0">
                <a:pos x="connsiteX2-6629" y="connsiteY2-6630"/>
              </a:cxn>
              <a:cxn ang="0">
                <a:pos x="connsiteX3-6631" y="connsiteY3-6632"/>
              </a:cxn>
              <a:cxn ang="0">
                <a:pos x="connsiteX4-6633" y="connsiteY4-6634"/>
              </a:cxn>
              <a:cxn ang="0">
                <a:pos x="connsiteX5-6635" y="connsiteY5-6636"/>
              </a:cxn>
              <a:cxn ang="0">
                <a:pos x="connsiteX6-6637" y="connsiteY6-6638"/>
              </a:cxn>
              <a:cxn ang="0">
                <a:pos x="connsiteX7-6639" y="connsiteY7-6640"/>
              </a:cxn>
              <a:cxn ang="0">
                <a:pos x="connsiteX8-6641" y="connsiteY8-6642"/>
              </a:cxn>
              <a:cxn ang="0">
                <a:pos x="connsiteX9-6643" y="connsiteY9-6644"/>
              </a:cxn>
              <a:cxn ang="0">
                <a:pos x="connsiteX10-6645" y="connsiteY10-6646"/>
              </a:cxn>
              <a:cxn ang="0">
                <a:pos x="connsiteX11-6647" y="connsiteY11-6648"/>
              </a:cxn>
              <a:cxn ang="0">
                <a:pos x="connsiteX12-6649" y="connsiteY12-6650"/>
              </a:cxn>
              <a:cxn ang="0">
                <a:pos x="connsiteX13-6651" y="connsiteY13-6652"/>
              </a:cxn>
              <a:cxn ang="0">
                <a:pos x="connsiteX14-6653" y="connsiteY14-6654"/>
              </a:cxn>
              <a:cxn ang="0">
                <a:pos x="connsiteX15-6655" y="connsiteY15-6656"/>
              </a:cxn>
              <a:cxn ang="0">
                <a:pos x="connsiteX16-6657" y="connsiteY16-6658"/>
              </a:cxn>
              <a:cxn ang="0">
                <a:pos x="connsiteX17-6659" y="connsiteY17-6660"/>
              </a:cxn>
              <a:cxn ang="0">
                <a:pos x="connsiteX18-6661" y="connsiteY18-6662"/>
              </a:cxn>
              <a:cxn ang="0">
                <a:pos x="connsiteX19-6663" y="connsiteY19-6664"/>
              </a:cxn>
              <a:cxn ang="0">
                <a:pos x="connsiteX20-6665" y="connsiteY20-6666"/>
              </a:cxn>
              <a:cxn ang="0">
                <a:pos x="connsiteX21-6667" y="connsiteY21-6668"/>
              </a:cxn>
              <a:cxn ang="0">
                <a:pos x="connsiteX22-6669" y="connsiteY22-6670"/>
              </a:cxn>
              <a:cxn ang="0">
                <a:pos x="connsiteX23-6671" y="connsiteY23-6672"/>
              </a:cxn>
              <a:cxn ang="0">
                <a:pos x="connsiteX24-6673" y="connsiteY24-6674"/>
              </a:cxn>
              <a:cxn ang="0">
                <a:pos x="connsiteX25-6675" y="connsiteY25-6676"/>
              </a:cxn>
              <a:cxn ang="0">
                <a:pos x="connsiteX26-6677" y="connsiteY26-6678"/>
              </a:cxn>
              <a:cxn ang="0">
                <a:pos x="connsiteX27-6679" y="connsiteY27-6680"/>
              </a:cxn>
              <a:cxn ang="0">
                <a:pos x="connsiteX28-6681" y="connsiteY28-6682"/>
              </a:cxn>
              <a:cxn ang="0">
                <a:pos x="connsiteX29-6683" y="connsiteY29-6684"/>
              </a:cxn>
              <a:cxn ang="0">
                <a:pos x="connsiteX30-6685" y="connsiteY30-6686"/>
              </a:cxn>
              <a:cxn ang="0">
                <a:pos x="connsiteX31-6687" y="connsiteY31-6688"/>
              </a:cxn>
              <a:cxn ang="0">
                <a:pos x="connsiteX32-6689" y="connsiteY32-6690"/>
              </a:cxn>
              <a:cxn ang="0">
                <a:pos x="connsiteX33-6691" y="connsiteY33-6692"/>
              </a:cxn>
              <a:cxn ang="0">
                <a:pos x="connsiteX34-6693" y="connsiteY34-6694"/>
              </a:cxn>
              <a:cxn ang="0">
                <a:pos x="connsiteX35-6695" y="connsiteY35-6696"/>
              </a:cxn>
              <a:cxn ang="0">
                <a:pos x="connsiteX36-6697" y="connsiteY36-6698"/>
              </a:cxn>
              <a:cxn ang="0">
                <a:pos x="connsiteX37-6699" y="connsiteY37-6700"/>
              </a:cxn>
              <a:cxn ang="0">
                <a:pos x="connsiteX38-6701" y="connsiteY38-6702"/>
              </a:cxn>
              <a:cxn ang="0">
                <a:pos x="connsiteX39-6703" y="connsiteY39-6704"/>
              </a:cxn>
              <a:cxn ang="0">
                <a:pos x="connsiteX40-6705" y="connsiteY40-6706"/>
              </a:cxn>
              <a:cxn ang="0">
                <a:pos x="connsiteX41-6707" y="connsiteY41-6708"/>
              </a:cxn>
              <a:cxn ang="0">
                <a:pos x="connsiteX42-6709" y="connsiteY42-6710"/>
              </a:cxn>
              <a:cxn ang="0">
                <a:pos x="connsiteX43-6711" y="connsiteY43-6712"/>
              </a:cxn>
              <a:cxn ang="0">
                <a:pos x="connsiteX44-6713" y="connsiteY44-6714"/>
              </a:cxn>
              <a:cxn ang="0">
                <a:pos x="connsiteX45-6715" y="connsiteY45-6716"/>
              </a:cxn>
              <a:cxn ang="0">
                <a:pos x="connsiteX46-6717" y="connsiteY46-6718"/>
              </a:cxn>
              <a:cxn ang="0">
                <a:pos x="connsiteX47-6719" y="connsiteY47-6720"/>
              </a:cxn>
              <a:cxn ang="0">
                <a:pos x="connsiteX48-6721" y="connsiteY48-6722"/>
              </a:cxn>
              <a:cxn ang="0">
                <a:pos x="connsiteX49-6723" y="connsiteY49-6724"/>
              </a:cxn>
              <a:cxn ang="0">
                <a:pos x="connsiteX50-6725" y="connsiteY50-6726"/>
              </a:cxn>
              <a:cxn ang="0">
                <a:pos x="connsiteX51-6727" y="connsiteY51-6728"/>
              </a:cxn>
              <a:cxn ang="0">
                <a:pos x="connsiteX52-6729" y="connsiteY52-6730"/>
              </a:cxn>
              <a:cxn ang="0">
                <a:pos x="connsiteX53-6731" y="connsiteY53-6732"/>
              </a:cxn>
              <a:cxn ang="0">
                <a:pos x="connsiteX54-6733" y="connsiteY54-6734"/>
              </a:cxn>
              <a:cxn ang="0">
                <a:pos x="connsiteX55-6735" y="connsiteY55-6736"/>
              </a:cxn>
              <a:cxn ang="0">
                <a:pos x="connsiteX56-6737" y="connsiteY56-6738"/>
              </a:cxn>
              <a:cxn ang="0">
                <a:pos x="connsiteX57-6739" y="connsiteY57-6740"/>
              </a:cxn>
              <a:cxn ang="0">
                <a:pos x="connsiteX58-6741" y="connsiteY58-6742"/>
              </a:cxn>
              <a:cxn ang="0">
                <a:pos x="connsiteX59-6743" y="connsiteY59-6744"/>
              </a:cxn>
              <a:cxn ang="0">
                <a:pos x="connsiteX60-6745" y="connsiteY60-6746"/>
              </a:cxn>
              <a:cxn ang="0">
                <a:pos x="connsiteX61-6747" y="connsiteY61-6748"/>
              </a:cxn>
              <a:cxn ang="0">
                <a:pos x="connsiteX62-6749" y="connsiteY62-6750"/>
              </a:cxn>
              <a:cxn ang="0">
                <a:pos x="connsiteX63-6751" y="connsiteY63-6752"/>
              </a:cxn>
              <a:cxn ang="0">
                <a:pos x="connsiteX64-6753" y="connsiteY64-6754"/>
              </a:cxn>
              <a:cxn ang="0">
                <a:pos x="connsiteX65-6755" y="connsiteY65-6756"/>
              </a:cxn>
              <a:cxn ang="0">
                <a:pos x="connsiteX66-6757" y="connsiteY66-6758"/>
              </a:cxn>
              <a:cxn ang="0">
                <a:pos x="connsiteX67-6759" y="connsiteY67-6760"/>
              </a:cxn>
              <a:cxn ang="0">
                <a:pos x="connsiteX68-6761" y="connsiteY68-6762"/>
              </a:cxn>
              <a:cxn ang="0">
                <a:pos x="connsiteX69-6763" y="connsiteY69-6764"/>
              </a:cxn>
              <a:cxn ang="0">
                <a:pos x="connsiteX70-6765" y="connsiteY70-6766"/>
              </a:cxn>
              <a:cxn ang="0">
                <a:pos x="connsiteX71-6767" y="connsiteY71-6768"/>
              </a:cxn>
              <a:cxn ang="0">
                <a:pos x="connsiteX72-6769" y="connsiteY72-6770"/>
              </a:cxn>
              <a:cxn ang="0">
                <a:pos x="connsiteX73-6771" y="connsiteY73-6772"/>
              </a:cxn>
              <a:cxn ang="0">
                <a:pos x="connsiteX74-6773" y="connsiteY74-6774"/>
              </a:cxn>
              <a:cxn ang="0">
                <a:pos x="connsiteX75-6775" y="connsiteY75-6776"/>
              </a:cxn>
              <a:cxn ang="0">
                <a:pos x="connsiteX76-6777" y="connsiteY76-6778"/>
              </a:cxn>
              <a:cxn ang="0">
                <a:pos x="connsiteX77-6779" y="connsiteY77-6780"/>
              </a:cxn>
              <a:cxn ang="0">
                <a:pos x="connsiteX78-6781" y="connsiteY78-6782"/>
              </a:cxn>
              <a:cxn ang="0">
                <a:pos x="connsiteX79-6783" y="connsiteY79-6784"/>
              </a:cxn>
              <a:cxn ang="0">
                <a:pos x="connsiteX80-6785" y="connsiteY80-6786"/>
              </a:cxn>
              <a:cxn ang="0">
                <a:pos x="connsiteX81-6787" y="connsiteY81-6788"/>
              </a:cxn>
              <a:cxn ang="0">
                <a:pos x="connsiteX82-6789" y="connsiteY82-6790"/>
              </a:cxn>
              <a:cxn ang="0">
                <a:pos x="connsiteX83-6791" y="connsiteY83-6792"/>
              </a:cxn>
              <a:cxn ang="0">
                <a:pos x="connsiteX84-6793" y="connsiteY84-679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rgbClr val="015982"/>
          </a:solidFill>
          <a:ln>
            <a:noFill/>
          </a:ln>
          <a:effectLst/>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endParaRPr>
          </a:p>
        </p:txBody>
      </p:sp>
      <p:sp>
        <p:nvSpPr>
          <p:cNvPr id="5" name="Freeform 5"/>
          <p:cNvSpPr/>
          <p:nvPr>
            <p:custDataLst>
              <p:tags r:id="rId4"/>
            </p:custDataLst>
          </p:nvPr>
        </p:nvSpPr>
        <p:spPr>
          <a:xfrm>
            <a:off x="4951927" y="2493594"/>
            <a:ext cx="974259" cy="959270"/>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6" name="Freeform 6"/>
          <p:cNvSpPr/>
          <p:nvPr>
            <p:custDataLst>
              <p:tags r:id="rId5"/>
            </p:custDataLst>
          </p:nvPr>
        </p:nvSpPr>
        <p:spPr>
          <a:xfrm>
            <a:off x="5503780" y="3195332"/>
            <a:ext cx="1092805" cy="1076454"/>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7" name="Freeform 7"/>
          <p:cNvSpPr/>
          <p:nvPr>
            <p:custDataLst>
              <p:tags r:id="rId6"/>
            </p:custDataLst>
          </p:nvPr>
        </p:nvSpPr>
        <p:spPr>
          <a:xfrm>
            <a:off x="5905746" y="2601239"/>
            <a:ext cx="619983" cy="671762"/>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8" name="Freeform 8"/>
          <p:cNvSpPr/>
          <p:nvPr>
            <p:custDataLst>
              <p:tags r:id="rId7"/>
            </p:custDataLst>
          </p:nvPr>
        </p:nvSpPr>
        <p:spPr>
          <a:xfrm rot="20700000">
            <a:off x="4875621" y="3365658"/>
            <a:ext cx="685388" cy="74397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9" name="Freeform 9"/>
          <p:cNvSpPr/>
          <p:nvPr>
            <p:custDataLst>
              <p:tags r:id="rId8"/>
            </p:custDataLst>
          </p:nvPr>
        </p:nvSpPr>
        <p:spPr>
          <a:xfrm>
            <a:off x="4616727" y="3037271"/>
            <a:ext cx="381528" cy="415593"/>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0" name="Freeform 10"/>
          <p:cNvSpPr/>
          <p:nvPr>
            <p:custDataLst>
              <p:tags r:id="rId9"/>
            </p:custDataLst>
          </p:nvPr>
        </p:nvSpPr>
        <p:spPr>
          <a:xfrm>
            <a:off x="6431710" y="3155817"/>
            <a:ext cx="382891" cy="414230"/>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1" name="Freeform 11"/>
          <p:cNvSpPr/>
          <p:nvPr>
            <p:custDataLst>
              <p:tags r:id="rId10"/>
            </p:custDataLst>
          </p:nvPr>
        </p:nvSpPr>
        <p:spPr>
          <a:xfrm rot="20700000">
            <a:off x="5837616" y="3503280"/>
            <a:ext cx="425131" cy="460559"/>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2" name="Freeform 12"/>
          <p:cNvSpPr/>
          <p:nvPr>
            <p:custDataLst>
              <p:tags r:id="rId11"/>
            </p:custDataLst>
          </p:nvPr>
        </p:nvSpPr>
        <p:spPr>
          <a:xfrm>
            <a:off x="5221721" y="2733411"/>
            <a:ext cx="441482" cy="479635"/>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3" name="Freeform 13"/>
          <p:cNvSpPr/>
          <p:nvPr>
            <p:custDataLst>
              <p:tags r:id="rId12"/>
            </p:custDataLst>
          </p:nvPr>
        </p:nvSpPr>
        <p:spPr>
          <a:xfrm>
            <a:off x="4618090" y="2493594"/>
            <a:ext cx="429219" cy="423769"/>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a:p>
        </p:txBody>
      </p:sp>
      <p:sp>
        <p:nvSpPr>
          <p:cNvPr id="14" name="Freeform 14"/>
          <p:cNvSpPr/>
          <p:nvPr>
            <p:custDataLst>
              <p:tags r:id="rId13"/>
            </p:custDataLst>
          </p:nvPr>
        </p:nvSpPr>
        <p:spPr>
          <a:xfrm>
            <a:off x="5065023" y="3585036"/>
            <a:ext cx="306585" cy="306585"/>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ysClr val="window" lastClr="FFFFFF"/>
          </a:solidFill>
          <a:ln>
            <a:noFill/>
          </a:ln>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endParaRPr>
          </a:p>
        </p:txBody>
      </p:sp>
      <p:sp>
        <p:nvSpPr>
          <p:cNvPr id="15" name="Freeform 15"/>
          <p:cNvSpPr/>
          <p:nvPr>
            <p:custDataLst>
              <p:tags r:id="rId14"/>
            </p:custDataLst>
          </p:nvPr>
        </p:nvSpPr>
        <p:spPr>
          <a:xfrm>
            <a:off x="6093785" y="2812442"/>
            <a:ext cx="252081" cy="252081"/>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ysClr val="window" lastClr="FFFFFF"/>
          </a:solidFill>
          <a:ln>
            <a:noFill/>
          </a:ln>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endParaRPr>
          </a:p>
        </p:txBody>
      </p:sp>
      <p:sp>
        <p:nvSpPr>
          <p:cNvPr id="23" name="文本框 22"/>
          <p:cNvSpPr txBox="1"/>
          <p:nvPr>
            <p:custDataLst>
              <p:tags r:id="rId15"/>
            </p:custDataLst>
          </p:nvPr>
        </p:nvSpPr>
        <p:spPr>
          <a:xfrm>
            <a:off x="7253358" y="2675657"/>
            <a:ext cx="2571615" cy="637697"/>
          </a:xfrm>
          <a:prstGeom prst="rect">
            <a:avLst/>
          </a:prstGeom>
          <a:solidFill>
            <a:srgbClr val="72A0AE"/>
          </a:solidFill>
          <a:ln w="3175">
            <a:noFill/>
          </a:ln>
          <a:effectLst/>
        </p:spPr>
        <p:style>
          <a:lnRef idx="2">
            <a:srgbClr val="015982">
              <a:shade val="50000"/>
            </a:srgbClr>
          </a:lnRef>
          <a:fillRef idx="1">
            <a:srgbClr val="015982"/>
          </a:fillRef>
          <a:effectRef idx="0">
            <a:srgbClr val="015982"/>
          </a:effectRef>
          <a:fontRef idx="minor">
            <a:sysClr val="window" lastClr="FFFFFF"/>
          </a:fontRef>
        </p:style>
        <p:txBody>
          <a:bodyPr anchor="ctr">
            <a:normAutofit fontScale="80000"/>
          </a:bodyPr>
          <a:lstStyle>
            <a:defPPr>
              <a:defRPr lang="zh-CN"/>
            </a:defPPr>
            <a:lvl1pPr marR="0" algn="ctr" rtl="0" eaLnBrk="1" hangingPunct="1">
              <a:spcBef>
                <a:spcPts val="0"/>
              </a:spcBef>
              <a:spcAft>
                <a:spcPts val="0"/>
              </a:spcAft>
              <a:buClrTx/>
              <a:buSzTx/>
              <a:buFontTx/>
              <a:defRPr kumimoji="0" strike="noStrike" cap="none" spc="0" normalizeH="0">
                <a:ln>
                  <a:noFill/>
                </a:ln>
                <a:solidFill>
                  <a:srgbClr val="FFFFFF"/>
                </a:solidFill>
                <a:effectLst/>
                <a:uLnTx/>
                <a:uFillTx/>
                <a:latin typeface="Arial" panose="020B0604020202020204" pitchFamily="34" charset="0"/>
                <a:ea typeface="+mn-ea"/>
                <a:cs typeface="+mn-ea"/>
              </a:defRPr>
            </a:lvl1pPr>
            <a:lvl2pPr>
              <a:defRPr>
                <a:solidFill>
                  <a:sysClr val="window" lastClr="FFFFFF"/>
                </a:solidFill>
                <a:latin typeface="Arial" panose="020B0604020202020204" pitchFamily="34" charset="0"/>
                <a:ea typeface="+mn-ea"/>
                <a:cs typeface="+mn-ea"/>
              </a:defRPr>
            </a:lvl2pPr>
            <a:lvl3pPr>
              <a:defRPr>
                <a:solidFill>
                  <a:sysClr val="window" lastClr="FFFFFF"/>
                </a:solidFill>
                <a:latin typeface="Arial" panose="020B0604020202020204" pitchFamily="34" charset="0"/>
                <a:ea typeface="+mn-ea"/>
                <a:cs typeface="+mn-ea"/>
              </a:defRPr>
            </a:lvl3pPr>
            <a:lvl4pPr>
              <a:defRPr>
                <a:solidFill>
                  <a:sysClr val="window" lastClr="FFFFFF"/>
                </a:solidFill>
                <a:latin typeface="Arial" panose="020B0604020202020204" pitchFamily="34" charset="0"/>
                <a:ea typeface="+mn-ea"/>
                <a:cs typeface="+mn-ea"/>
              </a:defRPr>
            </a:lvl4pPr>
            <a:lvl5pPr>
              <a:defRPr>
                <a:solidFill>
                  <a:sysClr val="window" lastClr="FFFFFF"/>
                </a:solidFill>
                <a:latin typeface="Arial" panose="020B0604020202020204" pitchFamily="34" charset="0"/>
                <a:ea typeface="+mn-ea"/>
                <a:cs typeface="+mn-ea"/>
              </a:defRPr>
            </a:lvl5pPr>
            <a:lvl6pPr>
              <a:defRPr>
                <a:solidFill>
                  <a:sysClr val="window" lastClr="FFFFFF"/>
                </a:solidFill>
                <a:latin typeface="Arial" panose="020B0604020202020204" pitchFamily="34" charset="0"/>
                <a:ea typeface="+mn-ea"/>
                <a:cs typeface="+mn-ea"/>
              </a:defRPr>
            </a:lvl6pPr>
            <a:lvl7pPr>
              <a:defRPr>
                <a:solidFill>
                  <a:sysClr val="window" lastClr="FFFFFF"/>
                </a:solidFill>
                <a:latin typeface="Arial" panose="020B0604020202020204" pitchFamily="34" charset="0"/>
                <a:ea typeface="+mn-ea"/>
                <a:cs typeface="+mn-ea"/>
              </a:defRPr>
            </a:lvl7pPr>
            <a:lvl8pPr>
              <a:defRPr>
                <a:solidFill>
                  <a:sysClr val="window" lastClr="FFFFFF"/>
                </a:solidFill>
                <a:latin typeface="Arial" panose="020B0604020202020204" pitchFamily="34" charset="0"/>
                <a:ea typeface="+mn-ea"/>
                <a:cs typeface="+mn-ea"/>
              </a:defRPr>
            </a:lvl8pPr>
            <a:lvl9pPr>
              <a:defRPr>
                <a:solidFill>
                  <a:sysClr val="window" lastClr="FFFFFF"/>
                </a:solidFill>
                <a:latin typeface="Arial" panose="020B0604020202020204" pitchFamily="34" charset="0"/>
                <a:ea typeface="+mn-ea"/>
                <a:cs typeface="+mn-ea"/>
              </a:defRPr>
            </a:lvl9pPr>
          </a:lstStyle>
          <a:p>
            <a:r>
              <a:rPr lang="zh-CN" altLang="en-US" sz="2400" dirty="0">
                <a:solidFill>
                  <a:sysClr val="window" lastClr="FFFFFF"/>
                </a:solidFill>
              </a:rPr>
              <a:t>克服常态的思维定式</a:t>
            </a:r>
            <a:endParaRPr lang="zh-CN" altLang="en-US" sz="2400" dirty="0">
              <a:solidFill>
                <a:sysClr val="window" lastClr="FFFFFF"/>
              </a:solidFill>
            </a:endParaRPr>
          </a:p>
        </p:txBody>
      </p:sp>
      <p:sp>
        <p:nvSpPr>
          <p:cNvPr id="26" name="文本框 25"/>
          <p:cNvSpPr txBox="1"/>
          <p:nvPr>
            <p:custDataLst>
              <p:tags r:id="rId16"/>
            </p:custDataLst>
          </p:nvPr>
        </p:nvSpPr>
        <p:spPr>
          <a:xfrm>
            <a:off x="896828" y="2672932"/>
            <a:ext cx="2571615" cy="640422"/>
          </a:xfrm>
          <a:prstGeom prst="rect">
            <a:avLst/>
          </a:prstGeom>
          <a:solidFill>
            <a:srgbClr val="015982"/>
          </a:solidFill>
          <a:ln w="3175">
            <a:noFill/>
          </a:ln>
          <a:effectLst/>
        </p:spPr>
        <p:style>
          <a:lnRef idx="2">
            <a:srgbClr val="015982">
              <a:shade val="50000"/>
            </a:srgbClr>
          </a:lnRef>
          <a:fillRef idx="1">
            <a:srgbClr val="015982"/>
          </a:fillRef>
          <a:effectRef idx="0">
            <a:srgbClr val="015982"/>
          </a:effectRef>
          <a:fontRef idx="minor">
            <a:sysClr val="window" lastClr="FFFFFF"/>
          </a:fontRef>
        </p:style>
        <p:txBody>
          <a:bodyPr anchor="ctr">
            <a:normAutofit/>
          </a:bodyPr>
          <a:lstStyle>
            <a:defPPr>
              <a:defRPr lang="zh-CN"/>
            </a:defPPr>
            <a:lvl1pPr marR="0" algn="ctr" rtl="0" eaLnBrk="1" hangingPunct="1">
              <a:spcBef>
                <a:spcPts val="0"/>
              </a:spcBef>
              <a:spcAft>
                <a:spcPts val="0"/>
              </a:spcAft>
              <a:buClrTx/>
              <a:buSzTx/>
              <a:buFontTx/>
              <a:defRPr kumimoji="0" strike="noStrike" cap="none" spc="0" normalizeH="0">
                <a:ln>
                  <a:noFill/>
                </a:ln>
                <a:solidFill>
                  <a:srgbClr val="FFFFFF"/>
                </a:solidFill>
                <a:effectLst/>
                <a:uLnTx/>
                <a:uFillTx/>
                <a:latin typeface="Arial" panose="020B0604020202020204" pitchFamily="34" charset="0"/>
                <a:ea typeface="+mn-ea"/>
                <a:cs typeface="+mn-ea"/>
              </a:defRPr>
            </a:lvl1pPr>
            <a:lvl2pPr>
              <a:defRPr>
                <a:solidFill>
                  <a:sysClr val="window" lastClr="FFFFFF"/>
                </a:solidFill>
                <a:latin typeface="Arial" panose="020B0604020202020204" pitchFamily="34" charset="0"/>
                <a:ea typeface="+mn-ea"/>
                <a:cs typeface="+mn-ea"/>
              </a:defRPr>
            </a:lvl2pPr>
            <a:lvl3pPr>
              <a:defRPr>
                <a:solidFill>
                  <a:sysClr val="window" lastClr="FFFFFF"/>
                </a:solidFill>
                <a:latin typeface="Arial" panose="020B0604020202020204" pitchFamily="34" charset="0"/>
                <a:ea typeface="+mn-ea"/>
                <a:cs typeface="+mn-ea"/>
              </a:defRPr>
            </a:lvl3pPr>
            <a:lvl4pPr>
              <a:defRPr>
                <a:solidFill>
                  <a:sysClr val="window" lastClr="FFFFFF"/>
                </a:solidFill>
                <a:latin typeface="Arial" panose="020B0604020202020204" pitchFamily="34" charset="0"/>
                <a:ea typeface="+mn-ea"/>
                <a:cs typeface="+mn-ea"/>
              </a:defRPr>
            </a:lvl4pPr>
            <a:lvl5pPr>
              <a:defRPr>
                <a:solidFill>
                  <a:sysClr val="window" lastClr="FFFFFF"/>
                </a:solidFill>
                <a:latin typeface="Arial" panose="020B0604020202020204" pitchFamily="34" charset="0"/>
                <a:ea typeface="+mn-ea"/>
                <a:cs typeface="+mn-ea"/>
              </a:defRPr>
            </a:lvl5pPr>
            <a:lvl6pPr>
              <a:defRPr>
                <a:solidFill>
                  <a:sysClr val="window" lastClr="FFFFFF"/>
                </a:solidFill>
                <a:latin typeface="Arial" panose="020B0604020202020204" pitchFamily="34" charset="0"/>
                <a:ea typeface="+mn-ea"/>
                <a:cs typeface="+mn-ea"/>
              </a:defRPr>
            </a:lvl6pPr>
            <a:lvl7pPr>
              <a:defRPr>
                <a:solidFill>
                  <a:sysClr val="window" lastClr="FFFFFF"/>
                </a:solidFill>
                <a:latin typeface="Arial" panose="020B0604020202020204" pitchFamily="34" charset="0"/>
                <a:ea typeface="+mn-ea"/>
                <a:cs typeface="+mn-ea"/>
              </a:defRPr>
            </a:lvl7pPr>
            <a:lvl8pPr>
              <a:defRPr>
                <a:solidFill>
                  <a:sysClr val="window" lastClr="FFFFFF"/>
                </a:solidFill>
                <a:latin typeface="Arial" panose="020B0604020202020204" pitchFamily="34" charset="0"/>
                <a:ea typeface="+mn-ea"/>
                <a:cs typeface="+mn-ea"/>
              </a:defRPr>
            </a:lvl8pPr>
            <a:lvl9pPr>
              <a:defRPr>
                <a:solidFill>
                  <a:sysClr val="window" lastClr="FFFFFF"/>
                </a:solidFill>
                <a:latin typeface="Arial" panose="020B0604020202020204" pitchFamily="34" charset="0"/>
                <a:ea typeface="+mn-ea"/>
                <a:cs typeface="+mn-ea"/>
              </a:defRPr>
            </a:lvl9pPr>
          </a:lstStyle>
          <a:p>
            <a:r>
              <a:rPr lang="zh-CN" altLang="en-US" sz="2400" dirty="0">
                <a:solidFill>
                  <a:sysClr val="window" lastClr="FFFFFF"/>
                </a:solidFill>
              </a:rPr>
              <a:t>思维心理学</a:t>
            </a:r>
            <a:endParaRPr lang="zh-CN" altLang="en-US" sz="2400" dirty="0">
              <a:solidFill>
                <a:sysClr val="window" lastClr="FFFFFF"/>
              </a:solidFill>
            </a:endParaRPr>
          </a:p>
        </p:txBody>
      </p:sp>
      <p:sp>
        <p:nvSpPr>
          <p:cNvPr id="27" name="文本框 26"/>
          <p:cNvSpPr txBox="1"/>
          <p:nvPr>
            <p:custDataLst>
              <p:tags r:id="rId17"/>
            </p:custDataLst>
          </p:nvPr>
        </p:nvSpPr>
        <p:spPr>
          <a:xfrm>
            <a:off x="892810" y="3744595"/>
            <a:ext cx="2698750" cy="1198880"/>
          </a:xfrm>
          <a:prstGeom prst="rect">
            <a:avLst/>
          </a:prstGeom>
          <a:solidFill>
            <a:srgbClr val="72A0AE"/>
          </a:solidFill>
          <a:ln w="3175">
            <a:noFill/>
          </a:ln>
          <a:effectLst/>
        </p:spPr>
        <p:style>
          <a:lnRef idx="2">
            <a:srgbClr val="015982">
              <a:shade val="50000"/>
            </a:srgbClr>
          </a:lnRef>
          <a:fillRef idx="1">
            <a:srgbClr val="015982"/>
          </a:fillRef>
          <a:effectRef idx="0">
            <a:srgbClr val="015982"/>
          </a:effectRef>
          <a:fontRef idx="minor">
            <a:sysClr val="window" lastClr="FFFFFF"/>
          </a:fontRef>
        </p:style>
        <p:txBody>
          <a:bodyPr anchor="ctr">
            <a:normAutofit lnSpcReduction="20000"/>
          </a:bodyPr>
          <a:lstStyle>
            <a:defPPr>
              <a:defRPr lang="zh-CN"/>
            </a:defPPr>
            <a:lvl1pPr marR="0" algn="ctr" rtl="0" eaLnBrk="1" hangingPunct="1">
              <a:spcBef>
                <a:spcPts val="0"/>
              </a:spcBef>
              <a:spcAft>
                <a:spcPts val="0"/>
              </a:spcAft>
              <a:buClrTx/>
              <a:buSzTx/>
              <a:buFontTx/>
              <a:defRPr kumimoji="0" strike="noStrike" cap="none" spc="0" normalizeH="0">
                <a:ln>
                  <a:noFill/>
                </a:ln>
                <a:solidFill>
                  <a:srgbClr val="FFFFFF"/>
                </a:solidFill>
                <a:effectLst/>
                <a:uLnTx/>
                <a:uFillTx/>
                <a:latin typeface="Arial" panose="020B0604020202020204" pitchFamily="34" charset="0"/>
                <a:ea typeface="+mn-ea"/>
                <a:cs typeface="+mn-ea"/>
              </a:defRPr>
            </a:lvl1pPr>
            <a:lvl2pPr>
              <a:defRPr>
                <a:solidFill>
                  <a:sysClr val="window" lastClr="FFFFFF"/>
                </a:solidFill>
                <a:latin typeface="Arial" panose="020B0604020202020204" pitchFamily="34" charset="0"/>
                <a:ea typeface="+mn-ea"/>
                <a:cs typeface="+mn-ea"/>
              </a:defRPr>
            </a:lvl2pPr>
            <a:lvl3pPr>
              <a:defRPr>
                <a:solidFill>
                  <a:sysClr val="window" lastClr="FFFFFF"/>
                </a:solidFill>
                <a:latin typeface="Arial" panose="020B0604020202020204" pitchFamily="34" charset="0"/>
                <a:ea typeface="+mn-ea"/>
                <a:cs typeface="+mn-ea"/>
              </a:defRPr>
            </a:lvl3pPr>
            <a:lvl4pPr>
              <a:defRPr>
                <a:solidFill>
                  <a:sysClr val="window" lastClr="FFFFFF"/>
                </a:solidFill>
                <a:latin typeface="Arial" panose="020B0604020202020204" pitchFamily="34" charset="0"/>
                <a:ea typeface="+mn-ea"/>
                <a:cs typeface="+mn-ea"/>
              </a:defRPr>
            </a:lvl4pPr>
            <a:lvl5pPr>
              <a:defRPr>
                <a:solidFill>
                  <a:sysClr val="window" lastClr="FFFFFF"/>
                </a:solidFill>
                <a:latin typeface="Arial" panose="020B0604020202020204" pitchFamily="34" charset="0"/>
                <a:ea typeface="+mn-ea"/>
                <a:cs typeface="+mn-ea"/>
              </a:defRPr>
            </a:lvl5pPr>
            <a:lvl6pPr>
              <a:defRPr>
                <a:solidFill>
                  <a:sysClr val="window" lastClr="FFFFFF"/>
                </a:solidFill>
                <a:latin typeface="Arial" panose="020B0604020202020204" pitchFamily="34" charset="0"/>
                <a:ea typeface="+mn-ea"/>
                <a:cs typeface="+mn-ea"/>
              </a:defRPr>
            </a:lvl6pPr>
            <a:lvl7pPr>
              <a:defRPr>
                <a:solidFill>
                  <a:sysClr val="window" lastClr="FFFFFF"/>
                </a:solidFill>
                <a:latin typeface="Arial" panose="020B0604020202020204" pitchFamily="34" charset="0"/>
                <a:ea typeface="+mn-ea"/>
                <a:cs typeface="+mn-ea"/>
              </a:defRPr>
            </a:lvl7pPr>
            <a:lvl8pPr>
              <a:defRPr>
                <a:solidFill>
                  <a:sysClr val="window" lastClr="FFFFFF"/>
                </a:solidFill>
                <a:latin typeface="Arial" panose="020B0604020202020204" pitchFamily="34" charset="0"/>
                <a:ea typeface="+mn-ea"/>
                <a:cs typeface="+mn-ea"/>
              </a:defRPr>
            </a:lvl8pPr>
            <a:lvl9pPr>
              <a:defRPr>
                <a:solidFill>
                  <a:sysClr val="window" lastClr="FFFFFF"/>
                </a:solidFill>
                <a:latin typeface="Arial" panose="020B0604020202020204" pitchFamily="34" charset="0"/>
                <a:ea typeface="+mn-ea"/>
                <a:cs typeface="+mn-ea"/>
              </a:defRPr>
            </a:lvl9pPr>
          </a:lstStyle>
          <a:p>
            <a:pPr algn="ctr"/>
            <a:r>
              <a:rPr lang="zh-CN" altLang="en-US" sz="2400" dirty="0">
                <a:solidFill>
                  <a:sysClr val="window" lastClr="FFFFFF"/>
                </a:solidFill>
                <a:ea typeface="+mn-ea"/>
                <a:cs typeface="+mn-ea"/>
              </a:rPr>
              <a:t>敏感性、独立性、灵活性、流畅</a:t>
            </a:r>
            <a:endParaRPr lang="zh-CN" altLang="en-US" sz="2400" dirty="0">
              <a:solidFill>
                <a:sysClr val="window" lastClr="FFFFFF"/>
              </a:solidFill>
              <a:ea typeface="+mn-ea"/>
              <a:cs typeface="+mn-ea"/>
            </a:endParaRPr>
          </a:p>
          <a:p>
            <a:pPr algn="ctr"/>
            <a:r>
              <a:rPr lang="zh-CN" altLang="en-US" sz="2400" dirty="0">
                <a:solidFill>
                  <a:sysClr val="window" lastClr="FFFFFF"/>
                </a:solidFill>
                <a:ea typeface="+mn-ea"/>
                <a:cs typeface="+mn-ea"/>
              </a:rPr>
              <a:t>性和连续性</a:t>
            </a:r>
            <a:endParaRPr lang="zh-CN" altLang="en-US" sz="2400" dirty="0">
              <a:solidFill>
                <a:sysClr val="window" lastClr="FFFFFF"/>
              </a:solidFill>
              <a:ea typeface="+mn-ea"/>
              <a:cs typeface="+mn-ea"/>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8"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sp>
        <p:nvSpPr>
          <p:cNvPr id="38" name="文本框 37"/>
          <p:cNvSpPr txBox="1"/>
          <p:nvPr/>
        </p:nvSpPr>
        <p:spPr>
          <a:xfrm>
            <a:off x="396875" y="670560"/>
            <a:ext cx="10362565" cy="891540"/>
          </a:xfrm>
          <a:prstGeom prst="rect">
            <a:avLst/>
          </a:prstGeom>
          <a:noFill/>
        </p:spPr>
        <p:txBody>
          <a:bodyPr wrap="square" rtlCol="0">
            <a:spAutoFit/>
          </a:bodyPr>
          <a:p>
            <a:r>
              <a:rPr lang="zh-CN" altLang="en-US" sz="2800" b="1">
                <a:solidFill>
                  <a:srgbClr val="00B0F0"/>
                </a:solidFill>
                <a:sym typeface="+mn-ea"/>
              </a:rPr>
              <a:t>二、常用的创新方法</a:t>
            </a:r>
            <a:endParaRPr lang="zh-CN" altLang="en-US" sz="2800" b="1">
              <a:solidFill>
                <a:srgbClr val="00B0F0"/>
              </a:solidFill>
              <a:sym typeface="+mn-ea"/>
            </a:endParaRPr>
          </a:p>
          <a:p>
            <a:endParaRPr lang="zh-CN" altLang="en-US" sz="2400"/>
          </a:p>
        </p:txBody>
      </p:sp>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grpSp>
        <p:nvGrpSpPr>
          <p:cNvPr id="56" name="组合 55"/>
          <p:cNvGrpSpPr/>
          <p:nvPr>
            <p:custDataLst>
              <p:tags r:id="rId3"/>
            </p:custDataLst>
          </p:nvPr>
        </p:nvGrpSpPr>
        <p:grpSpPr>
          <a:xfrm>
            <a:off x="2487350" y="2762701"/>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头脑风暴法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6" name="组合 5"/>
          <p:cNvGrpSpPr/>
          <p:nvPr>
            <p:custDataLst>
              <p:tags r:id="rId7"/>
            </p:custDataLst>
          </p:nvPr>
        </p:nvGrpSpPr>
        <p:grpSpPr>
          <a:xfrm>
            <a:off x="7900148" y="2762348"/>
            <a:ext cx="1815125" cy="1877843"/>
            <a:chOff x="2053008" y="1642534"/>
            <a:chExt cx="2610662" cy="2700866"/>
          </a:xfrm>
        </p:grpSpPr>
        <p:sp>
          <p:nvSpPr>
            <p:cNvPr id="9" name="任意多边形 8"/>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任意多边形 10"/>
            <p:cNvSpPr/>
            <p:nvPr>
              <p:custDataLst>
                <p:tags r:id="rId9"/>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其他创新方法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32" name="任意多边形 31"/>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D</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11"/>
            </p:custDataLst>
          </p:nvPr>
        </p:nvGrpSpPr>
        <p:grpSpPr>
          <a:xfrm>
            <a:off x="4304836" y="2762701"/>
            <a:ext cx="1815125" cy="1877843"/>
            <a:chOff x="2053008" y="1642534"/>
            <a:chExt cx="2610662" cy="2700866"/>
          </a:xfrm>
        </p:grpSpPr>
        <p:sp>
          <p:nvSpPr>
            <p:cNvPr id="34" name="任意多边形 33"/>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13"/>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endParaRPr lang="en-US" altLang="zh-CN" smtClean="0">
                <a:solidFill>
                  <a:srgbClr val="FFFFFF"/>
                </a:solidFill>
                <a:latin typeface="Times New Roman" panose="02020603050405020304" pitchFamily="18" charset="0"/>
                <a:sym typeface="Arial" panose="020B0604020202020204" pitchFamily="34" charset="0"/>
              </a:endParaRPr>
            </a:p>
            <a:p>
              <a:pPr algn="ctr"/>
              <a:r>
                <a:rPr lang="en-US" altLang="zh-CN" smtClean="0">
                  <a:solidFill>
                    <a:srgbClr val="FFFFFF"/>
                  </a:solidFill>
                  <a:latin typeface="Times New Roman" panose="02020603050405020304" pitchFamily="18" charset="0"/>
                  <a:sym typeface="Arial" panose="020B0604020202020204" pitchFamily="34" charset="0"/>
                </a:rPr>
                <a:t>“六顶思考帽”法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5"/>
            </p:custDataLst>
          </p:nvPr>
        </p:nvGrpSpPr>
        <p:grpSpPr>
          <a:xfrm>
            <a:off x="6122321" y="2762701"/>
            <a:ext cx="1815125" cy="1877843"/>
            <a:chOff x="2053008" y="1642534"/>
            <a:chExt cx="2610662" cy="2700866"/>
          </a:xfrm>
        </p:grpSpPr>
        <p:sp>
          <p:nvSpPr>
            <p:cNvPr id="58" name="任意多边形 57"/>
            <p:cNvSpPr/>
            <p:nvPr>
              <p:custDataLst>
                <p:tags r:id="rId16"/>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17"/>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检核表法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18"/>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Tree>
    <p:custDataLst>
      <p:tags r:id="rId1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fill="hold"/>
                                        <p:tgtEl>
                                          <p:spTgt spid="57"/>
                                        </p:tgtEl>
                                        <p:attrNameLst>
                                          <p:attrName>ppt_x</p:attrName>
                                        </p:attrNameLst>
                                      </p:cBhvr>
                                      <p:tavLst>
                                        <p:tav tm="0">
                                          <p:val>
                                            <p:strVal val="#ppt_x"/>
                                          </p:val>
                                        </p:tav>
                                        <p:tav tm="100000">
                                          <p:val>
                                            <p:strVal val="#ppt_x"/>
                                          </p:val>
                                        </p:tav>
                                      </p:tavLst>
                                    </p:anim>
                                    <p:anim calcmode="lin" valueType="num">
                                      <p:cBhvr additive="base">
                                        <p:cTn id="3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 name="组合 23"/>
          <p:cNvGrpSpPr/>
          <p:nvPr>
            <p:custDataLst>
              <p:tags r:id="rId1"/>
            </p:custDataLst>
          </p:nvPr>
        </p:nvGrpSpPr>
        <p:grpSpPr>
          <a:xfrm>
            <a:off x="5136679" y="2481417"/>
            <a:ext cx="1432811" cy="1432810"/>
            <a:chOff x="5094801" y="2736797"/>
            <a:chExt cx="1053526" cy="1053525"/>
          </a:xfrm>
        </p:grpSpPr>
        <p:sp>
          <p:nvSpPr>
            <p:cNvPr id="4" name="弧形 3"/>
            <p:cNvSpPr/>
            <p:nvPr>
              <p:custDataLst>
                <p:tags r:id="rId2"/>
              </p:custDataLst>
            </p:nvPr>
          </p:nvSpPr>
          <p:spPr>
            <a:xfrm>
              <a:off x="5094801" y="2736797"/>
              <a:ext cx="1053526" cy="1053525"/>
            </a:xfrm>
            <a:prstGeom prst="arc">
              <a:avLst>
                <a:gd name="adj1" fmla="val 10079381"/>
                <a:gd name="adj2" fmla="val 1078149"/>
              </a:avLst>
            </a:prstGeom>
            <a:ln w="38100" cap="rnd">
              <a:solidFill>
                <a:sysClr val="window" lastClr="FFFFFF"/>
              </a:solidFill>
              <a:round/>
            </a:ln>
            <a:effectLst>
              <a:outerShdw blurRad="50800" dist="38100" dir="2700000" algn="tl" rotWithShape="0">
                <a:prstClr val="black">
                  <a:alpha val="24000"/>
                </a:prstClr>
              </a:outerShdw>
            </a:effectLst>
          </p:spPr>
          <p:style>
            <a:lnRef idx="1">
              <a:srgbClr val="1F74AD"/>
            </a:lnRef>
            <a:fillRef idx="0">
              <a:srgbClr val="1F74AD"/>
            </a:fillRef>
            <a:effectRef idx="0">
              <a:srgbClr val="1F74AD"/>
            </a:effectRef>
            <a:fontRef idx="minor">
              <a:srgbClr val="000000"/>
            </a:fontRef>
          </p:style>
          <p:txBody>
            <a:bodyPr lIns="0" tIns="0" rIns="0" bIns="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5" name="椭圆 4"/>
            <p:cNvSpPr/>
            <p:nvPr>
              <p:custDataLst>
                <p:tags r:id="rId3"/>
              </p:custDataLst>
            </p:nvPr>
          </p:nvSpPr>
          <p:spPr>
            <a:xfrm>
              <a:off x="5188176" y="2830173"/>
              <a:ext cx="866775" cy="866775"/>
            </a:xfrm>
            <a:prstGeom prst="ellipse">
              <a:avLst/>
            </a:prstGeom>
            <a:solidFill>
              <a:sysClr val="window" lastClr="FFFFFF">
                <a:lumMod val="95000"/>
              </a:sysClr>
            </a:solidFill>
            <a:ln>
              <a:noFill/>
            </a:ln>
            <a:effectLst>
              <a:outerShdw blurRad="50800" dist="38100" dir="2700000" algn="tl" rotWithShape="0">
                <a:prstClr val="black">
                  <a:alpha val="24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grpSp>
        <p:nvGrpSpPr>
          <p:cNvPr id="26" name="组合 25"/>
          <p:cNvGrpSpPr/>
          <p:nvPr>
            <p:custDataLst>
              <p:tags r:id="rId4"/>
            </p:custDataLst>
          </p:nvPr>
        </p:nvGrpSpPr>
        <p:grpSpPr>
          <a:xfrm>
            <a:off x="6441863" y="3080989"/>
            <a:ext cx="1432811" cy="1432810"/>
            <a:chOff x="6019228" y="2933039"/>
            <a:chExt cx="1432811" cy="1432810"/>
          </a:xfrm>
        </p:grpSpPr>
        <p:sp>
          <p:nvSpPr>
            <p:cNvPr id="8" name="弧形 7"/>
            <p:cNvSpPr/>
            <p:nvPr>
              <p:custDataLst>
                <p:tags r:id="rId5"/>
              </p:custDataLst>
            </p:nvPr>
          </p:nvSpPr>
          <p:spPr>
            <a:xfrm>
              <a:off x="6019228" y="2933039"/>
              <a:ext cx="1432811" cy="1432810"/>
            </a:xfrm>
            <a:prstGeom prst="arc">
              <a:avLst>
                <a:gd name="adj1" fmla="val 5744803"/>
                <a:gd name="adj2" fmla="val 11753786"/>
              </a:avLst>
            </a:prstGeom>
            <a:ln w="38100" cap="rnd">
              <a:solidFill>
                <a:sysClr val="window" lastClr="FFFFFF"/>
              </a:solidFill>
              <a:round/>
            </a:ln>
            <a:effectLst>
              <a:outerShdw blurRad="50800" dist="38100" dir="2700000" algn="tl" rotWithShape="0">
                <a:prstClr val="black">
                  <a:alpha val="24000"/>
                </a:prstClr>
              </a:outerShdw>
            </a:effectLst>
          </p:spPr>
          <p:style>
            <a:lnRef idx="1">
              <a:srgbClr val="1F74AD"/>
            </a:lnRef>
            <a:fillRef idx="0">
              <a:srgbClr val="1F74AD"/>
            </a:fillRef>
            <a:effectRef idx="0">
              <a:srgbClr val="1F74AD"/>
            </a:effectRef>
            <a:fontRef idx="minor">
              <a:srgbClr val="000000"/>
            </a:fontRef>
          </p:style>
          <p:txBody>
            <a:bodyPr lIns="0" tIns="0" rIns="0" bIns="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9" name="椭圆 8"/>
            <p:cNvSpPr/>
            <p:nvPr>
              <p:custDataLst>
                <p:tags r:id="rId6"/>
              </p:custDataLst>
            </p:nvPr>
          </p:nvSpPr>
          <p:spPr>
            <a:xfrm>
              <a:off x="6146220" y="3060032"/>
              <a:ext cx="1178826" cy="1178827"/>
            </a:xfrm>
            <a:prstGeom prst="ellipse">
              <a:avLst/>
            </a:prstGeom>
            <a:gradFill>
              <a:gsLst>
                <a:gs pos="100000">
                  <a:srgbClr val="F9F8CA"/>
                </a:gs>
                <a:gs pos="6000">
                  <a:srgbClr val="4EAADD"/>
                </a:gs>
              </a:gsLst>
              <a:lin scaled="1"/>
            </a:gradFill>
            <a:ln>
              <a:noFill/>
            </a:ln>
            <a:effectLst>
              <a:outerShdw blurRad="50800" dist="38100" dir="2700000" algn="tl" rotWithShape="0">
                <a:prstClr val="black">
                  <a:alpha val="24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grpSp>
        <p:nvGrpSpPr>
          <p:cNvPr id="27" name="组合 26"/>
          <p:cNvGrpSpPr/>
          <p:nvPr>
            <p:custDataLst>
              <p:tags r:id="rId7"/>
            </p:custDataLst>
          </p:nvPr>
        </p:nvGrpSpPr>
        <p:grpSpPr>
          <a:xfrm>
            <a:off x="4335931" y="3904884"/>
            <a:ext cx="1828071" cy="1828070"/>
            <a:chOff x="3913296" y="3756934"/>
            <a:chExt cx="1828071" cy="1828070"/>
          </a:xfrm>
        </p:grpSpPr>
        <p:sp>
          <p:nvSpPr>
            <p:cNvPr id="11" name="弧形 10"/>
            <p:cNvSpPr/>
            <p:nvPr>
              <p:custDataLst>
                <p:tags r:id="rId8"/>
              </p:custDataLst>
            </p:nvPr>
          </p:nvSpPr>
          <p:spPr>
            <a:xfrm>
              <a:off x="3913296" y="3756934"/>
              <a:ext cx="1828071" cy="1828070"/>
            </a:xfrm>
            <a:prstGeom prst="arc">
              <a:avLst>
                <a:gd name="adj1" fmla="val 11855355"/>
                <a:gd name="adj2" fmla="val 1249674"/>
              </a:avLst>
            </a:prstGeom>
            <a:ln w="38100" cap="rnd">
              <a:solidFill>
                <a:sysClr val="window" lastClr="FFFFFF"/>
              </a:solidFill>
              <a:round/>
            </a:ln>
            <a:effectLst>
              <a:outerShdw blurRad="50800" dist="38100" dir="2700000" algn="tl" rotWithShape="0">
                <a:prstClr val="black">
                  <a:alpha val="24000"/>
                </a:prstClr>
              </a:outerShdw>
            </a:effectLst>
          </p:spPr>
          <p:style>
            <a:lnRef idx="1">
              <a:srgbClr val="1F74AD"/>
            </a:lnRef>
            <a:fillRef idx="0">
              <a:srgbClr val="1F74AD"/>
            </a:fillRef>
            <a:effectRef idx="0">
              <a:srgbClr val="1F74AD"/>
            </a:effectRef>
            <a:fontRef idx="minor">
              <a:srgbClr val="000000"/>
            </a:fontRef>
          </p:style>
          <p:txBody>
            <a:bodyPr lIns="0" tIns="0" rIns="0" bIns="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2" name="椭圆 11"/>
            <p:cNvSpPr/>
            <p:nvPr>
              <p:custDataLst>
                <p:tags r:id="rId9"/>
              </p:custDataLst>
            </p:nvPr>
          </p:nvSpPr>
          <p:spPr>
            <a:xfrm>
              <a:off x="4043963" y="3892072"/>
              <a:ext cx="1565611" cy="1565613"/>
            </a:xfrm>
            <a:prstGeom prst="ellipse">
              <a:avLst/>
            </a:prstGeom>
            <a:gradFill>
              <a:gsLst>
                <a:gs pos="0">
                  <a:srgbClr val="FECF40"/>
                </a:gs>
                <a:gs pos="100000">
                  <a:srgbClr val="846C21"/>
                </a:gs>
              </a:gsLst>
              <a:lin scaled="0"/>
            </a:gradFill>
            <a:ln>
              <a:noFill/>
            </a:ln>
            <a:effectLst>
              <a:outerShdw blurRad="50800" dist="38100" dir="2700000" algn="tl" rotWithShape="0">
                <a:prstClr val="black">
                  <a:alpha val="24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grpSp>
        <p:nvGrpSpPr>
          <p:cNvPr id="28" name="组合 27"/>
          <p:cNvGrpSpPr/>
          <p:nvPr>
            <p:custDataLst>
              <p:tags r:id="rId10"/>
            </p:custDataLst>
          </p:nvPr>
        </p:nvGrpSpPr>
        <p:grpSpPr>
          <a:xfrm>
            <a:off x="6007678" y="4535507"/>
            <a:ext cx="2080409" cy="2080407"/>
            <a:chOff x="5585043" y="4387557"/>
            <a:chExt cx="2080409" cy="2080407"/>
          </a:xfrm>
        </p:grpSpPr>
        <p:sp>
          <p:nvSpPr>
            <p:cNvPr id="16" name="弧形 15"/>
            <p:cNvSpPr/>
            <p:nvPr>
              <p:custDataLst>
                <p:tags r:id="rId11"/>
              </p:custDataLst>
            </p:nvPr>
          </p:nvSpPr>
          <p:spPr>
            <a:xfrm>
              <a:off x="5585043" y="4387557"/>
              <a:ext cx="2080409" cy="2080407"/>
            </a:xfrm>
            <a:prstGeom prst="arc">
              <a:avLst>
                <a:gd name="adj1" fmla="val 17034032"/>
                <a:gd name="adj2" fmla="val 11323787"/>
              </a:avLst>
            </a:prstGeom>
            <a:ln w="38100" cap="rnd">
              <a:solidFill>
                <a:sysClr val="window" lastClr="FFFFFF"/>
              </a:solidFill>
              <a:round/>
            </a:ln>
            <a:effectLst>
              <a:outerShdw blurRad="50800" dist="38100" dir="2700000" algn="tl" rotWithShape="0">
                <a:prstClr val="black">
                  <a:alpha val="24000"/>
                </a:prstClr>
              </a:outerShdw>
            </a:effectLst>
          </p:spPr>
          <p:style>
            <a:lnRef idx="1">
              <a:srgbClr val="1F74AD"/>
            </a:lnRef>
            <a:fillRef idx="0">
              <a:srgbClr val="1F74AD"/>
            </a:fillRef>
            <a:effectRef idx="0">
              <a:srgbClr val="1F74AD"/>
            </a:effectRef>
            <a:fontRef idx="minor">
              <a:srgbClr val="000000"/>
            </a:fontRef>
          </p:style>
          <p:txBody>
            <a:bodyPr lIns="0" tIns="0" rIns="0" bIns="0" anchor="ct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7" name="椭圆 16"/>
            <p:cNvSpPr/>
            <p:nvPr>
              <p:custDataLst>
                <p:tags r:id="rId12"/>
              </p:custDataLst>
            </p:nvPr>
          </p:nvSpPr>
          <p:spPr>
            <a:xfrm>
              <a:off x="5733746" y="4541348"/>
              <a:ext cx="1781720" cy="1781723"/>
            </a:xfrm>
            <a:prstGeom prst="ellipse">
              <a:avLst/>
            </a:prstGeom>
            <a:solidFill>
              <a:sysClr val="window" lastClr="FFFFFF">
                <a:lumMod val="95000"/>
              </a:sysClr>
            </a:solidFill>
            <a:ln>
              <a:noFill/>
            </a:ln>
            <a:effectLst>
              <a:outerShdw blurRad="50800" dist="38100" dir="2700000" algn="tl" rotWithShape="0">
                <a:prstClr val="black">
                  <a:alpha val="24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sp>
        <p:nvSpPr>
          <p:cNvPr id="29" name="任意多边形 41" title="xKpUrv6ycS"/>
          <p:cNvSpPr/>
          <p:nvPr>
            <p:custDataLst>
              <p:tags r:id="rId13"/>
            </p:custDataLst>
          </p:nvPr>
        </p:nvSpPr>
        <p:spPr bwMode="auto">
          <a:xfrm>
            <a:off x="6948150" y="3454193"/>
            <a:ext cx="547229" cy="686402"/>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ysClr val="window" lastClr="FFFFFF"/>
          </a:solidFill>
          <a:ln>
            <a:no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30" name="任意多边形 42" title="DN0G3AjvxA"/>
          <p:cNvSpPr/>
          <p:nvPr>
            <p:custDataLst>
              <p:tags r:id="rId14"/>
            </p:custDataLst>
          </p:nvPr>
        </p:nvSpPr>
        <p:spPr bwMode="auto">
          <a:xfrm>
            <a:off x="4900335" y="4513799"/>
            <a:ext cx="673606" cy="5692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ysClr val="window" lastClr="FFFFFF"/>
          </a:solidFill>
          <a:ln>
            <a:noFill/>
          </a:ln>
        </p:spPr>
        <p:txBody>
          <a:bodyPr wrap="square" lIns="91440" tIns="45720" rIns="91440" bIns="45720" anchor="ctr">
            <a:normAutofit/>
          </a:bodyPr>
          <a:lstStyle/>
          <a:p>
            <a:pPr algn="ctr"/>
            <a:endParaRPr>
              <a:latin typeface="Arial" panose="020B0604020202020204" pitchFamily="34" charset="0"/>
              <a:sym typeface="Arial" panose="020B0604020202020204" pitchFamily="34" charset="0"/>
            </a:endParaRPr>
          </a:p>
        </p:txBody>
      </p:sp>
      <p:sp>
        <p:nvSpPr>
          <p:cNvPr id="35" name="文本框 34"/>
          <p:cNvSpPr txBox="1"/>
          <p:nvPr>
            <p:custDataLst>
              <p:tags r:id="rId15"/>
            </p:custDataLst>
          </p:nvPr>
        </p:nvSpPr>
        <p:spPr>
          <a:xfrm>
            <a:off x="1022120" y="3208020"/>
            <a:ext cx="3168000" cy="477486"/>
          </a:xfrm>
          <a:prstGeom prst="rect">
            <a:avLst/>
          </a:prstGeom>
          <a:noFill/>
        </p:spPr>
        <p:txBody>
          <a:bodyPr wrap="square" lIns="91440" tIns="45720" rIns="91440" bIns="45720" anchor="b" anchorCtr="0">
            <a:normAutofit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lnSpc>
                <a:spcPct val="120000"/>
              </a:lnSpc>
            </a:pPr>
            <a:r>
              <a:rPr lang="en-US" altLang="zh-CN" sz="2000" b="1" dirty="0">
                <a:latin typeface="黑体" panose="02010609060101010101" charset="-122"/>
                <a:ea typeface="黑体" panose="02010609060101010101" charset="-122"/>
                <a:sym typeface="+mn-ea"/>
              </a:rPr>
              <a:t>头脑风暴法的使用原则</a:t>
            </a:r>
            <a:endParaRPr lang="en-US" altLang="zh-CN" sz="2000" b="1" dirty="0">
              <a:latin typeface="黑体" panose="02010609060101010101" charset="-122"/>
              <a:ea typeface="黑体" panose="02010609060101010101" charset="-122"/>
              <a:sym typeface="+mn-ea"/>
            </a:endParaRPr>
          </a:p>
        </p:txBody>
      </p:sp>
      <p:sp>
        <p:nvSpPr>
          <p:cNvPr id="36" name="文本框 35"/>
          <p:cNvSpPr txBox="1"/>
          <p:nvPr>
            <p:custDataLst>
              <p:tags r:id="rId16"/>
            </p:custDataLst>
          </p:nvPr>
        </p:nvSpPr>
        <p:spPr>
          <a:xfrm>
            <a:off x="961795" y="3859311"/>
            <a:ext cx="3168000" cy="742098"/>
          </a:xfrm>
          <a:prstGeom prst="rect">
            <a:avLst/>
          </a:prstGeom>
          <a:noFill/>
        </p:spPr>
        <p:txBody>
          <a:bodyPr wrap="square" lIns="91440" tIns="45720" rIns="91440" bIns="4572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marL="0" indent="0">
              <a:lnSpc>
                <a:spcPct val="100000"/>
              </a:lnSpc>
              <a:buNone/>
            </a:pPr>
            <a:r>
              <a:rPr lang="en-US" altLang="zh-CN" sz="1500">
                <a:latin typeface="微软雅黑" panose="020B0503020204020204" charset="-122"/>
                <a:sym typeface="+mn-ea"/>
              </a:rPr>
              <a:t>即群体能充分进行非评价性和无偏见性的交流</a:t>
            </a:r>
            <a:r>
              <a:rPr lang="zh-CN" altLang="en-US" sz="1500">
                <a:latin typeface="微软雅黑" panose="020B0503020204020204" charset="-122"/>
                <a:sym typeface="+mn-ea"/>
              </a:rPr>
              <a:t>。</a:t>
            </a:r>
            <a:endParaRPr lang="zh-CN" altLang="en-US" sz="1500">
              <a:latin typeface="微软雅黑" panose="020B0503020204020204" charset="-122"/>
              <a:sym typeface="+mn-ea"/>
            </a:endParaRPr>
          </a:p>
        </p:txBody>
      </p:sp>
      <p:sp>
        <p:nvSpPr>
          <p:cNvPr id="37" name="文本框 36"/>
          <p:cNvSpPr txBox="1"/>
          <p:nvPr>
            <p:custDataLst>
              <p:tags r:id="rId17"/>
            </p:custDataLst>
          </p:nvPr>
        </p:nvSpPr>
        <p:spPr>
          <a:xfrm>
            <a:off x="8262449" y="2804163"/>
            <a:ext cx="3168000" cy="477486"/>
          </a:xfrm>
          <a:prstGeom prst="rect">
            <a:avLst/>
          </a:prstGeom>
          <a:noFill/>
        </p:spPr>
        <p:txBody>
          <a:bodyPr wrap="square" lIns="91440" tIns="45720" rIns="91440" bIns="45720" anchor="b" anchorCtr="0">
            <a:normAutofit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en-US" altLang="zh-CN" sz="2000" b="1" dirty="0">
                <a:latin typeface="黑体" panose="02010609060101010101" charset="-122"/>
                <a:ea typeface="黑体" panose="02010609060101010101" charset="-122"/>
                <a:sym typeface="+mn-ea"/>
              </a:rPr>
              <a:t>头脑风暴法的操作步骤</a:t>
            </a:r>
            <a:endParaRPr lang="en-US" altLang="zh-CN" sz="2000" b="1" dirty="0">
              <a:latin typeface="黑体" panose="02010609060101010101" charset="-122"/>
              <a:ea typeface="黑体" panose="02010609060101010101" charset="-122"/>
              <a:sym typeface="+mn-ea"/>
            </a:endParaRPr>
          </a:p>
        </p:txBody>
      </p:sp>
      <p:sp>
        <p:nvSpPr>
          <p:cNvPr id="38" name="文本框 37"/>
          <p:cNvSpPr txBox="1"/>
          <p:nvPr>
            <p:custDataLst>
              <p:tags r:id="rId18"/>
            </p:custDataLst>
          </p:nvPr>
        </p:nvSpPr>
        <p:spPr>
          <a:xfrm>
            <a:off x="8152594" y="3297339"/>
            <a:ext cx="3168000" cy="742098"/>
          </a:xfrm>
          <a:prstGeom prst="rect">
            <a:avLst/>
          </a:prstGeom>
          <a:noFill/>
        </p:spPr>
        <p:txBody>
          <a:bodyPr wrap="square" lIns="91440" tIns="45720" rIns="91440" bIns="4572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en-US" altLang="zh-CN" sz="1500" dirty="0">
                <a:latin typeface="微软雅黑" panose="020B0503020204020204" charset="-122"/>
                <a:sym typeface="+mn-ea"/>
              </a:rPr>
              <a:t>准备阶段、头脑风暴阶段和选择评价阶段。</a:t>
            </a:r>
            <a:endParaRPr lang="en-US" altLang="zh-CN" sz="1500" dirty="0">
              <a:latin typeface="微软雅黑" panose="020B0503020204020204" charset="-122"/>
              <a:sym typeface="+mn-ea"/>
            </a:endParaRPr>
          </a:p>
        </p:txBody>
      </p:sp>
      <p:pic>
        <p:nvPicPr>
          <p:cNvPr id="7" name="图片 6"/>
          <p:cNvPicPr>
            <a:picLocks noChangeAspect="1"/>
          </p:cNvPicPr>
          <p:nvPr/>
        </p:nvPicPr>
        <p:blipFill>
          <a:blip r:embed="rId19"/>
          <a:srcRect l="42719"/>
          <a:stretch>
            <a:fillRect/>
          </a:stretch>
        </p:blipFill>
        <p:spPr>
          <a:xfrm rot="16200000">
            <a:off x="5960110" y="-5960110"/>
            <a:ext cx="271780" cy="12191365"/>
          </a:xfrm>
          <a:prstGeom prst="rect">
            <a:avLst/>
          </a:prstGeom>
        </p:spPr>
      </p:pic>
      <p:pic>
        <p:nvPicPr>
          <p:cNvPr id="10" name="图片 9" descr="千库网1">
            <a:hlinkClick r:id=""/>
          </p:cNvPr>
          <p:cNvPicPr>
            <a:picLocks noChangeAspect="1"/>
          </p:cNvPicPr>
          <p:nvPr/>
        </p:nvPicPr>
        <p:blipFill>
          <a:blip r:embed="rId20"/>
          <a:stretch>
            <a:fillRect/>
          </a:stretch>
        </p:blipFill>
        <p:spPr>
          <a:xfrm>
            <a:off x="11461750" y="6131560"/>
            <a:ext cx="551815" cy="551815"/>
          </a:xfrm>
          <a:prstGeom prst="rect">
            <a:avLst/>
          </a:prstGeom>
        </p:spPr>
      </p:pic>
      <p:sp>
        <p:nvSpPr>
          <p:cNvPr id="2" name="文本框 1"/>
          <p:cNvSpPr txBox="1"/>
          <p:nvPr/>
        </p:nvSpPr>
        <p:spPr>
          <a:xfrm>
            <a:off x="438785" y="488315"/>
            <a:ext cx="11753215" cy="1938020"/>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1. 头脑风暴法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pPr algn="l">
              <a:buClrTx/>
              <a:buSzTx/>
              <a:buNone/>
            </a:pPr>
            <a:r>
              <a:rPr lang="en-US" altLang="zh-CN" sz="2400">
                <a:sym typeface="+mn-ea"/>
              </a:rPr>
              <a:t>      </a:t>
            </a:r>
            <a:r>
              <a:rPr lang="zh-CN" altLang="en-US" sz="2400"/>
              <a:t>头脑风暴法又称智力激将法，是一种通过小型会议的组织形式，让所有参加者在自</a:t>
            </a:r>
            <a:endParaRPr lang="zh-CN" altLang="en-US" sz="2400"/>
          </a:p>
          <a:p>
            <a:pPr algn="l">
              <a:buClrTx/>
              <a:buSzTx/>
              <a:buNone/>
            </a:pPr>
            <a:r>
              <a:rPr lang="zh-CN" altLang="en-US" sz="2400"/>
              <a:t>由愉快、畅所欲言的气氛中，自由交换想法或点子，并以此激发与会者创意及灵感，使各种设想在相互碰撞中激发脑海创造性的“风暴”。</a:t>
            </a:r>
            <a:endParaRPr lang="zh-CN" altLang="en-US" sz="2400"/>
          </a:p>
        </p:txBody>
      </p:sp>
    </p:spTree>
    <p:custDataLst>
      <p:tags r:id="rId2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5" grpId="0"/>
      <p:bldP spid="36" grpId="0"/>
      <p:bldP spid="37" grpId="0"/>
      <p:bldP spid="38" grpId="0"/>
      <p:bldP spid="29" grpId="1" animBg="1"/>
      <p:bldP spid="30" grpId="1" animBg="1"/>
      <p:bldP spid="35" grpId="1"/>
      <p:bldP spid="36" grpId="1"/>
      <p:bldP spid="37" grpId="1"/>
      <p:bldP spid="38" grpId="1"/>
      <p:bldP spid="2" grpId="0"/>
      <p:bldP spid="2"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7" name="文本框 6"/>
          <p:cNvSpPr txBox="1"/>
          <p:nvPr/>
        </p:nvSpPr>
        <p:spPr>
          <a:xfrm>
            <a:off x="438785"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1）头脑风暴法的使用原则</a:t>
            </a:r>
            <a:endParaRPr lang="zh-CN" altLang="en-US" sz="2400"/>
          </a:p>
        </p:txBody>
      </p:sp>
      <p:pic>
        <p:nvPicPr>
          <p:cNvPr id="45" name="C9F754DE-2CAD-44b6-B708-469DEB6407EB-3" descr="C:/Users/12897/AppData/Local/Temp/wpp.aNqBagwpp"/>
          <p:cNvPicPr>
            <a:picLocks noChangeAspect="1"/>
          </p:cNvPicPr>
          <p:nvPr/>
        </p:nvPicPr>
        <p:blipFill>
          <a:blip r:embed="rId3"/>
          <a:stretch>
            <a:fillRect/>
          </a:stretch>
        </p:blipFill>
        <p:spPr>
          <a:xfrm>
            <a:off x="1664335" y="1358900"/>
            <a:ext cx="9370060" cy="537337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457200"/>
            <a:ext cx="11355070" cy="6123940"/>
          </a:xfrm>
          <a:prstGeom prst="rect">
            <a:avLst/>
          </a:prstGeom>
          <a:solidFill>
            <a:schemeClr val="accent1">
              <a:lumMod val="20000"/>
              <a:lumOff val="80000"/>
            </a:schemeClr>
          </a:solidFill>
        </p:spPr>
        <p:txBody>
          <a:bodyPr wrap="square" rtlCol="0">
            <a:spAutoFit/>
          </a:bodyPr>
          <a:lstStyle/>
          <a:p>
            <a:r>
              <a:rPr lang="en-US" altLang="zh-CN" sz="2800" b="1"/>
              <a:t>【思考与讨论】</a:t>
            </a:r>
            <a:r>
              <a:rPr lang="en-US" altLang="zh-CN" sz="2800"/>
              <a:t>                                        </a:t>
            </a:r>
            <a:endParaRPr lang="en-US" altLang="zh-CN" sz="2800"/>
          </a:p>
          <a:p>
            <a:endParaRPr lang="en-US" altLang="zh-CN" sz="2800"/>
          </a:p>
          <a:p>
            <a:pPr algn="just"/>
            <a:r>
              <a:rPr lang="en-US" altLang="zh-CN" sz="2400"/>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宋体" panose="02010600030101010101" pitchFamily="2" charset="-122"/>
                <a:ea typeface="宋体" panose="02010600030101010101" pitchFamily="2" charset="-122"/>
                <a:cs typeface="宋体" panose="02010600030101010101" pitchFamily="2" charset="-122"/>
              </a:rPr>
              <a:t>有一年，美国北方格外寒冷，大雪纷飞，电线上积满冰雪，跨度大的电线常被积雪压断，严重影响通信。许多人试图解决这一问题，但都无济于事。</a:t>
            </a:r>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宋体" panose="02010600030101010101" pitchFamily="2" charset="-122"/>
                <a:ea typeface="宋体" panose="02010600030101010101" pitchFamily="2" charset="-122"/>
                <a:cs typeface="宋体" panose="02010600030101010101" pitchFamily="2" charset="-122"/>
              </a:rPr>
              <a:t>后来，电信公司召开座谈会，参加会议的是不同专业的技术人员，他们必须遵守以下原则：</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第一，自由思考。</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第二，延迟评判。</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第三，以量求质。</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第四，结合改善（互相启发）。</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按照这种会议规则，大家各抒己见。</a:t>
            </a:r>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宋体" panose="02010600030101010101" pitchFamily="2" charset="-122"/>
                <a:ea typeface="宋体" panose="02010600030101010101" pitchFamily="2" charset="-122"/>
                <a:cs typeface="宋体" panose="02010600030101010101" pitchFamily="2" charset="-122"/>
              </a:rPr>
              <a:t>有人提出设计一种专用的电线清雪机；有人想到用电热来化解冰雪；也有人建议用振荡技术来清除积雪；还有人提出带上几把大扫帚，乘坐直升机去扫电线上的积雪。</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对于这种“坐飞机扫雪”的设想，尽管大家心里觉得滑稽可笑，但无人在会上提出批评。相反，有一位工程师受到该方法的启发，想出了一种简单、可行且高效的清雪方法。</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457200"/>
            <a:ext cx="11355070" cy="2799715"/>
          </a:xfrm>
          <a:prstGeom prst="rect">
            <a:avLst/>
          </a:prstGeom>
          <a:solidFill>
            <a:schemeClr val="accent1">
              <a:lumMod val="20000"/>
              <a:lumOff val="80000"/>
            </a:schemeClr>
          </a:solidFill>
        </p:spPr>
        <p:txBody>
          <a:bodyPr wrap="square" rtlCol="0">
            <a:spAutoFit/>
          </a:bodyPr>
          <a:lstStyle/>
          <a:p>
            <a:r>
              <a:rPr lang="en-US" altLang="zh-CN" sz="2800" b="1"/>
              <a:t>【思考与讨论】</a:t>
            </a:r>
            <a:r>
              <a:rPr lang="en-US" altLang="zh-CN" sz="2800"/>
              <a:t>                                        </a:t>
            </a:r>
            <a:endParaRPr lang="en-US" altLang="zh-CN" sz="2800"/>
          </a:p>
          <a:p>
            <a:endParaRPr lang="en-US" altLang="zh-CN" sz="2800"/>
          </a:p>
          <a:p>
            <a:pPr algn="just"/>
            <a:r>
              <a:rPr lang="en-US" altLang="zh-CN" sz="2400"/>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宋体" panose="02010600030101010101" pitchFamily="2" charset="-122"/>
                <a:ea typeface="宋体" panose="02010600030101010101" pitchFamily="2" charset="-122"/>
                <a:cs typeface="宋体" panose="02010600030101010101" pitchFamily="2" charset="-122"/>
              </a:rPr>
              <a:t>每当大雪过后，出动直升机沿积雪严重的电线飞行，依靠高速旋转的螺旋桨即可将电线上的积雪迅速扇落。这种“用直升机扇雪”的新设想，又激发其他与会者的联想，与会者共提出90多条新设想。</a:t>
            </a:r>
            <a:endParaRPr sz="2400">
              <a:latin typeface="宋体" panose="02010600030101010101" pitchFamily="2" charset="-122"/>
              <a:ea typeface="宋体" panose="02010600030101010101" pitchFamily="2" charset="-122"/>
              <a:cs typeface="宋体" panose="02010600030101010101" pitchFamily="2" charset="-122"/>
            </a:endParaRPr>
          </a:p>
          <a:p>
            <a:pPr algn="just"/>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b="1">
                <a:latin typeface="宋体" panose="02010600030101010101" pitchFamily="2" charset="-122"/>
                <a:ea typeface="宋体" panose="02010600030101010101" pitchFamily="2" charset="-122"/>
                <a:cs typeface="宋体" panose="02010600030101010101" pitchFamily="2" charset="-122"/>
              </a:rPr>
              <a:t>思考：运用头脑风暴法的基本原则有哪些？</a:t>
            </a:r>
            <a:endParaRPr sz="2400" b="1">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7" name="文本框 6"/>
          <p:cNvSpPr txBox="1"/>
          <p:nvPr/>
        </p:nvSpPr>
        <p:spPr>
          <a:xfrm>
            <a:off x="438785"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2）头脑风暴法的操作步骤</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4" name="表格 3"/>
          <p:cNvGraphicFramePr/>
          <p:nvPr>
            <p:custDataLst>
              <p:tags r:id="rId3"/>
            </p:custDataLst>
          </p:nvPr>
        </p:nvGraphicFramePr>
        <p:xfrm>
          <a:off x="1830705" y="1600200"/>
          <a:ext cx="8533765" cy="762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a:latin typeface="Times New Roman" panose="02020603050405020304" pitchFamily="18" charset="0"/>
                          <a:ea typeface="宋体" panose="02010600030101010101" pitchFamily="2" charset="-122"/>
                        </a:rPr>
                        <a:t>准备阶段</a:t>
                      </a:r>
                      <a:endParaRPr lang="zh-CN" altLang="en-US">
                        <a:latin typeface="Times New Roman" panose="02020603050405020304" pitchFamily="18" charset="0"/>
                        <a:ea typeface="宋体" panose="02010600030101010101" pitchFamily="2" charset="-122"/>
                      </a:endParaRPr>
                    </a:p>
                  </a:txBody>
                  <a:tcPr/>
                </a:tc>
                <a:tc>
                  <a:txBody>
                    <a:bodyPr/>
                    <a:p>
                      <a:pPr>
                        <a:buNone/>
                      </a:pPr>
                      <a:r>
                        <a:rPr lang="zh-CN" altLang="en-US">
                          <a:latin typeface="Times New Roman" panose="02020603050405020304" pitchFamily="18" charset="0"/>
                          <a:ea typeface="宋体" panose="02010600030101010101" pitchFamily="2" charset="-122"/>
                        </a:rPr>
                        <a:t>头脑风暴阶段</a:t>
                      </a:r>
                      <a:endParaRPr lang="zh-CN" altLang="en-US">
                        <a:latin typeface="Times New Roman" panose="02020603050405020304" pitchFamily="18" charset="0"/>
                        <a:ea typeface="宋体" panose="02010600030101010101" pitchFamily="2" charset="-122"/>
                      </a:endParaRPr>
                    </a:p>
                  </a:txBody>
                  <a:tcPr/>
                </a:tc>
                <a:tc>
                  <a:txBody>
                    <a:bodyPr/>
                    <a:p>
                      <a:pPr>
                        <a:buNone/>
                      </a:pPr>
                      <a:r>
                        <a:rPr lang="zh-CN" altLang="en-US">
                          <a:latin typeface="Times New Roman" panose="02020603050405020304" pitchFamily="18" charset="0"/>
                          <a:ea typeface="宋体" panose="02010600030101010101" pitchFamily="2" charset="-122"/>
                        </a:rPr>
                        <a:t>头脑风暴阶段</a:t>
                      </a:r>
                      <a:endParaRPr lang="zh-CN" altLang="en-US">
                        <a:latin typeface="Times New Roman" panose="02020603050405020304" pitchFamily="18" charset="0"/>
                        <a:ea typeface="宋体" panose="02010600030101010101" pitchFamily="2" charset="-122"/>
                      </a:endParaRPr>
                    </a:p>
                  </a:txBody>
                  <a:tcPr/>
                </a:tc>
              </a:tr>
              <a:tr h="381000">
                <a:tc>
                  <a:txBody>
                    <a:bodyPr/>
                    <a:p>
                      <a:pPr>
                        <a:buNone/>
                      </a:pPr>
                      <a:r>
                        <a:rPr lang="zh-CN" altLang="en-US">
                          <a:latin typeface="Times New Roman" panose="02020603050405020304" pitchFamily="18" charset="0"/>
                          <a:ea typeface="宋体" panose="02010600030101010101" pitchFamily="2" charset="-122"/>
                          <a:cs typeface="Times New Roman" panose="02020603050405020304" pitchFamily="18" charset="0"/>
                        </a:rPr>
                        <a:t>主持人事先对所议问题进行一定的研究，弄清楚问题的实质，指出问题的关键，设定解决问题所要达到的目标；</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pPr>
                        <a:buNone/>
                      </a:pPr>
                      <a:r>
                        <a:rPr lang="zh-CN" altLang="en-US">
                          <a:latin typeface="Times New Roman" panose="02020603050405020304" pitchFamily="18" charset="0"/>
                          <a:ea typeface="宋体" panose="02010600030101010101" pitchFamily="2" charset="-122"/>
                          <a:cs typeface="Times New Roman" panose="02020603050405020304" pitchFamily="18" charset="0"/>
                        </a:rPr>
                        <a:t>选定与会人员，一般以5~10人为宜；</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pPr>
                        <a:buNone/>
                      </a:pPr>
                      <a:r>
                        <a:rPr lang="zh-CN" altLang="en-US">
                          <a:latin typeface="Times New Roman" panose="02020603050405020304" pitchFamily="18" charset="0"/>
                          <a:ea typeface="宋体" panose="02010600030101010101" pitchFamily="2" charset="-122"/>
                          <a:cs typeface="Times New Roman" panose="02020603050405020304" pitchFamily="18" charset="0"/>
                        </a:rPr>
                        <a:t>确定会议时间、地点；</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pPr>
                        <a:buNone/>
                      </a:pPr>
                      <a:r>
                        <a:rPr lang="zh-CN" altLang="en-US">
                          <a:latin typeface="Times New Roman" panose="02020603050405020304" pitchFamily="18" charset="0"/>
                          <a:ea typeface="宋体" panose="02010600030101010101" pitchFamily="2" charset="-122"/>
                          <a:cs typeface="Times New Roman" panose="02020603050405020304" pitchFamily="18" charset="0"/>
                        </a:rPr>
                        <a:t>准备纸、笔等记录工具；</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pPr>
                        <a:buNone/>
                      </a:pPr>
                      <a:r>
                        <a:rPr lang="zh-CN" altLang="en-US">
                          <a:latin typeface="Times New Roman" panose="02020603050405020304" pitchFamily="18" charset="0"/>
                          <a:ea typeface="宋体" panose="02010600030101010101" pitchFamily="2" charset="-122"/>
                          <a:cs typeface="Times New Roman" panose="02020603050405020304" pitchFamily="18" charset="0"/>
                        </a:rPr>
                        <a:t>布置场所</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p>
                      <a:pPr>
                        <a:buNone/>
                      </a:pPr>
                      <a:r>
                        <a:rPr lang="zh-CN" altLang="en-US">
                          <a:latin typeface="Times New Roman" panose="02020603050405020304" pitchFamily="18" charset="0"/>
                          <a:ea typeface="宋体" panose="02010600030101010101" pitchFamily="2" charset="-122"/>
                        </a:rPr>
                        <a:t>主持人简明扼要地介绍有待解决的问题；</a:t>
                      </a:r>
                      <a:endParaRPr lang="zh-CN" altLang="en-US">
                        <a:latin typeface="Times New Roman" panose="02020603050405020304" pitchFamily="18" charset="0"/>
                        <a:ea typeface="宋体" panose="02010600030101010101" pitchFamily="2" charset="-122"/>
                      </a:endParaRPr>
                    </a:p>
                    <a:p>
                      <a:pPr>
                        <a:buNone/>
                      </a:pPr>
                      <a:r>
                        <a:rPr lang="zh-CN" altLang="en-US">
                          <a:latin typeface="Times New Roman" panose="02020603050405020304" pitchFamily="18" charset="0"/>
                          <a:ea typeface="宋体" panose="02010600030101010101" pitchFamily="2" charset="-122"/>
                        </a:rPr>
                        <a:t>与会人员畅所欲言；</a:t>
                      </a:r>
                      <a:endParaRPr lang="zh-CN" altLang="en-US">
                        <a:latin typeface="Times New Roman" panose="02020603050405020304" pitchFamily="18" charset="0"/>
                        <a:ea typeface="宋体" panose="02010600030101010101" pitchFamily="2" charset="-122"/>
                      </a:endParaRPr>
                    </a:p>
                    <a:p>
                      <a:pPr>
                        <a:buNone/>
                      </a:pPr>
                      <a:r>
                        <a:rPr lang="zh-CN" altLang="en-US">
                          <a:latin typeface="Times New Roman" panose="02020603050405020304" pitchFamily="18" charset="0"/>
                          <a:ea typeface="宋体" panose="02010600030101010101" pitchFamily="2" charset="-122"/>
                        </a:rPr>
                        <a:t>记录人员记录参加者的想法；</a:t>
                      </a:r>
                      <a:endParaRPr lang="zh-CN" altLang="en-US">
                        <a:latin typeface="Times New Roman" panose="02020603050405020304" pitchFamily="18" charset="0"/>
                        <a:ea typeface="宋体" panose="02010600030101010101" pitchFamily="2" charset="-122"/>
                      </a:endParaRPr>
                    </a:p>
                    <a:p>
                      <a:pPr>
                        <a:buNone/>
                      </a:pPr>
                      <a:r>
                        <a:rPr lang="zh-CN" altLang="en-US">
                          <a:latin typeface="Times New Roman" panose="02020603050405020304" pitchFamily="18" charset="0"/>
                          <a:ea typeface="宋体" panose="02010600030101010101" pitchFamily="2" charset="-122"/>
                        </a:rPr>
                        <a:t>结束会议。</a:t>
                      </a:r>
                      <a:endParaRPr lang="zh-CN" altLang="en-US">
                        <a:latin typeface="Times New Roman" panose="02020603050405020304" pitchFamily="18" charset="0"/>
                        <a:ea typeface="宋体" panose="02010600030101010101" pitchFamily="2" charset="-122"/>
                      </a:endParaRPr>
                    </a:p>
                  </a:txBody>
                  <a:tcPr/>
                </a:tc>
                <a:tc>
                  <a:txBody>
                    <a:bodyPr/>
                    <a:p>
                      <a:pPr>
                        <a:buNone/>
                      </a:pPr>
                      <a:r>
                        <a:rPr lang="zh-CN" altLang="en-US">
                          <a:latin typeface="Times New Roman" panose="02020603050405020304" pitchFamily="18" charset="0"/>
                          <a:ea typeface="宋体" panose="02010600030101010101" pitchFamily="2" charset="-122"/>
                          <a:cs typeface="Times New Roman" panose="02020603050405020304" pitchFamily="18" charset="0"/>
                        </a:rPr>
                        <a:t>将大家的想法整理成若干方案，再根据相关标准进行筛选；</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pPr>
                        <a:buNone/>
                      </a:pPr>
                      <a:r>
                        <a:rPr lang="zh-CN" altLang="en-US">
                          <a:latin typeface="Times New Roman" panose="02020603050405020304" pitchFamily="18" charset="0"/>
                          <a:ea typeface="宋体" panose="02010600030101010101" pitchFamily="2" charset="-122"/>
                          <a:cs typeface="Times New Roman" panose="02020603050405020304" pitchFamily="18" charset="0"/>
                        </a:rPr>
                        <a:t>经过多次反复比较，优中选优，最后确定1~3个最佳方案。</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txBody>
                  <a:tcPr/>
                </a:tc>
              </a:tr>
            </a:tbl>
          </a:graphicData>
        </a:graphic>
      </p:graphicFrame>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过程 6"/>
          <p:cNvSpPr/>
          <p:nvPr/>
        </p:nvSpPr>
        <p:spPr>
          <a:xfrm>
            <a:off x="689610" y="847090"/>
            <a:ext cx="10813415" cy="4871720"/>
          </a:xfrm>
          <a:prstGeom prst="flowChartProcess">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12" name="文本框 11"/>
          <p:cNvSpPr txBox="1"/>
          <p:nvPr/>
        </p:nvSpPr>
        <p:spPr>
          <a:xfrm>
            <a:off x="1069340" y="961390"/>
            <a:ext cx="1932305" cy="460375"/>
          </a:xfrm>
          <a:prstGeom prst="rect">
            <a:avLst/>
          </a:prstGeom>
          <a:noFill/>
        </p:spPr>
        <p:txBody>
          <a:bodyPr wrap="square" rtlCol="0" anchor="t">
            <a:spAutoFit/>
          </a:bodyPr>
          <a:lstStyle/>
          <a:p>
            <a:r>
              <a:rPr lang="en-US" altLang="zh-CN" sz="2400" b="1" dirty="0">
                <a:solidFill>
                  <a:srgbClr val="00B0F0"/>
                </a:solidFill>
                <a:latin typeface="宋体" panose="02010600030101010101" pitchFamily="2" charset="-122"/>
                <a:ea typeface="宋体" panose="02010600030101010101" pitchFamily="2" charset="-122"/>
                <a:sym typeface="+mn-ea"/>
              </a:rPr>
              <a:t>案例点评：</a:t>
            </a:r>
            <a:endParaRPr lang="en-US" altLang="zh-CN" sz="2400" b="1" dirty="0">
              <a:solidFill>
                <a:srgbClr val="00B0F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1591945" y="3600450"/>
            <a:ext cx="1932305" cy="460375"/>
          </a:xfrm>
          <a:prstGeom prst="rect">
            <a:avLst/>
          </a:prstGeom>
          <a:noFill/>
        </p:spPr>
        <p:txBody>
          <a:bodyPr wrap="square" rtlCol="0" anchor="t">
            <a:spAutoFit/>
          </a:bodyPr>
          <a:lstStyle/>
          <a:p>
            <a:r>
              <a:rPr lang="en-US" altLang="zh-CN" sz="2400" b="1" dirty="0">
                <a:solidFill>
                  <a:srgbClr val="00B0F0"/>
                </a:solidFill>
                <a:latin typeface="宋体" panose="02010600030101010101" pitchFamily="2" charset="-122"/>
                <a:ea typeface="宋体" panose="02010600030101010101" pitchFamily="2" charset="-122"/>
                <a:sym typeface="+mn-ea"/>
              </a:rPr>
              <a:t>案例思考：</a:t>
            </a:r>
            <a:endParaRPr lang="en-US" altLang="zh-CN" sz="2400" b="1" dirty="0">
              <a:solidFill>
                <a:srgbClr val="00B0F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1069340" y="1360805"/>
            <a:ext cx="10164445" cy="2306955"/>
          </a:xfrm>
          <a:prstGeom prst="rect">
            <a:avLst/>
          </a:prstGeom>
          <a:noFill/>
        </p:spPr>
        <p:txBody>
          <a:bodyPr wrap="square" rtlCol="0">
            <a:spAutoFit/>
          </a:bodyPr>
          <a:lstStyle/>
          <a:p>
            <a:r>
              <a:rPr lang="en-US" altLang="zh-CN" sz="2400"/>
              <a:t>      </a:t>
            </a:r>
            <a:r>
              <a:rPr lang="zh-CN" altLang="en-US" sz="2400"/>
              <a:t>由于创业成功的可变因素太多，我们很难从中归纳出一个具有普遍性的创业成功规律。不过我们可以发现创业者身上的一些主要特征：执着、关心质量、注重效率、能预测风险、有说服力、能发现机会、有信心等。当然，最重要的是有较好的决策判断能力。是否要开办企业，能否准确判断商业机会，商业机会能否转化为商业计划……创业的每一个环节都需要创业者不断进行判断并做出决策。</a:t>
            </a:r>
            <a:endParaRPr lang="zh-CN" altLang="en-US" sz="2400"/>
          </a:p>
        </p:txBody>
      </p:sp>
      <p:sp>
        <p:nvSpPr>
          <p:cNvPr id="5" name="文本框 4"/>
          <p:cNvSpPr txBox="1"/>
          <p:nvPr/>
        </p:nvSpPr>
        <p:spPr>
          <a:xfrm>
            <a:off x="1591945" y="4138930"/>
            <a:ext cx="9010650" cy="829945"/>
          </a:xfrm>
          <a:prstGeom prst="rect">
            <a:avLst/>
          </a:prstGeom>
          <a:noFill/>
        </p:spPr>
        <p:txBody>
          <a:bodyPr wrap="square" rtlCol="0">
            <a:spAutoFit/>
          </a:bodyPr>
          <a:lstStyle/>
          <a:p>
            <a:r>
              <a:rPr lang="zh-CN" altLang="en-US" sz="2400">
                <a:latin typeface="Times New Roman" panose="02020603050405020304" pitchFamily="18" charset="0"/>
                <a:cs typeface="Times New Roman" panose="02020603050405020304" pitchFamily="18" charset="0"/>
              </a:rPr>
              <a:t>1. 请你说一说王建军的判断力与他创业成功之间的关系。</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2. 创业者应该具备哪些素质和能力？</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3" grpId="1"/>
      <p:bldP spid="4" grpId="0"/>
      <p:bldP spid="4" grpId="1"/>
      <p:bldP spid="5" grpId="0"/>
      <p:bldP spid="5"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rcRect l="42719"/>
          <a:stretch>
            <a:fillRect/>
          </a:stretch>
        </p:blipFill>
        <p:spPr>
          <a:xfrm rot="16200000">
            <a:off x="5958840" y="-5960110"/>
            <a:ext cx="271780" cy="12191365"/>
          </a:xfrm>
          <a:prstGeom prst="rect">
            <a:avLst/>
          </a:prstGeom>
        </p:spPr>
      </p:pic>
      <p:pic>
        <p:nvPicPr>
          <p:cNvPr id="10" name="图片 9"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2" name="文本框 1"/>
          <p:cNvSpPr txBox="1"/>
          <p:nvPr/>
        </p:nvSpPr>
        <p:spPr>
          <a:xfrm>
            <a:off x="438785" y="488315"/>
            <a:ext cx="11753215" cy="82994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2.</a:t>
            </a:r>
            <a:r>
              <a:rPr lang="en-US" altLang="zh-CN" sz="240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rPr>
              <a:t> “六顶思考帽”</a:t>
            </a:r>
            <a:r>
              <a:rPr lang="en-US" altLang="zh-CN" sz="2400">
                <a:solidFill>
                  <a:schemeClr val="accent1">
                    <a:lumMod val="75000"/>
                  </a:schemeClr>
                </a:solidFill>
                <a:latin typeface="Times New Roman" panose="02020603050405020304" pitchFamily="18" charset="0"/>
                <a:cs typeface="Times New Roman" panose="02020603050405020304" pitchFamily="18" charset="0"/>
              </a:rPr>
              <a:t>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endParaRPr lang="zh-CN" altLang="en-US" sz="2400"/>
          </a:p>
        </p:txBody>
      </p:sp>
      <p:graphicFrame>
        <p:nvGraphicFramePr>
          <p:cNvPr id="3" name="表格 2"/>
          <p:cNvGraphicFramePr/>
          <p:nvPr>
            <p:custDataLst>
              <p:tags r:id="rId3"/>
            </p:custDataLst>
          </p:nvPr>
        </p:nvGraphicFramePr>
        <p:xfrm>
          <a:off x="2099945" y="2279015"/>
          <a:ext cx="8533765" cy="1524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a:t>帽 子</a:t>
                      </a:r>
                      <a:endParaRPr lang="zh-CN" altLang="en-US"/>
                    </a:p>
                  </a:txBody>
                  <a:tcPr/>
                </a:tc>
                <a:tc>
                  <a:txBody>
                    <a:bodyPr/>
                    <a:p>
                      <a:pPr>
                        <a:buNone/>
                      </a:pPr>
                      <a:r>
                        <a:rPr lang="zh-CN" altLang="en-US"/>
                        <a:t>含义、功能和特点</a:t>
                      </a:r>
                      <a:endParaRPr lang="zh-CN" altLang="en-US"/>
                    </a:p>
                  </a:txBody>
                  <a:tcPr/>
                </a:tc>
                <a:tc>
                  <a:txBody>
                    <a:bodyPr/>
                    <a:p>
                      <a:pPr>
                        <a:buNone/>
                      </a:pPr>
                      <a:r>
                        <a:rPr lang="zh-CN" altLang="en-US"/>
                        <a:t>承担创新工作任务</a:t>
                      </a:r>
                      <a:endParaRPr lang="zh-CN" altLang="en-US"/>
                    </a:p>
                  </a:txBody>
                  <a:tcPr/>
                </a:tc>
              </a:tr>
              <a:tr h="381000">
                <a:tc>
                  <a:txBody>
                    <a:bodyPr/>
                    <a:p>
                      <a:pPr>
                        <a:buNone/>
                      </a:pPr>
                      <a:r>
                        <a:rPr lang="zh-CN" altLang="en-US"/>
                        <a:t>白色思考帽</a:t>
                      </a:r>
                      <a:endParaRPr lang="zh-CN" altLang="en-US"/>
                    </a:p>
                  </a:txBody>
                  <a:tcPr/>
                </a:tc>
                <a:tc>
                  <a:txBody>
                    <a:bodyPr/>
                    <a:p>
                      <a:pPr>
                        <a:buNone/>
                      </a:pPr>
                      <a:r>
                        <a:rPr lang="zh-CN" altLang="en-US"/>
                        <a:t>白色代表中立与客观，只关注事实和数据</a:t>
                      </a:r>
                      <a:endParaRPr lang="zh-CN" altLang="en-US"/>
                    </a:p>
                  </a:txBody>
                  <a:tcPr/>
                </a:tc>
                <a:tc>
                  <a:txBody>
                    <a:bodyPr/>
                    <a:p>
                      <a:pPr>
                        <a:buNone/>
                      </a:pPr>
                      <a:r>
                        <a:rPr lang="zh-CN" altLang="en-US"/>
                        <a:t>陈述问题事实</a:t>
                      </a:r>
                      <a:endParaRPr lang="zh-CN" altLang="en-US"/>
                    </a:p>
                  </a:txBody>
                  <a:tcPr/>
                </a:tc>
              </a:tr>
              <a:tr h="381000">
                <a:tc>
                  <a:txBody>
                    <a:bodyPr/>
                    <a:p>
                      <a:pPr>
                        <a:buNone/>
                      </a:pPr>
                      <a:r>
                        <a:rPr lang="zh-CN" altLang="en-US"/>
                        <a:t>红色思考帽</a:t>
                      </a:r>
                      <a:endParaRPr lang="zh-CN" altLang="en-US"/>
                    </a:p>
                  </a:txBody>
                  <a:tcPr/>
                </a:tc>
                <a:tc>
                  <a:txBody>
                    <a:bodyPr/>
                    <a:p>
                      <a:pPr>
                        <a:buNone/>
                      </a:pPr>
                      <a:r>
                        <a:rPr lang="zh-CN" altLang="en-US"/>
                        <a:t>红色代表感性和直觉，使用时不用给出证明和依据。可以表现自己的情绪，还可以表达直觉、感受、预感等方面的看法</a:t>
                      </a:r>
                      <a:endParaRPr lang="zh-CN" altLang="en-US"/>
                    </a:p>
                  </a:txBody>
                  <a:tcPr/>
                </a:tc>
                <a:tc>
                  <a:txBody>
                    <a:bodyPr/>
                    <a:p>
                      <a:pPr>
                        <a:buNone/>
                      </a:pPr>
                      <a:r>
                        <a:rPr lang="zh-CN" altLang="en-US"/>
                        <a:t>对方案进行直觉判断</a:t>
                      </a:r>
                      <a:endParaRPr lang="zh-CN" altLang="en-US"/>
                    </a:p>
                  </a:txBody>
                  <a:tcPr/>
                </a:tc>
              </a:tr>
              <a:tr h="381000">
                <a:tc>
                  <a:txBody>
                    <a:bodyPr/>
                    <a:p>
                      <a:pPr>
                        <a:buNone/>
                      </a:pPr>
                      <a:r>
                        <a:rPr lang="zh-CN" altLang="en-US"/>
                        <a:t>黄色思考帽</a:t>
                      </a:r>
                      <a:endParaRPr lang="zh-CN" altLang="en-US"/>
                    </a:p>
                  </a:txBody>
                  <a:tcPr/>
                </a:tc>
                <a:tc>
                  <a:txBody>
                    <a:bodyPr/>
                    <a:p>
                      <a:pPr>
                        <a:buNone/>
                      </a:pPr>
                      <a:r>
                        <a:rPr lang="zh-CN" altLang="en-US"/>
                        <a:t>黄色代表价值与肯定，从正面考虑问题，表达乐观的、满怀希望的、建设性的观点</a:t>
                      </a:r>
                      <a:endParaRPr lang="zh-CN" altLang="en-US"/>
                    </a:p>
                  </a:txBody>
                  <a:tcPr/>
                </a:tc>
                <a:tc>
                  <a:txBody>
                    <a:bodyPr/>
                    <a:p>
                      <a:pPr>
                        <a:buNone/>
                      </a:pPr>
                      <a:r>
                        <a:rPr lang="zh-CN" altLang="en-US"/>
                        <a:t>评估该方案的优点</a:t>
                      </a:r>
                      <a:endParaRPr lang="zh-CN" altLang="en-US"/>
                    </a:p>
                  </a:txBody>
                  <a:tcPr/>
                </a:tc>
              </a:tr>
            </a:tbl>
          </a:graphicData>
        </a:graphic>
      </p:graphicFrame>
      <p:sp>
        <p:nvSpPr>
          <p:cNvPr id="6" name="文本框 5"/>
          <p:cNvSpPr txBox="1"/>
          <p:nvPr/>
        </p:nvSpPr>
        <p:spPr>
          <a:xfrm>
            <a:off x="4514850" y="1723390"/>
            <a:ext cx="5883275" cy="398780"/>
          </a:xfrm>
          <a:prstGeom prst="rect">
            <a:avLst/>
          </a:prstGeom>
          <a:noFill/>
        </p:spPr>
        <p:txBody>
          <a:bodyPr wrap="square" rtlCol="0">
            <a:spAutoFit/>
          </a:bodyPr>
          <a:p>
            <a:r>
              <a:rPr lang="zh-CN" altLang="en-US" sz="2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 “六顶思考帽”法的特点与功能</a:t>
            </a:r>
            <a:endParaRPr lang="zh-CN" altLang="en-US" sz="2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rcRect l="42719"/>
          <a:stretch>
            <a:fillRect/>
          </a:stretch>
        </p:blipFill>
        <p:spPr>
          <a:xfrm rot="16200000">
            <a:off x="5960110" y="-5960110"/>
            <a:ext cx="271780" cy="12191365"/>
          </a:xfrm>
          <a:prstGeom prst="rect">
            <a:avLst/>
          </a:prstGeom>
        </p:spPr>
      </p:pic>
      <p:pic>
        <p:nvPicPr>
          <p:cNvPr id="10" name="图片 9"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2" name="文本框 1"/>
          <p:cNvSpPr txBox="1"/>
          <p:nvPr/>
        </p:nvSpPr>
        <p:spPr>
          <a:xfrm>
            <a:off x="438785" y="488315"/>
            <a:ext cx="11753215" cy="82994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2.</a:t>
            </a:r>
            <a:r>
              <a:rPr lang="en-US" altLang="zh-CN" sz="2400">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rPr>
              <a:t> “六顶思考帽”</a:t>
            </a:r>
            <a:r>
              <a:rPr lang="en-US" altLang="zh-CN" sz="2400">
                <a:solidFill>
                  <a:schemeClr val="accent1">
                    <a:lumMod val="75000"/>
                  </a:schemeClr>
                </a:solidFill>
                <a:latin typeface="Times New Roman" panose="02020603050405020304" pitchFamily="18" charset="0"/>
                <a:cs typeface="Times New Roman" panose="02020603050405020304" pitchFamily="18" charset="0"/>
              </a:rPr>
              <a:t>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endParaRPr lang="zh-CN" altLang="en-US" sz="2400"/>
          </a:p>
        </p:txBody>
      </p:sp>
      <p:pic>
        <p:nvPicPr>
          <p:cNvPr id="45" name="C9F754DE-2CAD-44b6-B708-469DEB6407EB-4" descr="C:/Users/12897/AppData/Local/Temp/wpp.tSYkUSwpp"/>
          <p:cNvPicPr>
            <a:picLocks noChangeAspect="1"/>
          </p:cNvPicPr>
          <p:nvPr/>
        </p:nvPicPr>
        <p:blipFill>
          <a:blip r:embed="rId3"/>
          <a:stretch>
            <a:fillRect/>
          </a:stretch>
        </p:blipFill>
        <p:spPr>
          <a:xfrm>
            <a:off x="2306955" y="1359218"/>
            <a:ext cx="8084820" cy="537273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 grpId="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457200"/>
            <a:ext cx="11355070" cy="5877560"/>
          </a:xfrm>
          <a:prstGeom prst="rect">
            <a:avLst/>
          </a:prstGeom>
          <a:solidFill>
            <a:schemeClr val="accent1">
              <a:lumMod val="20000"/>
              <a:lumOff val="80000"/>
            </a:schemeClr>
          </a:solidFill>
        </p:spPr>
        <p:txBody>
          <a:bodyPr wrap="square" rtlCol="0">
            <a:spAutoFit/>
          </a:bodyPr>
          <a:lstStyle/>
          <a:p>
            <a:r>
              <a:rPr lang="en-US" altLang="zh-CN" sz="2800" b="1"/>
              <a:t>【思考与讨论】</a:t>
            </a:r>
            <a:r>
              <a:rPr lang="en-US" altLang="zh-CN" sz="2800"/>
              <a:t>                                        </a:t>
            </a:r>
            <a:endParaRPr lang="en-US" altLang="zh-CN" sz="2800"/>
          </a:p>
          <a:p>
            <a:endParaRPr lang="en-US" altLang="zh-CN" sz="2800"/>
          </a:p>
          <a:p>
            <a:pPr algn="ctr">
              <a:buClrTx/>
              <a:buSzTx/>
              <a:buFontTx/>
            </a:pPr>
            <a:r>
              <a:rPr lang="en-US" altLang="zh-CN" sz="2800" b="1">
                <a:latin typeface="宋体" panose="02010600030101010101" pitchFamily="2" charset="-122"/>
                <a:ea typeface="宋体" panose="02010600030101010101" pitchFamily="2" charset="-122"/>
                <a:cs typeface="宋体" panose="02010600030101010101" pitchFamily="2" charset="-122"/>
              </a:rPr>
              <a:t>一场精彩的“六顶思考帽”会议</a:t>
            </a:r>
            <a:endParaRPr lang="en-US" altLang="zh-CN" sz="2800" b="1">
              <a:latin typeface="宋体" panose="02010600030101010101" pitchFamily="2" charset="-122"/>
              <a:ea typeface="宋体" panose="02010600030101010101" pitchFamily="2" charset="-122"/>
              <a:cs typeface="宋体" panose="02010600030101010101" pitchFamily="2" charset="-122"/>
            </a:endParaRPr>
          </a:p>
          <a:p>
            <a:pPr algn="ctr">
              <a:buClrTx/>
              <a:buSzTx/>
              <a:buFontTx/>
            </a:pPr>
            <a:endParaRPr lang="en-US" altLang="zh-CN" sz="2800" b="1"/>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几年前，一家刚成立没多久的互联网家电企业砍掉了传统的销售渠道等中间环节，</a:t>
            </a:r>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宋体" panose="02010600030101010101" pitchFamily="2" charset="-122"/>
                <a:ea typeface="宋体" panose="02010600030101010101" pitchFamily="2" charset="-122"/>
                <a:cs typeface="宋体" panose="02010600030101010101" pitchFamily="2" charset="-122"/>
              </a:rPr>
              <a:t>将一款款设计精良、性能优良的“爆品”通过线上进行销售。该爆品在很短的时间内，领先同行夺得市场第一份额。但不久之后，一些市场问题就突显出来了：销量下滑、投诉增加，甚至很多地方开始出现假货和仿冒品。</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公司总结出现这一状况最大的原因，是缺乏线下体验和线下购买方式的多样化，这也是目前困扰着公司的最大问题。于是，战略决策部门组织公司骨干一起商量对策，开始了一场“六顶思考帽”的战略讨论。</a:t>
            </a:r>
            <a:endParaRPr sz="2400">
              <a:latin typeface="宋体" panose="02010600030101010101" pitchFamily="2" charset="-122"/>
              <a:ea typeface="宋体" panose="02010600030101010101" pitchFamily="2" charset="-122"/>
              <a:cs typeface="宋体" panose="02010600030101010101" pitchFamily="2" charset="-122"/>
            </a:endParaRPr>
          </a:p>
          <a:p>
            <a:pPr algn="just"/>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宋体" panose="02010600030101010101" pitchFamily="2" charset="-122"/>
                <a:ea typeface="宋体" panose="02010600030101010101" pitchFamily="2" charset="-122"/>
                <a:cs typeface="宋体" panose="02010600030101010101" pitchFamily="2" charset="-122"/>
              </a:rPr>
              <a:t>【会议过程】</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设定讨论议题：是否通过开设线下销售和线下体验服务来解决投诉问题？</a:t>
            </a:r>
            <a:endParaRPr sz="2400">
              <a:latin typeface="宋体" panose="02010600030101010101" pitchFamily="2" charset="-122"/>
              <a:ea typeface="宋体" panose="02010600030101010101" pitchFamily="2" charset="-122"/>
              <a:cs typeface="宋体" panose="02010600030101010101" pitchFamily="2" charset="-122"/>
            </a:endParaRPr>
          </a:p>
          <a:p>
            <a:pPr algn="just"/>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457200"/>
            <a:ext cx="11355070" cy="6123940"/>
          </a:xfrm>
          <a:prstGeom prst="rect">
            <a:avLst/>
          </a:prstGeom>
          <a:solidFill>
            <a:schemeClr val="accent1">
              <a:lumMod val="20000"/>
              <a:lumOff val="80000"/>
            </a:schemeClr>
          </a:solidFill>
        </p:spPr>
        <p:txBody>
          <a:bodyPr wrap="square" rtlCol="0">
            <a:spAutoFit/>
          </a:bodyPr>
          <a:lstStyle/>
          <a:p>
            <a:r>
              <a:rPr lang="en-US" altLang="zh-CN" sz="2800" b="1"/>
              <a:t>【思考与讨论】</a:t>
            </a:r>
            <a:r>
              <a:rPr lang="en-US" altLang="zh-CN" sz="2800"/>
              <a:t>                                        </a:t>
            </a:r>
            <a:endParaRPr lang="en-US" altLang="zh-CN" sz="2800"/>
          </a:p>
          <a:p>
            <a:endParaRPr lang="en-US" altLang="zh-CN" sz="2800" b="1"/>
          </a:p>
          <a:p>
            <a:pPr algn="just"/>
            <a:r>
              <a:rPr sz="2400">
                <a:latin typeface="宋体" panose="02010600030101010101" pitchFamily="2" charset="-122"/>
                <a:ea typeface="宋体" panose="02010600030101010101" pitchFamily="2" charset="-122"/>
                <a:cs typeface="宋体" panose="02010600030101010101" pitchFamily="2" charset="-122"/>
              </a:rPr>
              <a:t>白帽</a:t>
            </a:r>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1. 一个月内，A产品的在线销量下滑了40%。</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2. 在投诉量上：线上、线下投诉的占比分别是35%和65%。</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3. 70%的线下投诉来自中老年人，绝大多数原因是产品使用不当。</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4. 客服电话接到投诉最多的两个问题是①线上</a:t>
            </a:r>
            <a:r>
              <a:rPr sz="2400">
                <a:latin typeface="宋体" panose="02010600030101010101" pitchFamily="2" charset="-122"/>
                <a:ea typeface="宋体" panose="02010600030101010101" pitchFamily="2" charset="-122"/>
                <a:cs typeface="宋体" panose="02010600030101010101" pitchFamily="2" charset="-122"/>
              </a:rPr>
              <a:t>“抢”</a:t>
            </a:r>
            <a:r>
              <a:rPr sz="2400">
                <a:latin typeface="Times New Roman" panose="02020603050405020304" pitchFamily="18" charset="0"/>
                <a:ea typeface="宋体" panose="02010600030101010101" pitchFamily="2" charset="-122"/>
                <a:cs typeface="Times New Roman" panose="02020603050405020304" pitchFamily="18" charset="0"/>
              </a:rPr>
              <a:t>不到产品；②线下被骗，买到</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假货。</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5. 多家自媒体在各大视频网站指责公司搞</a:t>
            </a:r>
            <a:r>
              <a:rPr sz="2400">
                <a:latin typeface="宋体" panose="02010600030101010101" pitchFamily="2" charset="-122"/>
                <a:ea typeface="宋体" panose="02010600030101010101" pitchFamily="2" charset="-122"/>
                <a:cs typeface="宋体" panose="02010600030101010101" pitchFamily="2" charset="-122"/>
              </a:rPr>
              <a:t>“饥饿营销”</a:t>
            </a: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6. 广东省某一个用户在当地数码市场买到假货，充电时短路造成重大损失。</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绿帽</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1. 储备一部分货源在原有的城市服务网店销售（不增加额外租金成本）。</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2. 要求购买产品实名制，一张身份证只可购买一件产品（防止市场炒作行为）。</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3. 每一个服务网点增设若干产品体验师，专职指导用户使用产品（提升用户体验）。</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303530"/>
            <a:ext cx="11355070" cy="6492875"/>
          </a:xfrm>
          <a:prstGeom prst="rect">
            <a:avLst/>
          </a:prstGeom>
          <a:solidFill>
            <a:schemeClr val="accent1">
              <a:lumMod val="20000"/>
              <a:lumOff val="80000"/>
            </a:schemeClr>
          </a:solidFill>
        </p:spPr>
        <p:txBody>
          <a:bodyPr wrap="square" rtlCol="0">
            <a:spAutoFit/>
          </a:bodyPr>
          <a:lstStyle/>
          <a:p>
            <a:r>
              <a:rPr lang="en-US" altLang="zh-CN" sz="2800" b="1"/>
              <a:t>【思考与讨论】</a:t>
            </a:r>
            <a:r>
              <a:rPr lang="en-US" altLang="zh-CN" sz="2800"/>
              <a:t>                                        </a:t>
            </a:r>
            <a:endParaRPr lang="en-US" altLang="zh-CN" sz="2800"/>
          </a:p>
          <a:p>
            <a:endParaRPr lang="en-US" altLang="zh-CN" sz="2800" b="1"/>
          </a:p>
          <a:p>
            <a:pPr algn="just"/>
            <a:r>
              <a:rPr sz="2400">
                <a:latin typeface="Times New Roman" panose="02020603050405020304" pitchFamily="18" charset="0"/>
                <a:ea typeface="宋体" panose="02010600030101010101" pitchFamily="2" charset="-122"/>
                <a:cs typeface="Times New Roman" panose="02020603050405020304" pitchFamily="18" charset="0"/>
              </a:rPr>
              <a:t>黄帽</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1. 开设线下销售可以满足一部分不会使用在线购买服务的中老年用户的需求。</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2. 开设线下销售可以向客户推荐配件或其他产品，提高客单价和提升毛利。</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3. 有了线下体验环节，线下顾问可以协助用户，指导客户使用产品，减少使用不当造成的客户投诉。</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4. 线下终端和门店可以帮助客户进行免费验货、免费维护和保养，提升用户体验。</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5. 开设线下销售可以提高企业形象和影响力，提高口碑。</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黑帽</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1. 开设线下商店将大大增加租金成本、运营成本。</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2. 人力资源储备不够，一下子难以招募足够的人手满足线下销售和体验服务。</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3. 公司的定位是</a:t>
            </a:r>
            <a:r>
              <a:rPr sz="2400">
                <a:latin typeface="宋体" panose="02010600030101010101" pitchFamily="2" charset="-122"/>
                <a:ea typeface="宋体" panose="02010600030101010101" pitchFamily="2" charset="-122"/>
                <a:cs typeface="宋体" panose="02010600030101010101" pitchFamily="2" charset="-122"/>
              </a:rPr>
              <a:t>“互联网公司”</a:t>
            </a:r>
            <a:r>
              <a:rPr sz="2400">
                <a:latin typeface="Times New Roman" panose="02020603050405020304" pitchFamily="18" charset="0"/>
                <a:ea typeface="宋体" panose="02010600030101010101" pitchFamily="2" charset="-122"/>
                <a:cs typeface="Times New Roman" panose="02020603050405020304" pitchFamily="18" charset="0"/>
              </a:rPr>
              <a:t>，大规模开设线下渠道销售与公司定位矛盾。</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4. 线下渠道投资增加，最终成本转嫁到价格，用户利益将严重受损，和经营理念不符合。</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5. 进一步开放线下销售，可能会使黄牛更加猖獗。</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534035"/>
            <a:ext cx="11355070" cy="4276725"/>
          </a:xfrm>
          <a:prstGeom prst="rect">
            <a:avLst/>
          </a:prstGeom>
          <a:solidFill>
            <a:schemeClr val="accent1">
              <a:lumMod val="20000"/>
              <a:lumOff val="80000"/>
            </a:schemeClr>
          </a:solidFill>
        </p:spPr>
        <p:txBody>
          <a:bodyPr wrap="square" rtlCol="0">
            <a:spAutoFit/>
          </a:bodyPr>
          <a:lstStyle/>
          <a:p>
            <a:r>
              <a:rPr lang="en-US" altLang="zh-CN" sz="2800" b="1"/>
              <a:t>【思考与讨论】</a:t>
            </a:r>
            <a:r>
              <a:rPr lang="en-US" altLang="zh-CN" sz="2800"/>
              <a:t>                                        </a:t>
            </a:r>
            <a:endParaRPr lang="en-US" altLang="zh-CN" sz="2800"/>
          </a:p>
          <a:p>
            <a:endParaRPr lang="en-US" altLang="zh-CN" sz="2800" b="1"/>
          </a:p>
          <a:p>
            <a:pPr algn="just"/>
            <a:r>
              <a:rPr sz="2400">
                <a:latin typeface="Times New Roman" panose="02020603050405020304" pitchFamily="18" charset="0"/>
                <a:ea typeface="宋体" panose="02010600030101010101" pitchFamily="2" charset="-122"/>
                <a:cs typeface="Times New Roman" panose="02020603050405020304" pitchFamily="18" charset="0"/>
              </a:rPr>
              <a:t>红帽</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开设线下销售服务拓宽了销售渠道，有利于提高公司的整体销售业绩和利润，也有</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利于公司形象的提升。</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蓝帽</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1. 在原有的数百家服务网点开通部分产品线下销售，满足部分客户需求。</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2. 用户凭身份证限购、严格管理，防止黄牛炒货。</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r>
              <a:rPr sz="2400">
                <a:latin typeface="Times New Roman" panose="02020603050405020304" pitchFamily="18" charset="0"/>
                <a:ea typeface="宋体" panose="02010600030101010101" pitchFamily="2" charset="-122"/>
                <a:cs typeface="Times New Roman" panose="02020603050405020304" pitchFamily="18" charset="0"/>
              </a:rPr>
              <a:t>3. 服务网点全体全员定期参加产品培训，以轮岗形式服务每一位客户。</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r"/>
            <a:r>
              <a:rPr sz="2400">
                <a:latin typeface="Times New Roman" panose="02020603050405020304" pitchFamily="18" charset="0"/>
                <a:ea typeface="宋体" panose="02010600030101010101" pitchFamily="2" charset="-122"/>
                <a:cs typeface="Times New Roman" panose="02020603050405020304" pitchFamily="18" charset="0"/>
              </a:rPr>
              <a:t>（资料来源：豆丁网）</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流程图: 过程 6"/>
          <p:cNvSpPr/>
          <p:nvPr/>
        </p:nvSpPr>
        <p:spPr>
          <a:xfrm>
            <a:off x="689610" y="854710"/>
            <a:ext cx="10813415" cy="2391410"/>
          </a:xfrm>
          <a:prstGeom prst="flowChartProcess">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12" name="文本框 11"/>
          <p:cNvSpPr txBox="1"/>
          <p:nvPr/>
        </p:nvSpPr>
        <p:spPr>
          <a:xfrm>
            <a:off x="1069340" y="961390"/>
            <a:ext cx="1932305" cy="460375"/>
          </a:xfrm>
          <a:prstGeom prst="rect">
            <a:avLst/>
          </a:prstGeom>
          <a:noFill/>
        </p:spPr>
        <p:txBody>
          <a:bodyPr wrap="square" rtlCol="0" anchor="t">
            <a:spAutoFit/>
          </a:bodyPr>
          <a:lstStyle/>
          <a:p>
            <a:r>
              <a:rPr lang="en-US" altLang="zh-CN" sz="2400" b="1" dirty="0">
                <a:solidFill>
                  <a:srgbClr val="00B0F0"/>
                </a:solidFill>
                <a:latin typeface="宋体" panose="02010600030101010101" pitchFamily="2" charset="-122"/>
                <a:ea typeface="宋体" panose="02010600030101010101" pitchFamily="2" charset="-122"/>
                <a:sym typeface="+mn-ea"/>
              </a:rPr>
              <a:t>案例点评：</a:t>
            </a:r>
            <a:endParaRPr lang="en-US" altLang="zh-CN" sz="2400" b="1" dirty="0">
              <a:solidFill>
                <a:srgbClr val="00B0F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996315" y="1624330"/>
            <a:ext cx="10164445" cy="1568450"/>
          </a:xfrm>
          <a:prstGeom prst="rect">
            <a:avLst/>
          </a:prstGeom>
          <a:noFill/>
        </p:spPr>
        <p:txBody>
          <a:bodyPr wrap="square" rtlCol="0">
            <a:spAutoFit/>
          </a:bodyPr>
          <a:lstStyle/>
          <a:p>
            <a:r>
              <a:rPr lang="en-US" altLang="zh-CN" sz="2400"/>
              <a:t>      </a:t>
            </a:r>
            <a:r>
              <a:rPr lang="zh-CN" altLang="en-US" sz="2400"/>
              <a:t>该公司通过线上销售、线下服务的</a:t>
            </a:r>
            <a:r>
              <a:rPr lang="zh-CN" altLang="en-US" sz="2400">
                <a:latin typeface="Times New Roman" panose="02020603050405020304" pitchFamily="18" charset="0"/>
                <a:cs typeface="Times New Roman" panose="02020603050405020304" pitchFamily="18" charset="0"/>
              </a:rPr>
              <a:t>O2O</a:t>
            </a:r>
            <a:r>
              <a:rPr lang="zh-CN" altLang="en-US" sz="2400"/>
              <a:t>模式，满足了不同用户群体的需求。在不增加运营成本的前提下，在部分已有的直营与授权服务网点开放销售，并增加客户体验师的投入和培养，大大提高了用户满意度，原来困扰大家的客户投诉问题也得到了缓解。</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4"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rcRect l="42719"/>
          <a:stretch>
            <a:fillRect/>
          </a:stretch>
        </p:blipFill>
        <p:spPr>
          <a:xfrm rot="16200000">
            <a:off x="5960110" y="-5960110"/>
            <a:ext cx="271780" cy="12191365"/>
          </a:xfrm>
          <a:prstGeom prst="rect">
            <a:avLst/>
          </a:prstGeom>
        </p:spPr>
      </p:pic>
      <p:pic>
        <p:nvPicPr>
          <p:cNvPr id="10" name="图片 9"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2" name="文本框 1"/>
          <p:cNvSpPr txBox="1"/>
          <p:nvPr/>
        </p:nvSpPr>
        <p:spPr>
          <a:xfrm>
            <a:off x="438785" y="488315"/>
            <a:ext cx="11753215" cy="1568450"/>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3. 检核表法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pPr algn="l">
              <a:buClrTx/>
              <a:buSzTx/>
              <a:buNone/>
            </a:pPr>
            <a:r>
              <a:rPr lang="en-US" altLang="zh-CN" sz="2400">
                <a:sym typeface="+mn-ea"/>
              </a:rPr>
              <a:t>      </a:t>
            </a:r>
            <a:r>
              <a:rPr lang="zh-CN" altLang="en-US" sz="2400"/>
              <a:t>检核表法是指采用一张一览表，对需要解决的问题逐条进行核计，进而从各个角度</a:t>
            </a:r>
            <a:endParaRPr lang="zh-CN" altLang="en-US" sz="2400"/>
          </a:p>
          <a:p>
            <a:pPr algn="l">
              <a:buClrTx/>
              <a:buSzTx/>
              <a:buNone/>
            </a:pPr>
            <a:r>
              <a:rPr lang="zh-CN" altLang="en-US" sz="2400"/>
              <a:t>提出多种创意设想的方法。检核表中最常用的就是奥斯本检核表。</a:t>
            </a:r>
            <a:endParaRPr lang="zh-CN" altLang="en-US" sz="2400"/>
          </a:p>
        </p:txBody>
      </p:sp>
      <p:graphicFrame>
        <p:nvGraphicFramePr>
          <p:cNvPr id="3" name="表格 2"/>
          <p:cNvGraphicFramePr/>
          <p:nvPr>
            <p:custDataLst>
              <p:tags r:id="rId3"/>
            </p:custDataLst>
          </p:nvPr>
        </p:nvGraphicFramePr>
        <p:xfrm>
          <a:off x="1865630" y="2915285"/>
          <a:ext cx="8532495" cy="2644775"/>
        </p:xfrm>
        <a:graphic>
          <a:graphicData uri="http://schemas.openxmlformats.org/drawingml/2006/table">
            <a:tbl>
              <a:tblPr firstRow="1" bandRow="1">
                <a:tableStyleId>{5C22544A-7EE6-4342-B048-85BDC9FD1C3A}</a:tableStyleId>
              </a:tblPr>
              <a:tblGrid>
                <a:gridCol w="751205"/>
                <a:gridCol w="1380490"/>
                <a:gridCol w="6400800"/>
              </a:tblGrid>
              <a:tr h="381000">
                <a:tc>
                  <a:txBody>
                    <a:bodyPr/>
                    <a:p>
                      <a:pPr>
                        <a:buNone/>
                      </a:pPr>
                      <a:r>
                        <a:rPr lang="zh-CN" altLang="en-US">
                          <a:latin typeface="Times New Roman" panose="02020603050405020304" pitchFamily="18" charset="0"/>
                        </a:rPr>
                        <a:t>序号</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检核项目</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含 义</a:t>
                      </a:r>
                      <a:endParaRPr lang="zh-CN" altLang="en-US">
                        <a:latin typeface="Times New Roman" panose="02020603050405020304" pitchFamily="18" charset="0"/>
                        <a:cs typeface="Times New Roman" panose="02020603050405020304" pitchFamily="18" charset="0"/>
                      </a:endParaRPr>
                    </a:p>
                  </a:txBody>
                  <a:tcPr/>
                </a:tc>
              </a:tr>
              <a:tr h="709295">
                <a:tc>
                  <a:txBody>
                    <a:bodyPr/>
                    <a:p>
                      <a:pPr>
                        <a:buNone/>
                      </a:pPr>
                      <a:r>
                        <a:rPr lang="en-US" altLang="zh-CN">
                          <a:latin typeface="Times New Roman" panose="02020603050405020304" pitchFamily="18" charset="0"/>
                          <a:cs typeface="Times New Roman" panose="02020603050405020304" pitchFamily="18" charset="0"/>
                        </a:rPr>
                        <a:t>1</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rPr>
                        <a:t>能否他用</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现有的事物有无其他用途；保持不变能否扩大用途；稍加改变有无其他用途</a:t>
                      </a:r>
                      <a:endParaRPr lang="zh-CN" altLang="en-US">
                        <a:latin typeface="Times New Roman" panose="02020603050405020304" pitchFamily="18" charset="0"/>
                      </a:endParaRPr>
                    </a:p>
                  </a:txBody>
                  <a:tcPr/>
                </a:tc>
              </a:tr>
              <a:tr h="381000">
                <a:tc>
                  <a:txBody>
                    <a:bodyPr/>
                    <a:p>
                      <a:pPr>
                        <a:buNone/>
                      </a:pPr>
                      <a:r>
                        <a:rPr lang="en-US" altLang="zh-CN">
                          <a:latin typeface="Times New Roman" panose="02020603050405020304" pitchFamily="18" charset="0"/>
                          <a:cs typeface="Times New Roman" panose="02020603050405020304" pitchFamily="18" charset="0"/>
                        </a:rPr>
                        <a:t>2</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rPr>
                        <a:t>能否借用</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能否引入其他创造性设想；能否模仿别的东西；能否从其他领域、产品、方案中引入新的元素、材料、造型、原理、工艺、思路</a:t>
                      </a:r>
                      <a:endParaRPr lang="zh-CN" altLang="en-US">
                        <a:latin typeface="Times New Roman" panose="02020603050405020304" pitchFamily="18" charset="0"/>
                      </a:endParaRPr>
                    </a:p>
                  </a:txBody>
                  <a:tcPr/>
                </a:tc>
              </a:tr>
              <a:tr h="381000">
                <a:tc>
                  <a:txBody>
                    <a:bodyPr/>
                    <a:p>
                      <a:pPr>
                        <a:buNone/>
                      </a:pPr>
                      <a:r>
                        <a:rPr lang="en-US" altLang="zh-CN">
                          <a:latin typeface="Times New Roman" panose="02020603050405020304" pitchFamily="18" charset="0"/>
                          <a:cs typeface="Times New Roman" panose="02020603050405020304" pitchFamily="18" charset="0"/>
                        </a:rPr>
                        <a:t>3</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rPr>
                        <a:t>能否改变</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现有的事物能否改变，如颜色、声音、味道、式样、花色、音响、品种、意义、制造方法等；改变后效果如何</a:t>
                      </a:r>
                      <a:endParaRPr lang="zh-CN" altLang="en-US">
                        <a:latin typeface="Times New Roman" panose="02020603050405020304" pitchFamily="18" charset="0"/>
                      </a:endParaRPr>
                    </a:p>
                  </a:txBody>
                  <a:tcPr/>
                </a:tc>
              </a:tr>
            </a:tbl>
          </a:graphicData>
        </a:graphic>
      </p:graphicFrame>
      <p:sp>
        <p:nvSpPr>
          <p:cNvPr id="6" name="文本框 5"/>
          <p:cNvSpPr txBox="1"/>
          <p:nvPr/>
        </p:nvSpPr>
        <p:spPr>
          <a:xfrm>
            <a:off x="5503545" y="2286635"/>
            <a:ext cx="5883275" cy="398780"/>
          </a:xfrm>
          <a:prstGeom prst="rect">
            <a:avLst/>
          </a:prstGeom>
          <a:noFill/>
        </p:spPr>
        <p:txBody>
          <a:bodyPr wrap="square" rtlCol="0">
            <a:spAutoFit/>
          </a:bodyPr>
          <a:p>
            <a:r>
              <a:rPr lang="zh-CN" altLang="en-US" sz="2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 奥斯本检核表</a:t>
            </a:r>
            <a:endParaRPr lang="zh-CN" altLang="en-US" sz="2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rcRect l="42719"/>
          <a:stretch>
            <a:fillRect/>
          </a:stretch>
        </p:blipFill>
        <p:spPr>
          <a:xfrm rot="16200000">
            <a:off x="5960110" y="-5960110"/>
            <a:ext cx="271780" cy="12191365"/>
          </a:xfrm>
          <a:prstGeom prst="rect">
            <a:avLst/>
          </a:prstGeom>
        </p:spPr>
      </p:pic>
      <p:pic>
        <p:nvPicPr>
          <p:cNvPr id="10" name="图片 9"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2" name="文本框 1"/>
          <p:cNvSpPr txBox="1"/>
          <p:nvPr/>
        </p:nvSpPr>
        <p:spPr>
          <a:xfrm>
            <a:off x="438785" y="488315"/>
            <a:ext cx="11753215" cy="82994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3. 检核表法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endParaRPr lang="zh-CN" altLang="en-US" sz="2400"/>
          </a:p>
        </p:txBody>
      </p:sp>
      <p:sp>
        <p:nvSpPr>
          <p:cNvPr id="6" name="文本框 5"/>
          <p:cNvSpPr txBox="1"/>
          <p:nvPr/>
        </p:nvSpPr>
        <p:spPr>
          <a:xfrm>
            <a:off x="5509895" y="1006475"/>
            <a:ext cx="5883275" cy="398780"/>
          </a:xfrm>
          <a:prstGeom prst="rect">
            <a:avLst/>
          </a:prstGeom>
          <a:noFill/>
        </p:spPr>
        <p:txBody>
          <a:bodyPr wrap="square" rtlCol="0">
            <a:spAutoFit/>
          </a:bodyPr>
          <a:p>
            <a:r>
              <a:rPr lang="zh-CN" altLang="en-US" sz="2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 奥斯本检核表</a:t>
            </a:r>
            <a:endParaRPr lang="zh-CN" altLang="en-US" sz="2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p:txBody>
      </p:sp>
      <p:graphicFrame>
        <p:nvGraphicFramePr>
          <p:cNvPr id="4" name="表格 3"/>
          <p:cNvGraphicFramePr/>
          <p:nvPr>
            <p:custDataLst>
              <p:tags r:id="rId3"/>
            </p:custDataLst>
          </p:nvPr>
        </p:nvGraphicFramePr>
        <p:xfrm>
          <a:off x="2049145" y="1534795"/>
          <a:ext cx="8532495" cy="2667000"/>
        </p:xfrm>
        <a:graphic>
          <a:graphicData uri="http://schemas.openxmlformats.org/drawingml/2006/table">
            <a:tbl>
              <a:tblPr firstRow="1" bandRow="1">
                <a:tableStyleId>{5C22544A-7EE6-4342-B048-85BDC9FD1C3A}</a:tableStyleId>
              </a:tblPr>
              <a:tblGrid>
                <a:gridCol w="677545"/>
                <a:gridCol w="1212215"/>
                <a:gridCol w="6642735"/>
              </a:tblGrid>
              <a:tr h="381000">
                <a:tc>
                  <a:txBody>
                    <a:bodyPr/>
                    <a:p>
                      <a:pPr>
                        <a:buNone/>
                      </a:pPr>
                      <a:r>
                        <a:rPr lang="zh-CN" altLang="en-US">
                          <a:latin typeface="Times New Roman" panose="02020603050405020304" pitchFamily="18" charset="0"/>
                        </a:rPr>
                        <a:t>序号</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检核项目</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cs typeface="Times New Roman" panose="02020603050405020304" pitchFamily="18" charset="0"/>
                        </a:rPr>
                        <a:t>含 义</a:t>
                      </a:r>
                      <a:endParaRPr lang="zh-CN" altLang="en-US">
                        <a:latin typeface="Times New Roman" panose="02020603050405020304" pitchFamily="18" charset="0"/>
                        <a:cs typeface="Times New Roman" panose="02020603050405020304" pitchFamily="18" charset="0"/>
                      </a:endParaRPr>
                    </a:p>
                  </a:txBody>
                  <a:tcPr/>
                </a:tc>
              </a:tr>
              <a:tr h="381000">
                <a:tc>
                  <a:txBody>
                    <a:bodyPr/>
                    <a:p>
                      <a:pPr>
                        <a:buNone/>
                      </a:pPr>
                      <a:r>
                        <a:rPr lang="en-US" altLang="zh-CN">
                          <a:latin typeface="Times New Roman" panose="02020603050405020304" pitchFamily="18" charset="0"/>
                          <a:cs typeface="Times New Roman" panose="02020603050405020304" pitchFamily="18" charset="0"/>
                        </a:rPr>
                        <a:t>4</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rPr>
                        <a:t>能否扩大</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现有的事物能否扩大适用范围；能否增加使用功能；能否添加零部件；能否延长它的使用寿命；能否增加其长度、厚度、强度、频率、速度、数量、价值</a:t>
                      </a:r>
                      <a:endParaRPr lang="zh-CN" altLang="en-US">
                        <a:latin typeface="Times New Roman" panose="02020603050405020304" pitchFamily="18" charset="0"/>
                      </a:endParaRPr>
                    </a:p>
                  </a:txBody>
                  <a:tcPr/>
                </a:tc>
              </a:tr>
              <a:tr h="381000">
                <a:tc>
                  <a:txBody>
                    <a:bodyPr/>
                    <a:p>
                      <a:pPr>
                        <a:buNone/>
                      </a:pPr>
                      <a:r>
                        <a:rPr lang="en-US" altLang="zh-CN">
                          <a:latin typeface="Times New Roman" panose="02020603050405020304" pitchFamily="18" charset="0"/>
                          <a:cs typeface="Times New Roman" panose="02020603050405020304" pitchFamily="18" charset="0"/>
                        </a:rPr>
                        <a:t>5</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rPr>
                        <a:t>能否缩小</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现有的事物能否缩小体积、缩短长度、减轻重量、减少厚度以及拆分或省略某些部分（简单化）；能否浓缩化、省力化、方便化、短路化</a:t>
                      </a:r>
                      <a:endParaRPr lang="zh-CN" altLang="en-US">
                        <a:latin typeface="Times New Roman" panose="02020603050405020304" pitchFamily="18" charset="0"/>
                      </a:endParaRPr>
                    </a:p>
                  </a:txBody>
                  <a:tcPr/>
                </a:tc>
              </a:tr>
              <a:tr h="381000">
                <a:tc>
                  <a:txBody>
                    <a:bodyPr/>
                    <a:p>
                      <a:pPr>
                        <a:buNone/>
                      </a:pPr>
                      <a:r>
                        <a:rPr lang="en-US" altLang="zh-CN">
                          <a:latin typeface="Times New Roman" panose="02020603050405020304" pitchFamily="18" charset="0"/>
                          <a:cs typeface="Times New Roman" panose="02020603050405020304" pitchFamily="18" charset="0"/>
                        </a:rPr>
                        <a:t>6</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rPr>
                        <a:t>能否替代</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现有的事物能否用其他材料、元件、结构、力、设备、方法、工艺、符号、声音等代替</a:t>
                      </a:r>
                      <a:endParaRPr lang="zh-CN" altLang="en-US">
                        <a:latin typeface="Times New Roman" panose="02020603050405020304" pitchFamily="18" charset="0"/>
                      </a:endParaRPr>
                    </a:p>
                  </a:txBody>
                  <a:tcPr/>
                </a:tc>
              </a:tr>
              <a:tr h="381000">
                <a:tc>
                  <a:txBody>
                    <a:bodyPr/>
                    <a:p>
                      <a:pPr>
                        <a:buNone/>
                      </a:pPr>
                      <a:r>
                        <a:rPr lang="en-US" altLang="zh-CN">
                          <a:latin typeface="Times New Roman" panose="02020603050405020304" pitchFamily="18" charset="0"/>
                          <a:cs typeface="Times New Roman" panose="02020603050405020304" pitchFamily="18" charset="0"/>
                        </a:rPr>
                        <a:t>7</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rPr>
                        <a:t>能否调整</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现有的事物能否变换排列顺序、位置、时间、速度、计划、型号；内部元件能否交换</a:t>
                      </a:r>
                      <a:endParaRPr lang="zh-CN" altLang="en-US">
                        <a:latin typeface="Times New Roman" panose="02020603050405020304" pitchFamily="18" charset="0"/>
                      </a:endParaRPr>
                    </a:p>
                  </a:txBody>
                  <a:tcPr/>
                </a:tc>
              </a:tr>
              <a:tr h="381000">
                <a:tc>
                  <a:txBody>
                    <a:bodyPr/>
                    <a:p>
                      <a:pPr>
                        <a:buNone/>
                      </a:pPr>
                      <a:r>
                        <a:rPr lang="en-US" altLang="zh-CN">
                          <a:latin typeface="Times New Roman" panose="02020603050405020304" pitchFamily="18" charset="0"/>
                          <a:cs typeface="Times New Roman" panose="02020603050405020304" pitchFamily="18" charset="0"/>
                        </a:rPr>
                        <a:t>8</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rPr>
                        <a:t>能否颠倒</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现有的事物能否从里外、上下、左右、前后、横竖、主次、正负、因果等相反的角度颠倒过来用</a:t>
                      </a:r>
                      <a:endParaRPr lang="zh-CN" altLang="en-US">
                        <a:latin typeface="Times New Roman" panose="02020603050405020304" pitchFamily="18" charset="0"/>
                      </a:endParaRPr>
                    </a:p>
                  </a:txBody>
                  <a:tcPr/>
                </a:tc>
              </a:tr>
              <a:tr h="381000">
                <a:tc>
                  <a:txBody>
                    <a:bodyPr/>
                    <a:p>
                      <a:pPr>
                        <a:buNone/>
                      </a:pPr>
                      <a:r>
                        <a:rPr lang="en-US" altLang="zh-CN">
                          <a:latin typeface="Times New Roman" panose="02020603050405020304" pitchFamily="18" charset="0"/>
                          <a:cs typeface="Times New Roman" panose="02020603050405020304" pitchFamily="18" charset="0"/>
                        </a:rPr>
                        <a:t>9</a:t>
                      </a:r>
                      <a:endParaRPr lang="en-US" altLang="zh-CN">
                        <a:latin typeface="Times New Roman" panose="02020603050405020304" pitchFamily="18" charset="0"/>
                        <a:cs typeface="Times New Roman" panose="02020603050405020304" pitchFamily="18" charset="0"/>
                      </a:endParaRPr>
                    </a:p>
                  </a:txBody>
                  <a:tcPr/>
                </a:tc>
                <a:tc>
                  <a:txBody>
                    <a:bodyPr/>
                    <a:p>
                      <a:pPr>
                        <a:buNone/>
                      </a:pPr>
                      <a:r>
                        <a:rPr lang="zh-CN" altLang="en-US">
                          <a:latin typeface="Times New Roman" panose="02020603050405020304" pitchFamily="18" charset="0"/>
                        </a:rPr>
                        <a:t>能否组合</a:t>
                      </a:r>
                      <a:endParaRPr lang="zh-CN" altLang="en-US">
                        <a:latin typeface="Times New Roman" panose="02020603050405020304" pitchFamily="18" charset="0"/>
                      </a:endParaRPr>
                    </a:p>
                  </a:txBody>
                  <a:tcPr/>
                </a:tc>
                <a:tc>
                  <a:txBody>
                    <a:bodyPr/>
                    <a:p>
                      <a:pPr>
                        <a:buNone/>
                      </a:pPr>
                      <a:r>
                        <a:rPr lang="zh-CN" altLang="en-US">
                          <a:latin typeface="Times New Roman" panose="02020603050405020304" pitchFamily="18" charset="0"/>
                        </a:rPr>
                        <a:t>能否进行原理组合、材料组合、部件组合、功能组合、目的组合</a:t>
                      </a:r>
                      <a:endParaRPr lang="zh-CN" altLang="en-US">
                        <a:latin typeface="Times New Roman" panose="02020603050405020304" pitchFamily="18" charset="0"/>
                      </a:endParaRPr>
                    </a:p>
                  </a:txBody>
                  <a:tcPr/>
                </a:tc>
              </a:tr>
            </a:tbl>
          </a:graphicData>
        </a:graphic>
      </p:graphicFrame>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2"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7" name="文本框 6"/>
          <p:cNvSpPr txBox="1"/>
          <p:nvPr/>
        </p:nvSpPr>
        <p:spPr>
          <a:xfrm>
            <a:off x="438785"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奥斯本检核表法的实施步骤</a:t>
            </a:r>
            <a:r>
              <a:rPr lang="zh-CN" altLang="en-US" sz="240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5" name="C9F754DE-2CAD-44b6-B708-469DEB6407EB-5" descr="C:/Users/12897/AppData/Local/Temp/wpp.RFKNirwpp"/>
          <p:cNvPicPr>
            <a:picLocks noChangeAspect="1"/>
          </p:cNvPicPr>
          <p:nvPr/>
        </p:nvPicPr>
        <p:blipFill>
          <a:blip r:embed="rId3"/>
          <a:stretch>
            <a:fillRect/>
          </a:stretch>
        </p:blipFill>
        <p:spPr>
          <a:xfrm>
            <a:off x="-38735" y="1828800"/>
            <a:ext cx="12155805" cy="360680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590550" y="930910"/>
            <a:ext cx="10988040" cy="922020"/>
          </a:xfrm>
          <a:prstGeom prst="rect">
            <a:avLst/>
          </a:prstGeom>
          <a:noFill/>
          <a:ln>
            <a:noFill/>
          </a:ln>
        </p:spPr>
        <p:txBody>
          <a:bodyPr wrap="square" rtlCol="0" anchor="t">
            <a:spAutoFit/>
          </a:bodyPr>
          <a:lstStyle/>
          <a:p>
            <a:pPr algn="ctr"/>
            <a:r>
              <a:rPr lang="zh-CN" alt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任务一</a:t>
            </a:r>
            <a:r>
              <a:rPr lang="en-US" altLang="zh-CN"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a:t>
            </a:r>
            <a:r>
              <a:rPr lang="zh-CN" alt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创业者的能力和素质要求</a:t>
            </a:r>
            <a:endParaRPr lang="zh-CN" alt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7" name="流程图: 可选过程 6"/>
          <p:cNvSpPr/>
          <p:nvPr/>
        </p:nvSpPr>
        <p:spPr>
          <a:xfrm>
            <a:off x="1093470" y="2372360"/>
            <a:ext cx="9759950" cy="2578100"/>
          </a:xfrm>
          <a:prstGeom prst="flowChartAlternateProcess">
            <a:avLst/>
          </a:prstGeom>
          <a:solidFill>
            <a:schemeClr val="accent1">
              <a:lumMod val="60000"/>
              <a:lumOff val="40000"/>
            </a:schemeClr>
          </a:solidFill>
          <a:ln>
            <a:solidFill>
              <a:schemeClr val="accent1">
                <a:lumMod val="20000"/>
                <a:lumOff val="8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95425" y="2822575"/>
            <a:ext cx="8956675" cy="2009775"/>
          </a:xfrm>
          <a:prstGeom prst="rect">
            <a:avLst/>
          </a:prstGeom>
          <a:solidFill>
            <a:schemeClr val="accent1">
              <a:lumMod val="60000"/>
              <a:lumOff val="40000"/>
            </a:schemeClr>
          </a:solid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不能等别人为你铺好路，而是要自己去走、去犯错，最后，创造一条属于自己的路。</a:t>
            </a:r>
            <a:endParaRPr lang="zh-CN" altLang="en-US" sz="2400">
              <a:latin typeface="楷体" panose="02010609060101010101" charset="-122"/>
              <a:ea typeface="楷体" panose="02010609060101010101" charset="-122"/>
              <a:cs typeface="楷体" panose="02010609060101010101" charset="-122"/>
            </a:endParaRPr>
          </a:p>
          <a:p>
            <a:pPr>
              <a:lnSpc>
                <a:spcPct val="130000"/>
              </a:lnSpc>
            </a:pP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——罗伯特</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bldLvl="0" animBg="1"/>
      <p:bldP spid="7" grpId="1" animBg="1"/>
      <p:bldP spid="8"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grpSp>
        <p:nvGrpSpPr>
          <p:cNvPr id="56" name="组合 55"/>
          <p:cNvGrpSpPr/>
          <p:nvPr>
            <p:custDataLst>
              <p:tags r:id="rId3"/>
            </p:custDataLst>
          </p:nvPr>
        </p:nvGrpSpPr>
        <p:grpSpPr>
          <a:xfrm>
            <a:off x="2733095" y="1094556"/>
            <a:ext cx="1815125" cy="1877843"/>
            <a:chOff x="2053008" y="1642534"/>
            <a:chExt cx="2610662" cy="2700866"/>
          </a:xfrm>
        </p:grpSpPr>
        <p:sp>
          <p:nvSpPr>
            <p:cNvPr id="55" name="任意多边形 54"/>
            <p:cNvSpPr/>
            <p:nvPr>
              <p:custDataLst>
                <p:tags r:id="rId4"/>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2" name="任意多边形 51"/>
            <p:cNvSpPr/>
            <p:nvPr>
              <p:custDataLst>
                <p:tags r:id="rId5"/>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模仿创新法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51" name="任意多边形 50"/>
            <p:cNvSpPr/>
            <p:nvPr>
              <p:custDataLst>
                <p:tags r:id="rId6"/>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A</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6" name="组合 5"/>
          <p:cNvGrpSpPr/>
          <p:nvPr>
            <p:custDataLst>
              <p:tags r:id="rId7"/>
            </p:custDataLst>
          </p:nvPr>
        </p:nvGrpSpPr>
        <p:grpSpPr>
          <a:xfrm>
            <a:off x="8145893" y="1094203"/>
            <a:ext cx="1815125" cy="1877843"/>
            <a:chOff x="2053008" y="1642534"/>
            <a:chExt cx="2610662" cy="2700866"/>
          </a:xfrm>
        </p:grpSpPr>
        <p:sp>
          <p:nvSpPr>
            <p:cNvPr id="9" name="任意多边形 8"/>
            <p:cNvSpPr/>
            <p:nvPr>
              <p:custDataLst>
                <p:tags r:id="rId8"/>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任意多边形 10"/>
            <p:cNvSpPr/>
            <p:nvPr>
              <p:custDataLst>
                <p:tags r:id="rId9"/>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组合创新法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32" name="任意多边形 31"/>
            <p:cNvSpPr/>
            <p:nvPr>
              <p:custDataLst>
                <p:tags r:id="rId10"/>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D</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33" name="组合 32"/>
          <p:cNvGrpSpPr/>
          <p:nvPr>
            <p:custDataLst>
              <p:tags r:id="rId11"/>
            </p:custDataLst>
          </p:nvPr>
        </p:nvGrpSpPr>
        <p:grpSpPr>
          <a:xfrm>
            <a:off x="4550581" y="1094556"/>
            <a:ext cx="1815125" cy="1877843"/>
            <a:chOff x="2053008" y="1642534"/>
            <a:chExt cx="2610662" cy="2700866"/>
          </a:xfrm>
        </p:grpSpPr>
        <p:sp>
          <p:nvSpPr>
            <p:cNvPr id="34" name="任意多边形 33"/>
            <p:cNvSpPr/>
            <p:nvPr>
              <p:custDataLst>
                <p:tags r:id="rId12"/>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5" name="任意多边形 34"/>
            <p:cNvSpPr/>
            <p:nvPr>
              <p:custDataLst>
                <p:tags r:id="rId13"/>
              </p:custDataLst>
            </p:nvPr>
          </p:nvSpPr>
          <p:spPr>
            <a:xfrm>
              <a:off x="2111333"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列举法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48" name="任意多边形 47"/>
            <p:cNvSpPr/>
            <p:nvPr>
              <p:custDataLst>
                <p:tags r:id="rId14"/>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B</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grpSp>
        <p:nvGrpSpPr>
          <p:cNvPr id="57" name="组合 56"/>
          <p:cNvGrpSpPr/>
          <p:nvPr>
            <p:custDataLst>
              <p:tags r:id="rId15"/>
            </p:custDataLst>
          </p:nvPr>
        </p:nvGrpSpPr>
        <p:grpSpPr>
          <a:xfrm>
            <a:off x="6368066" y="1094556"/>
            <a:ext cx="1815125" cy="1877843"/>
            <a:chOff x="2053008" y="1642534"/>
            <a:chExt cx="2610662" cy="2700866"/>
          </a:xfrm>
        </p:grpSpPr>
        <p:sp>
          <p:nvSpPr>
            <p:cNvPr id="58" name="任意多边形 57"/>
            <p:cNvSpPr/>
            <p:nvPr>
              <p:custDataLst>
                <p:tags r:id="rId16"/>
              </p:custDataLst>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solidFill>
              <a:srgbClr val="37AFE5"/>
            </a:solidFill>
            <a:ln>
              <a:noFill/>
            </a:ln>
          </p:spPr>
          <p:style>
            <a:lnRef idx="2">
              <a:srgbClr val="628EE3">
                <a:shade val="50000"/>
              </a:srgbClr>
            </a:lnRef>
            <a:fillRef idx="1">
              <a:srgbClr val="628EE3"/>
            </a:fillRef>
            <a:effectRef idx="0">
              <a:srgbClr val="628EE3"/>
            </a:effectRef>
            <a:fontRef idx="minor">
              <a:srgbClr val="FFFFFF"/>
            </a:fontRef>
          </p:style>
          <p:txBody>
            <a:bodyPr rtlCol="0" anchor="ctr">
              <a:normAutofit/>
            </a:bodyPr>
            <a:p>
              <a:pPr algn="ctr"/>
              <a:endParaRPr lang="zh-CN" altLang="en-US">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9" name="任意多边形 58"/>
            <p:cNvSpPr/>
            <p:nvPr>
              <p:custDataLst>
                <p:tags r:id="rId17"/>
              </p:custDataLst>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ln>
              <a:noFill/>
            </a:ln>
          </p:spPr>
          <p:style>
            <a:lnRef idx="2">
              <a:srgbClr val="628EE3">
                <a:shade val="50000"/>
              </a:srgbClr>
            </a:lnRef>
            <a:fillRef idx="1">
              <a:srgbClr val="628EE3"/>
            </a:fillRef>
            <a:effectRef idx="0">
              <a:srgbClr val="628EE3"/>
            </a:effectRef>
            <a:fontRef idx="minor">
              <a:srgbClr val="FFFFFF"/>
            </a:fontRef>
          </p:style>
          <p:txBody>
            <a:bodyPr bIns="468000" rtlCol="0" anchor="ctr">
              <a:normAutofit/>
            </a:bodyPr>
            <a:p>
              <a:pPr algn="ctr"/>
              <a:r>
                <a:rPr lang="en-US" altLang="zh-CN" smtClean="0">
                  <a:solidFill>
                    <a:srgbClr val="FFFFFF"/>
                  </a:solidFill>
                  <a:latin typeface="Times New Roman" panose="02020603050405020304" pitchFamily="18" charset="0"/>
                  <a:sym typeface="Arial" panose="020B0604020202020204" pitchFamily="34" charset="0"/>
                </a:rPr>
                <a:t>类比创新法</a:t>
              </a:r>
              <a:endParaRPr lang="en-US" altLang="zh-CN" smtClean="0">
                <a:solidFill>
                  <a:srgbClr val="FFFFFF"/>
                </a:solidFill>
                <a:latin typeface="Times New Roman" panose="02020603050405020304" pitchFamily="18" charset="0"/>
                <a:sym typeface="Arial" panose="020B0604020202020204" pitchFamily="34" charset="0"/>
              </a:endParaRPr>
            </a:p>
          </p:txBody>
        </p:sp>
        <p:sp>
          <p:nvSpPr>
            <p:cNvPr id="60" name="任意多边形 59"/>
            <p:cNvSpPr/>
            <p:nvPr>
              <p:custDataLst>
                <p:tags r:id="rId18"/>
              </p:custDataLst>
            </p:nvPr>
          </p:nvSpPr>
          <p:spPr>
            <a:xfrm>
              <a:off x="2913839" y="1642534"/>
              <a:ext cx="889000" cy="444500"/>
            </a:xfrm>
            <a:custGeom>
              <a:avLst/>
              <a:gdLst>
                <a:gd name="connsiteX0" fmla="*/ 444500 w 889000"/>
                <a:gd name="connsiteY0" fmla="*/ 0 h 444500"/>
                <a:gd name="connsiteX1" fmla="*/ 889000 w 889000"/>
                <a:gd name="connsiteY1" fmla="*/ 444500 h 444500"/>
                <a:gd name="connsiteX2" fmla="*/ 0 w 889000"/>
                <a:gd name="connsiteY2" fmla="*/ 444500 h 444500"/>
              </a:gdLst>
              <a:ahLst/>
              <a:cxnLst>
                <a:cxn ang="0">
                  <a:pos x="connsiteX0" y="connsiteY0"/>
                </a:cxn>
                <a:cxn ang="0">
                  <a:pos x="connsiteX1" y="connsiteY1"/>
                </a:cxn>
                <a:cxn ang="0">
                  <a:pos x="connsiteX2" y="connsiteY2"/>
                </a:cxn>
              </a:cxnLst>
              <a:rect l="l" t="t" r="r" b="b"/>
              <a:pathLst>
                <a:path w="889000" h="444500">
                  <a:moveTo>
                    <a:pt x="444500" y="0"/>
                  </a:moveTo>
                  <a:lnTo>
                    <a:pt x="889000" y="444500"/>
                  </a:lnTo>
                  <a:lnTo>
                    <a:pt x="0" y="444500"/>
                  </a:lnTo>
                  <a:close/>
                </a:path>
              </a:pathLst>
            </a:custGeom>
            <a:solidFill>
              <a:srgbClr val="37AFE5"/>
            </a:solidFill>
            <a:ln>
              <a:noFill/>
            </a:ln>
            <a:effectLst>
              <a:outerShdw blurRad="50800" dist="38100" dir="5400000" algn="t" rotWithShape="0">
                <a:prstClr val="black">
                  <a:alpha val="40000"/>
                </a:prstClr>
              </a:outerShdw>
            </a:effectLst>
          </p:spPr>
          <p:style>
            <a:lnRef idx="2">
              <a:srgbClr val="628EE3">
                <a:shade val="50000"/>
              </a:srgbClr>
            </a:lnRef>
            <a:fillRef idx="1">
              <a:srgbClr val="628EE3"/>
            </a:fillRef>
            <a:effectRef idx="0">
              <a:srgbClr val="628EE3"/>
            </a:effectRef>
            <a:fontRef idx="minor">
              <a:srgbClr val="FFFFFF"/>
            </a:fontRef>
          </p:style>
          <p:txBody>
            <a:bodyPr tIns="72000" rtlCol="0" anchor="b">
              <a:normAutofit fontScale="60000"/>
            </a:bodyPr>
            <a:p>
              <a:pPr algn="ctr"/>
              <a:r>
                <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rPr>
                <a:t>C</a:t>
              </a:r>
              <a:endParaRPr lang="en-US" altLang="zh-CN" dirty="0">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grpSp>
      <p:sp>
        <p:nvSpPr>
          <p:cNvPr id="3" name="文本框 2"/>
          <p:cNvSpPr txBox="1"/>
          <p:nvPr/>
        </p:nvSpPr>
        <p:spPr>
          <a:xfrm>
            <a:off x="438785" y="488315"/>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4. 其他创新方法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38150" y="3701415"/>
            <a:ext cx="11753215" cy="1198880"/>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1）模仿创新法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2400">
                <a:sym typeface="+mn-ea"/>
              </a:rPr>
              <a:t>      </a:t>
            </a:r>
            <a:r>
              <a:rPr lang="zh-CN" altLang="en-US" sz="2400"/>
              <a:t>模仿创新法是指人们通过模仿旧事物而创造出与其他相类似事物的一种创造方法。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ppt_x"/>
                                          </p:val>
                                        </p:tav>
                                        <p:tav tm="100000">
                                          <p:val>
                                            <p:strVal val="#ppt_x"/>
                                          </p:val>
                                        </p:tav>
                                      </p:tavLst>
                                    </p:anim>
                                    <p:anim calcmode="lin" valueType="num">
                                      <p:cBhvr additive="base">
                                        <p:cTn id="2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2"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7" grpId="1"/>
      <p:bldP spid="3" grpId="2"/>
      <p:bldP spid="7" grpId="2"/>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534035"/>
            <a:ext cx="11355070" cy="4707890"/>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endParaRPr lang="en-US" altLang="zh-CN" sz="2800" b="1"/>
          </a:p>
          <a:p>
            <a:pPr algn="ctr">
              <a:buClrTx/>
              <a:buSzTx/>
              <a:buFontTx/>
            </a:pPr>
            <a:r>
              <a:rPr lang="en-US" altLang="zh-CN" sz="2800" b="1">
                <a:latin typeface="宋体" panose="02010600030101010101" pitchFamily="2" charset="-122"/>
                <a:ea typeface="宋体" panose="02010600030101010101" pitchFamily="2" charset="-122"/>
                <a:cs typeface="宋体" panose="02010600030101010101" pitchFamily="2" charset="-122"/>
              </a:rPr>
              <a:t>云南创可贴</a:t>
            </a:r>
            <a:endParaRPr lang="en-US" altLang="zh-CN" sz="2800" b="1">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在中国，“邦迪”一度占领了大部分市场，很多用户想到创可贴的时候甚至不知道还有其他品牌存在。云南白药认为自己的市场机会在于，同为给伤口止血的创伤药，“邦迪”产品的性能只在于胶布，而没有消毒杀菌的功能，而云南白药可以让用户的小伤口快速愈合。于是，“邦迪”成了云南白药第一个模仿和超越的对象。</a:t>
            </a:r>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宋体" panose="02010600030101010101" pitchFamily="2" charset="-122"/>
                <a:ea typeface="宋体" panose="02010600030101010101" pitchFamily="2" charset="-122"/>
                <a:cs typeface="宋体" panose="02010600030101010101" pitchFamily="2" charset="-122"/>
              </a:rPr>
              <a:t>想要挑战“邦迪”，云南白药还缺少胶布材料的技术。</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他们选择的解决方案是整合全球资源来“以强制强”，与德国拜尔斯多夫公司合作开发</a:t>
            </a:r>
            <a:r>
              <a:rPr sz="2400">
                <a:latin typeface="Times New Roman" panose="02020603050405020304" pitchFamily="18" charset="0"/>
                <a:ea typeface="宋体" panose="02010600030101010101" pitchFamily="2" charset="-122"/>
                <a:cs typeface="Times New Roman" panose="02020603050405020304" pitchFamily="18" charset="0"/>
              </a:rPr>
              <a:t>——</a:t>
            </a:r>
            <a:r>
              <a:rPr sz="2400">
                <a:latin typeface="宋体" panose="02010600030101010101" pitchFamily="2" charset="-122"/>
                <a:ea typeface="宋体" panose="02010600030101010101" pitchFamily="2" charset="-122"/>
                <a:cs typeface="宋体" panose="02010600030101010101" pitchFamily="2" charset="-122"/>
              </a:rPr>
              <a:t>这家拥有上百年历史的公司在绷带、胶布等领域具有全球领先的技术。不到两年时间，双方合作生产的“白药创可贴”迅速推向市场。</a:t>
            </a:r>
            <a:endParaRPr sz="2400">
              <a:latin typeface="宋体" panose="02010600030101010101" pitchFamily="2" charset="-122"/>
              <a:ea typeface="宋体" panose="02010600030101010101" pitchFamily="2" charset="-122"/>
              <a:cs typeface="宋体" panose="02010600030101010101" pitchFamily="2" charset="-122"/>
            </a:endParaRPr>
          </a:p>
          <a:p>
            <a:pPr algn="r"/>
            <a:r>
              <a:rPr sz="2400">
                <a:latin typeface="宋体" panose="02010600030101010101" pitchFamily="2" charset="-122"/>
                <a:ea typeface="宋体" panose="02010600030101010101" pitchFamily="2" charset="-122"/>
                <a:cs typeface="宋体" panose="02010600030101010101" pitchFamily="2" charset="-122"/>
              </a:rPr>
              <a:t>（资料来源：豆丁网）</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3" name="文本框 2"/>
          <p:cNvSpPr txBox="1"/>
          <p:nvPr/>
        </p:nvSpPr>
        <p:spPr>
          <a:xfrm>
            <a:off x="438785" y="488315"/>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4. 其他创新方法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38785" y="1155700"/>
            <a:ext cx="11753215" cy="1938020"/>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2）列举法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2400">
                <a:sym typeface="+mn-ea"/>
              </a:rPr>
              <a:t>      </a:t>
            </a:r>
            <a:r>
              <a:rPr lang="zh-CN" altLang="en-US" sz="2400"/>
              <a:t>列举法是指运用发散思维，将研究对象的本质内容（如特点、优缺点、希望点）一</a:t>
            </a:r>
            <a:endParaRPr lang="zh-CN" altLang="en-US" sz="2400"/>
          </a:p>
          <a:p>
            <a:r>
              <a:rPr lang="zh-CN" altLang="en-US" sz="2400"/>
              <a:t>一列举出来，尽可能地做到事无巨细、全面无遗，然后逐一进行分析研究，从中探求出创新方法。</a:t>
            </a:r>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 name="任意多边形 43"/>
          <p:cNvSpPr/>
          <p:nvPr>
            <p:custDataLst>
              <p:tags r:id="rId1"/>
            </p:custDataLst>
          </p:nvPr>
        </p:nvSpPr>
        <p:spPr bwMode="auto">
          <a:xfrm>
            <a:off x="4253083" y="1807324"/>
            <a:ext cx="2199124" cy="2199124"/>
          </a:xfrm>
          <a:custGeom>
            <a:avLst/>
            <a:gdLst>
              <a:gd name="T0" fmla="*/ 1315 w 1315"/>
              <a:gd name="T1" fmla="*/ 657 h 1315"/>
              <a:gd name="T2" fmla="*/ 1204 w 1315"/>
              <a:gd name="T3" fmla="*/ 768 h 1315"/>
              <a:gd name="T4" fmla="*/ 1101 w 1315"/>
              <a:gd name="T5" fmla="*/ 665 h 1315"/>
              <a:gd name="T6" fmla="*/ 1111 w 1315"/>
              <a:gd name="T7" fmla="*/ 657 h 1315"/>
              <a:gd name="T8" fmla="*/ 1101 w 1315"/>
              <a:gd name="T9" fmla="*/ 650 h 1315"/>
              <a:gd name="T10" fmla="*/ 1000 w 1315"/>
              <a:gd name="T11" fmla="*/ 547 h 1315"/>
              <a:gd name="T12" fmla="*/ 658 w 1315"/>
              <a:gd name="T13" fmla="*/ 205 h 1315"/>
              <a:gd name="T14" fmla="*/ 205 w 1315"/>
              <a:gd name="T15" fmla="*/ 657 h 1315"/>
              <a:gd name="T16" fmla="*/ 547 w 1315"/>
              <a:gd name="T17" fmla="*/ 999 h 1315"/>
              <a:gd name="T18" fmla="*/ 446 w 1315"/>
              <a:gd name="T19" fmla="*/ 1103 h 1315"/>
              <a:gd name="T20" fmla="*/ 0 w 1315"/>
              <a:gd name="T21" fmla="*/ 657 h 1315"/>
              <a:gd name="T22" fmla="*/ 658 w 1315"/>
              <a:gd name="T23" fmla="*/ 0 h 1315"/>
              <a:gd name="T24" fmla="*/ 1101 w 1315"/>
              <a:gd name="T25" fmla="*/ 445 h 1315"/>
              <a:gd name="T26" fmla="*/ 1204 w 1315"/>
              <a:gd name="T27" fmla="*/ 547 h 1315"/>
              <a:gd name="T28" fmla="*/ 1315 w 1315"/>
              <a:gd name="T29" fmla="*/ 657 h 1315"/>
              <a:gd name="T30" fmla="*/ 769 w 1315"/>
              <a:gd name="T31" fmla="*/ 999 h 1315"/>
              <a:gd name="T32" fmla="*/ 665 w 1315"/>
              <a:gd name="T33" fmla="*/ 1103 h 1315"/>
              <a:gd name="T34" fmla="*/ 658 w 1315"/>
              <a:gd name="T35" fmla="*/ 1110 h 1315"/>
              <a:gd name="T36" fmla="*/ 650 w 1315"/>
              <a:gd name="T37" fmla="*/ 1103 h 1315"/>
              <a:gd name="T38" fmla="*/ 547 w 1315"/>
              <a:gd name="T39" fmla="*/ 1204 h 1315"/>
              <a:gd name="T40" fmla="*/ 658 w 1315"/>
              <a:gd name="T41" fmla="*/ 1315 h 1315"/>
              <a:gd name="T42" fmla="*/ 769 w 1315"/>
              <a:gd name="T43" fmla="*/ 1204 h 1315"/>
              <a:gd name="T44" fmla="*/ 870 w 1315"/>
              <a:gd name="T45" fmla="*/ 1103 h 1315"/>
              <a:gd name="T46" fmla="*/ 1101 w 1315"/>
              <a:gd name="T47" fmla="*/ 869 h 1315"/>
              <a:gd name="T48" fmla="*/ 1000 w 1315"/>
              <a:gd name="T49" fmla="*/ 768 h 1315"/>
              <a:gd name="T50" fmla="*/ 769 w 1315"/>
              <a:gd name="T51" fmla="*/ 999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1315" y="657"/>
                </a:moveTo>
                <a:lnTo>
                  <a:pt x="1204" y="768"/>
                </a:lnTo>
                <a:lnTo>
                  <a:pt x="1101" y="665"/>
                </a:lnTo>
                <a:lnTo>
                  <a:pt x="1111" y="657"/>
                </a:lnTo>
                <a:lnTo>
                  <a:pt x="1101" y="650"/>
                </a:lnTo>
                <a:lnTo>
                  <a:pt x="1000" y="547"/>
                </a:lnTo>
                <a:lnTo>
                  <a:pt x="658" y="205"/>
                </a:lnTo>
                <a:lnTo>
                  <a:pt x="205" y="657"/>
                </a:lnTo>
                <a:lnTo>
                  <a:pt x="547" y="999"/>
                </a:lnTo>
                <a:lnTo>
                  <a:pt x="446" y="1103"/>
                </a:lnTo>
                <a:lnTo>
                  <a:pt x="0" y="657"/>
                </a:lnTo>
                <a:lnTo>
                  <a:pt x="658" y="0"/>
                </a:lnTo>
                <a:lnTo>
                  <a:pt x="1101" y="445"/>
                </a:lnTo>
                <a:lnTo>
                  <a:pt x="1204" y="547"/>
                </a:lnTo>
                <a:lnTo>
                  <a:pt x="1315" y="657"/>
                </a:lnTo>
                <a:close/>
                <a:moveTo>
                  <a:pt x="769" y="999"/>
                </a:moveTo>
                <a:lnTo>
                  <a:pt x="665" y="1103"/>
                </a:lnTo>
                <a:lnTo>
                  <a:pt x="658" y="1110"/>
                </a:lnTo>
                <a:lnTo>
                  <a:pt x="650" y="1103"/>
                </a:lnTo>
                <a:lnTo>
                  <a:pt x="547" y="1204"/>
                </a:lnTo>
                <a:lnTo>
                  <a:pt x="658" y="1315"/>
                </a:lnTo>
                <a:lnTo>
                  <a:pt x="769" y="1204"/>
                </a:lnTo>
                <a:lnTo>
                  <a:pt x="870" y="1103"/>
                </a:lnTo>
                <a:lnTo>
                  <a:pt x="1101" y="869"/>
                </a:lnTo>
                <a:lnTo>
                  <a:pt x="1000" y="768"/>
                </a:lnTo>
                <a:lnTo>
                  <a:pt x="769" y="999"/>
                </a:lnTo>
                <a:close/>
              </a:path>
            </a:pathLst>
          </a:custGeom>
          <a:solidFill>
            <a:srgbClr val="4276AA"/>
          </a:solidFill>
          <a:ln>
            <a:noFill/>
          </a:ln>
        </p:spPr>
        <p:txBody>
          <a:bodyPr anchor="ctr"/>
          <a:p>
            <a:pPr algn="ctr"/>
          </a:p>
        </p:txBody>
      </p:sp>
      <p:sp>
        <p:nvSpPr>
          <p:cNvPr id="45" name="任意多边形 44"/>
          <p:cNvSpPr/>
          <p:nvPr>
            <p:custDataLst>
              <p:tags r:id="rId2"/>
            </p:custDataLst>
          </p:nvPr>
        </p:nvSpPr>
        <p:spPr bwMode="auto">
          <a:xfrm>
            <a:off x="5739791" y="1807323"/>
            <a:ext cx="2199124" cy="2199123"/>
          </a:xfrm>
          <a:custGeom>
            <a:avLst/>
            <a:gdLst>
              <a:gd name="T0" fmla="*/ 546 w 1315"/>
              <a:gd name="T1" fmla="*/ 999 h 1315"/>
              <a:gd name="T2" fmla="*/ 445 w 1315"/>
              <a:gd name="T3" fmla="*/ 1103 h 1315"/>
              <a:gd name="T4" fmla="*/ 212 w 1315"/>
              <a:gd name="T5" fmla="*/ 869 h 1315"/>
              <a:gd name="T6" fmla="*/ 111 w 1315"/>
              <a:gd name="T7" fmla="*/ 768 h 1315"/>
              <a:gd name="T8" fmla="*/ 0 w 1315"/>
              <a:gd name="T9" fmla="*/ 657 h 1315"/>
              <a:gd name="T10" fmla="*/ 111 w 1315"/>
              <a:gd name="T11" fmla="*/ 547 h 1315"/>
              <a:gd name="T12" fmla="*/ 212 w 1315"/>
              <a:gd name="T13" fmla="*/ 650 h 1315"/>
              <a:gd name="T14" fmla="*/ 204 w 1315"/>
              <a:gd name="T15" fmla="*/ 657 h 1315"/>
              <a:gd name="T16" fmla="*/ 212 w 1315"/>
              <a:gd name="T17" fmla="*/ 665 h 1315"/>
              <a:gd name="T18" fmla="*/ 315 w 1315"/>
              <a:gd name="T19" fmla="*/ 768 h 1315"/>
              <a:gd name="T20" fmla="*/ 546 w 1315"/>
              <a:gd name="T21" fmla="*/ 999 h 1315"/>
              <a:gd name="T22" fmla="*/ 657 w 1315"/>
              <a:gd name="T23" fmla="*/ 0 h 1315"/>
              <a:gd name="T24" fmla="*/ 212 w 1315"/>
              <a:gd name="T25" fmla="*/ 445 h 1315"/>
              <a:gd name="T26" fmla="*/ 315 w 1315"/>
              <a:gd name="T27" fmla="*/ 547 h 1315"/>
              <a:gd name="T28" fmla="*/ 657 w 1315"/>
              <a:gd name="T29" fmla="*/ 205 h 1315"/>
              <a:gd name="T30" fmla="*/ 1110 w 1315"/>
              <a:gd name="T31" fmla="*/ 657 h 1315"/>
              <a:gd name="T32" fmla="*/ 768 w 1315"/>
              <a:gd name="T33" fmla="*/ 999 h 1315"/>
              <a:gd name="T34" fmla="*/ 665 w 1315"/>
              <a:gd name="T35" fmla="*/ 1103 h 1315"/>
              <a:gd name="T36" fmla="*/ 657 w 1315"/>
              <a:gd name="T37" fmla="*/ 1110 h 1315"/>
              <a:gd name="T38" fmla="*/ 650 w 1315"/>
              <a:gd name="T39" fmla="*/ 1103 h 1315"/>
              <a:gd name="T40" fmla="*/ 546 w 1315"/>
              <a:gd name="T41" fmla="*/ 1204 h 1315"/>
              <a:gd name="T42" fmla="*/ 657 w 1315"/>
              <a:gd name="T43" fmla="*/ 1315 h 1315"/>
              <a:gd name="T44" fmla="*/ 768 w 1315"/>
              <a:gd name="T45" fmla="*/ 1204 h 1315"/>
              <a:gd name="T46" fmla="*/ 869 w 1315"/>
              <a:gd name="T47" fmla="*/ 1103 h 1315"/>
              <a:gd name="T48" fmla="*/ 1315 w 1315"/>
              <a:gd name="T49" fmla="*/ 657 h 1315"/>
              <a:gd name="T50" fmla="*/ 657 w 1315"/>
              <a:gd name="T51"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546" y="999"/>
                </a:moveTo>
                <a:lnTo>
                  <a:pt x="445" y="1103"/>
                </a:lnTo>
                <a:lnTo>
                  <a:pt x="212" y="869"/>
                </a:lnTo>
                <a:lnTo>
                  <a:pt x="111" y="768"/>
                </a:lnTo>
                <a:lnTo>
                  <a:pt x="0" y="657"/>
                </a:lnTo>
                <a:lnTo>
                  <a:pt x="111" y="547"/>
                </a:lnTo>
                <a:lnTo>
                  <a:pt x="212" y="650"/>
                </a:lnTo>
                <a:lnTo>
                  <a:pt x="204" y="657"/>
                </a:lnTo>
                <a:lnTo>
                  <a:pt x="212" y="665"/>
                </a:lnTo>
                <a:lnTo>
                  <a:pt x="315" y="768"/>
                </a:lnTo>
                <a:lnTo>
                  <a:pt x="546" y="999"/>
                </a:lnTo>
                <a:close/>
                <a:moveTo>
                  <a:pt x="657" y="0"/>
                </a:moveTo>
                <a:lnTo>
                  <a:pt x="212" y="445"/>
                </a:lnTo>
                <a:lnTo>
                  <a:pt x="315" y="547"/>
                </a:lnTo>
                <a:lnTo>
                  <a:pt x="657" y="205"/>
                </a:lnTo>
                <a:lnTo>
                  <a:pt x="1110" y="657"/>
                </a:lnTo>
                <a:lnTo>
                  <a:pt x="768" y="999"/>
                </a:lnTo>
                <a:lnTo>
                  <a:pt x="665" y="1103"/>
                </a:lnTo>
                <a:lnTo>
                  <a:pt x="657" y="1110"/>
                </a:lnTo>
                <a:lnTo>
                  <a:pt x="650" y="1103"/>
                </a:lnTo>
                <a:lnTo>
                  <a:pt x="546" y="1204"/>
                </a:lnTo>
                <a:lnTo>
                  <a:pt x="657" y="1315"/>
                </a:lnTo>
                <a:lnTo>
                  <a:pt x="768" y="1204"/>
                </a:lnTo>
                <a:lnTo>
                  <a:pt x="869" y="1103"/>
                </a:lnTo>
                <a:lnTo>
                  <a:pt x="1315" y="657"/>
                </a:lnTo>
                <a:lnTo>
                  <a:pt x="657" y="0"/>
                </a:lnTo>
                <a:close/>
              </a:path>
            </a:pathLst>
          </a:custGeom>
          <a:solidFill>
            <a:srgbClr val="178AA1"/>
          </a:solidFill>
          <a:ln>
            <a:noFill/>
          </a:ln>
        </p:spPr>
        <p:txBody>
          <a:bodyPr anchor="ctr"/>
          <a:p>
            <a:pPr algn="ctr"/>
          </a:p>
        </p:txBody>
      </p:sp>
      <p:sp>
        <p:nvSpPr>
          <p:cNvPr id="46" name="任意多边形 45"/>
          <p:cNvSpPr/>
          <p:nvPr>
            <p:custDataLst>
              <p:tags r:id="rId3"/>
            </p:custDataLst>
          </p:nvPr>
        </p:nvSpPr>
        <p:spPr bwMode="auto">
          <a:xfrm>
            <a:off x="5739792" y="3294029"/>
            <a:ext cx="2199124" cy="2197451"/>
          </a:xfrm>
          <a:custGeom>
            <a:avLst/>
            <a:gdLst>
              <a:gd name="T0" fmla="*/ 315 w 1315"/>
              <a:gd name="T1" fmla="*/ 546 h 1314"/>
              <a:gd name="T2" fmla="*/ 212 w 1315"/>
              <a:gd name="T3" fmla="*/ 445 h 1314"/>
              <a:gd name="T4" fmla="*/ 445 w 1315"/>
              <a:gd name="T5" fmla="*/ 214 h 1314"/>
              <a:gd name="T6" fmla="*/ 546 w 1315"/>
              <a:gd name="T7" fmla="*/ 110 h 1314"/>
              <a:gd name="T8" fmla="*/ 657 w 1315"/>
              <a:gd name="T9" fmla="*/ 0 h 1314"/>
              <a:gd name="T10" fmla="*/ 768 w 1315"/>
              <a:gd name="T11" fmla="*/ 110 h 1314"/>
              <a:gd name="T12" fmla="*/ 665 w 1315"/>
              <a:gd name="T13" fmla="*/ 214 h 1314"/>
              <a:gd name="T14" fmla="*/ 657 w 1315"/>
              <a:gd name="T15" fmla="*/ 204 h 1314"/>
              <a:gd name="T16" fmla="*/ 650 w 1315"/>
              <a:gd name="T17" fmla="*/ 214 h 1314"/>
              <a:gd name="T18" fmla="*/ 546 w 1315"/>
              <a:gd name="T19" fmla="*/ 315 h 1314"/>
              <a:gd name="T20" fmla="*/ 315 w 1315"/>
              <a:gd name="T21" fmla="*/ 546 h 1314"/>
              <a:gd name="T22" fmla="*/ 869 w 1315"/>
              <a:gd name="T23" fmla="*/ 214 h 1314"/>
              <a:gd name="T24" fmla="*/ 768 w 1315"/>
              <a:gd name="T25" fmla="*/ 315 h 1314"/>
              <a:gd name="T26" fmla="*/ 1110 w 1315"/>
              <a:gd name="T27" fmla="*/ 657 h 1314"/>
              <a:gd name="T28" fmla="*/ 657 w 1315"/>
              <a:gd name="T29" fmla="*/ 1109 h 1314"/>
              <a:gd name="T30" fmla="*/ 315 w 1315"/>
              <a:gd name="T31" fmla="*/ 767 h 1314"/>
              <a:gd name="T32" fmla="*/ 212 w 1315"/>
              <a:gd name="T33" fmla="*/ 664 h 1314"/>
              <a:gd name="T34" fmla="*/ 204 w 1315"/>
              <a:gd name="T35" fmla="*/ 657 h 1314"/>
              <a:gd name="T36" fmla="*/ 212 w 1315"/>
              <a:gd name="T37" fmla="*/ 649 h 1314"/>
              <a:gd name="T38" fmla="*/ 111 w 1315"/>
              <a:gd name="T39" fmla="*/ 546 h 1314"/>
              <a:gd name="T40" fmla="*/ 0 w 1315"/>
              <a:gd name="T41" fmla="*/ 657 h 1314"/>
              <a:gd name="T42" fmla="*/ 111 w 1315"/>
              <a:gd name="T43" fmla="*/ 767 h 1314"/>
              <a:gd name="T44" fmla="*/ 212 w 1315"/>
              <a:gd name="T45" fmla="*/ 869 h 1314"/>
              <a:gd name="T46" fmla="*/ 657 w 1315"/>
              <a:gd name="T47" fmla="*/ 1314 h 1314"/>
              <a:gd name="T48" fmla="*/ 1315 w 1315"/>
              <a:gd name="T49" fmla="*/ 657 h 1314"/>
              <a:gd name="T50" fmla="*/ 869 w 1315"/>
              <a:gd name="T51" fmla="*/ 2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315" y="546"/>
                </a:moveTo>
                <a:lnTo>
                  <a:pt x="212" y="445"/>
                </a:lnTo>
                <a:lnTo>
                  <a:pt x="445" y="214"/>
                </a:lnTo>
                <a:lnTo>
                  <a:pt x="546" y="110"/>
                </a:lnTo>
                <a:lnTo>
                  <a:pt x="657" y="0"/>
                </a:lnTo>
                <a:lnTo>
                  <a:pt x="768" y="110"/>
                </a:lnTo>
                <a:lnTo>
                  <a:pt x="665" y="214"/>
                </a:lnTo>
                <a:lnTo>
                  <a:pt x="657" y="204"/>
                </a:lnTo>
                <a:lnTo>
                  <a:pt x="650" y="214"/>
                </a:lnTo>
                <a:lnTo>
                  <a:pt x="546" y="315"/>
                </a:lnTo>
                <a:lnTo>
                  <a:pt x="315" y="546"/>
                </a:lnTo>
                <a:close/>
                <a:moveTo>
                  <a:pt x="869" y="214"/>
                </a:moveTo>
                <a:lnTo>
                  <a:pt x="768" y="315"/>
                </a:lnTo>
                <a:lnTo>
                  <a:pt x="1110" y="657"/>
                </a:lnTo>
                <a:lnTo>
                  <a:pt x="657" y="1109"/>
                </a:lnTo>
                <a:lnTo>
                  <a:pt x="315" y="767"/>
                </a:lnTo>
                <a:lnTo>
                  <a:pt x="212" y="664"/>
                </a:lnTo>
                <a:lnTo>
                  <a:pt x="204" y="657"/>
                </a:lnTo>
                <a:lnTo>
                  <a:pt x="212" y="649"/>
                </a:lnTo>
                <a:lnTo>
                  <a:pt x="111" y="546"/>
                </a:lnTo>
                <a:lnTo>
                  <a:pt x="0" y="657"/>
                </a:lnTo>
                <a:lnTo>
                  <a:pt x="111" y="767"/>
                </a:lnTo>
                <a:lnTo>
                  <a:pt x="212" y="869"/>
                </a:lnTo>
                <a:lnTo>
                  <a:pt x="657" y="1314"/>
                </a:lnTo>
                <a:lnTo>
                  <a:pt x="1315" y="657"/>
                </a:lnTo>
                <a:lnTo>
                  <a:pt x="869" y="214"/>
                </a:lnTo>
                <a:close/>
              </a:path>
            </a:pathLst>
          </a:custGeom>
          <a:solidFill>
            <a:schemeClr val="accent1">
              <a:lumMod val="40000"/>
              <a:lumOff val="60000"/>
            </a:schemeClr>
          </a:solidFill>
          <a:ln>
            <a:noFill/>
          </a:ln>
        </p:spPr>
        <p:txBody>
          <a:bodyPr anchor="ctr"/>
          <a:p>
            <a:pPr algn="ctr"/>
          </a:p>
        </p:txBody>
      </p:sp>
      <p:sp>
        <p:nvSpPr>
          <p:cNvPr id="47" name="任意多边形 46"/>
          <p:cNvSpPr/>
          <p:nvPr>
            <p:custDataLst>
              <p:tags r:id="rId4"/>
            </p:custDataLst>
          </p:nvPr>
        </p:nvSpPr>
        <p:spPr bwMode="auto">
          <a:xfrm>
            <a:off x="4253083" y="3294031"/>
            <a:ext cx="2199124" cy="2197451"/>
          </a:xfrm>
          <a:custGeom>
            <a:avLst/>
            <a:gdLst>
              <a:gd name="T0" fmla="*/ 1315 w 1315"/>
              <a:gd name="T1" fmla="*/ 657 h 1314"/>
              <a:gd name="T2" fmla="*/ 1204 w 1315"/>
              <a:gd name="T3" fmla="*/ 767 h 1314"/>
              <a:gd name="T4" fmla="*/ 1101 w 1315"/>
              <a:gd name="T5" fmla="*/ 664 h 1314"/>
              <a:gd name="T6" fmla="*/ 1111 w 1315"/>
              <a:gd name="T7" fmla="*/ 657 h 1314"/>
              <a:gd name="T8" fmla="*/ 1101 w 1315"/>
              <a:gd name="T9" fmla="*/ 649 h 1314"/>
              <a:gd name="T10" fmla="*/ 1000 w 1315"/>
              <a:gd name="T11" fmla="*/ 546 h 1314"/>
              <a:gd name="T12" fmla="*/ 769 w 1315"/>
              <a:gd name="T13" fmla="*/ 315 h 1314"/>
              <a:gd name="T14" fmla="*/ 870 w 1315"/>
              <a:gd name="T15" fmla="*/ 214 h 1314"/>
              <a:gd name="T16" fmla="*/ 1101 w 1315"/>
              <a:gd name="T17" fmla="*/ 445 h 1314"/>
              <a:gd name="T18" fmla="*/ 1204 w 1315"/>
              <a:gd name="T19" fmla="*/ 546 h 1314"/>
              <a:gd name="T20" fmla="*/ 1315 w 1315"/>
              <a:gd name="T21" fmla="*/ 657 h 1314"/>
              <a:gd name="T22" fmla="*/ 658 w 1315"/>
              <a:gd name="T23" fmla="*/ 1109 h 1314"/>
              <a:gd name="T24" fmla="*/ 205 w 1315"/>
              <a:gd name="T25" fmla="*/ 657 h 1314"/>
              <a:gd name="T26" fmla="*/ 547 w 1315"/>
              <a:gd name="T27" fmla="*/ 315 h 1314"/>
              <a:gd name="T28" fmla="*/ 650 w 1315"/>
              <a:gd name="T29" fmla="*/ 214 h 1314"/>
              <a:gd name="T30" fmla="*/ 658 w 1315"/>
              <a:gd name="T31" fmla="*/ 204 h 1314"/>
              <a:gd name="T32" fmla="*/ 665 w 1315"/>
              <a:gd name="T33" fmla="*/ 214 h 1314"/>
              <a:gd name="T34" fmla="*/ 769 w 1315"/>
              <a:gd name="T35" fmla="*/ 110 h 1314"/>
              <a:gd name="T36" fmla="*/ 658 w 1315"/>
              <a:gd name="T37" fmla="*/ 0 h 1314"/>
              <a:gd name="T38" fmla="*/ 547 w 1315"/>
              <a:gd name="T39" fmla="*/ 110 h 1314"/>
              <a:gd name="T40" fmla="*/ 446 w 1315"/>
              <a:gd name="T41" fmla="*/ 214 h 1314"/>
              <a:gd name="T42" fmla="*/ 0 w 1315"/>
              <a:gd name="T43" fmla="*/ 657 h 1314"/>
              <a:gd name="T44" fmla="*/ 658 w 1315"/>
              <a:gd name="T45" fmla="*/ 1314 h 1314"/>
              <a:gd name="T46" fmla="*/ 1101 w 1315"/>
              <a:gd name="T47" fmla="*/ 869 h 1314"/>
              <a:gd name="T48" fmla="*/ 1000 w 1315"/>
              <a:gd name="T49" fmla="*/ 767 h 1314"/>
              <a:gd name="T50" fmla="*/ 658 w 1315"/>
              <a:gd name="T51" fmla="*/ 110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1315" y="657"/>
                </a:moveTo>
                <a:lnTo>
                  <a:pt x="1204" y="767"/>
                </a:lnTo>
                <a:lnTo>
                  <a:pt x="1101" y="664"/>
                </a:lnTo>
                <a:lnTo>
                  <a:pt x="1111" y="657"/>
                </a:lnTo>
                <a:lnTo>
                  <a:pt x="1101" y="649"/>
                </a:lnTo>
                <a:lnTo>
                  <a:pt x="1000" y="546"/>
                </a:lnTo>
                <a:lnTo>
                  <a:pt x="769" y="315"/>
                </a:lnTo>
                <a:lnTo>
                  <a:pt x="870" y="214"/>
                </a:lnTo>
                <a:lnTo>
                  <a:pt x="1101" y="445"/>
                </a:lnTo>
                <a:lnTo>
                  <a:pt x="1204" y="546"/>
                </a:lnTo>
                <a:lnTo>
                  <a:pt x="1315" y="657"/>
                </a:lnTo>
                <a:close/>
                <a:moveTo>
                  <a:pt x="658" y="1109"/>
                </a:moveTo>
                <a:lnTo>
                  <a:pt x="205" y="657"/>
                </a:lnTo>
                <a:lnTo>
                  <a:pt x="547" y="315"/>
                </a:lnTo>
                <a:lnTo>
                  <a:pt x="650" y="214"/>
                </a:lnTo>
                <a:lnTo>
                  <a:pt x="658" y="204"/>
                </a:lnTo>
                <a:lnTo>
                  <a:pt x="665" y="214"/>
                </a:lnTo>
                <a:lnTo>
                  <a:pt x="769" y="110"/>
                </a:lnTo>
                <a:lnTo>
                  <a:pt x="658" y="0"/>
                </a:lnTo>
                <a:lnTo>
                  <a:pt x="547" y="110"/>
                </a:lnTo>
                <a:lnTo>
                  <a:pt x="446" y="214"/>
                </a:lnTo>
                <a:lnTo>
                  <a:pt x="0" y="657"/>
                </a:lnTo>
                <a:lnTo>
                  <a:pt x="658" y="1314"/>
                </a:lnTo>
                <a:lnTo>
                  <a:pt x="1101" y="869"/>
                </a:lnTo>
                <a:lnTo>
                  <a:pt x="1000" y="767"/>
                </a:lnTo>
                <a:lnTo>
                  <a:pt x="658" y="1109"/>
                </a:lnTo>
                <a:close/>
              </a:path>
            </a:pathLst>
          </a:custGeom>
          <a:solidFill>
            <a:srgbClr val="5268A5"/>
          </a:solidFill>
          <a:ln>
            <a:noFill/>
          </a:ln>
        </p:spPr>
        <p:txBody>
          <a:bodyPr anchor="ctr"/>
          <a:p>
            <a:pPr algn="ctr"/>
          </a:p>
        </p:txBody>
      </p:sp>
      <p:sp>
        <p:nvSpPr>
          <p:cNvPr id="30" name="流程图: 联系 29"/>
          <p:cNvSpPr/>
          <p:nvPr>
            <p:custDataLst>
              <p:tags r:id="rId5"/>
            </p:custDataLst>
          </p:nvPr>
        </p:nvSpPr>
        <p:spPr>
          <a:xfrm>
            <a:off x="9209308" y="1614901"/>
            <a:ext cx="673069" cy="673069"/>
          </a:xfrm>
          <a:prstGeom prst="flowChartConnector">
            <a:avLst/>
          </a:prstGeom>
          <a:solidFill>
            <a:srgbClr val="178AA1"/>
          </a:solidFill>
          <a:ln w="12700" cap="flat" cmpd="sng" algn="ctr">
            <a:noFill/>
            <a:prstDash val="solid"/>
            <a:miter lim="800000"/>
          </a:ln>
          <a:effectLst/>
        </p:spPr>
        <p:txBody>
          <a:bodyPr anchor="ctr"/>
          <a:p>
            <a:pPr algn="ctr"/>
          </a:p>
        </p:txBody>
      </p:sp>
      <p:sp>
        <p:nvSpPr>
          <p:cNvPr id="31" name="流程图: 联系 30"/>
          <p:cNvSpPr/>
          <p:nvPr>
            <p:custDataLst>
              <p:tags r:id="rId6"/>
            </p:custDataLst>
          </p:nvPr>
        </p:nvSpPr>
        <p:spPr>
          <a:xfrm>
            <a:off x="9188876" y="3874260"/>
            <a:ext cx="673069" cy="673069"/>
          </a:xfrm>
          <a:prstGeom prst="flowChartConnector">
            <a:avLst/>
          </a:prstGeom>
          <a:solidFill>
            <a:schemeClr val="accent1">
              <a:lumMod val="20000"/>
              <a:lumOff val="80000"/>
            </a:schemeClr>
          </a:solidFill>
          <a:ln w="12700" cap="flat" cmpd="sng" algn="ctr">
            <a:noFill/>
            <a:prstDash val="solid"/>
            <a:miter lim="800000"/>
          </a:ln>
          <a:effectLst/>
        </p:spPr>
        <p:txBody>
          <a:bodyPr anchor="ctr"/>
          <a:p>
            <a:pPr algn="ctr"/>
          </a:p>
        </p:txBody>
      </p:sp>
      <p:sp>
        <p:nvSpPr>
          <p:cNvPr id="42" name="任意多边形 41"/>
          <p:cNvSpPr/>
          <p:nvPr>
            <p:custDataLst>
              <p:tags r:id="rId7"/>
            </p:custDataLst>
          </p:nvPr>
        </p:nvSpPr>
        <p:spPr bwMode="auto">
          <a:xfrm>
            <a:off x="9332487" y="1798053"/>
            <a:ext cx="345567" cy="335244"/>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rgbClr val="FFFFFF"/>
          </a:solidFill>
          <a:ln>
            <a:noFill/>
          </a:ln>
        </p:spPr>
        <p:txBody>
          <a:bodyPr anchor="ctr"/>
          <a:p>
            <a:pPr algn="ctr"/>
          </a:p>
        </p:txBody>
      </p:sp>
      <p:sp>
        <p:nvSpPr>
          <p:cNvPr id="43" name="任意多边形 42"/>
          <p:cNvSpPr/>
          <p:nvPr>
            <p:custDataLst>
              <p:tags r:id="rId8"/>
            </p:custDataLst>
          </p:nvPr>
        </p:nvSpPr>
        <p:spPr bwMode="auto">
          <a:xfrm>
            <a:off x="9579825" y="1759186"/>
            <a:ext cx="138509" cy="13426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rgbClr val="FFFFFF"/>
          </a:solidFill>
          <a:ln>
            <a:noFill/>
          </a:ln>
        </p:spPr>
        <p:txBody>
          <a:bodyPr anchor="ctr"/>
          <a:p>
            <a:pPr algn="ctr"/>
          </a:p>
        </p:txBody>
      </p:sp>
      <p:sp>
        <p:nvSpPr>
          <p:cNvPr id="40" name="任意多边形 39"/>
          <p:cNvSpPr/>
          <p:nvPr>
            <p:custDataLst>
              <p:tags r:id="rId9"/>
            </p:custDataLst>
          </p:nvPr>
        </p:nvSpPr>
        <p:spPr bwMode="auto">
          <a:xfrm>
            <a:off x="9388939" y="4143514"/>
            <a:ext cx="293939" cy="26472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1" name="任意多边形 40"/>
          <p:cNvSpPr/>
          <p:nvPr>
            <p:custDataLst>
              <p:tags r:id="rId10"/>
            </p:custDataLst>
          </p:nvPr>
        </p:nvSpPr>
        <p:spPr bwMode="auto">
          <a:xfrm>
            <a:off x="9312259" y="4032146"/>
            <a:ext cx="449123" cy="2245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8" name="矩形 37"/>
          <p:cNvSpPr/>
          <p:nvPr>
            <p:custDataLst>
              <p:tags r:id="rId11"/>
            </p:custDataLst>
          </p:nvPr>
        </p:nvSpPr>
        <p:spPr>
          <a:xfrm>
            <a:off x="8319135" y="2680335"/>
            <a:ext cx="3061970" cy="798195"/>
          </a:xfrm>
          <a:prstGeom prst="rect">
            <a:avLst/>
          </a:prstGeom>
        </p:spPr>
        <p:txBody>
          <a:bodyPr wrap="square" lIns="0" tIns="0" rIns="0" bIns="0">
            <a:noAutofit/>
          </a:bodyPr>
          <a:p>
            <a:pPr>
              <a:lnSpc>
                <a:spcPct val="100000"/>
              </a:lnSpc>
            </a:pPr>
            <a:r>
              <a:rPr lang="en-US" altLang="zh-CN" sz="1400">
                <a:latin typeface="微软雅黑" panose="020B0503020204020204" charset="-122"/>
                <a:ea typeface="微软雅黑" panose="020B0503020204020204" charset="-122"/>
                <a:sym typeface="+mn-ea"/>
              </a:rPr>
              <a:t>这种方法是指人们不断地提出理想和愿望，针对这些愿望和理想，寻求解决问</a:t>
            </a:r>
            <a:endParaRPr lang="en-US" altLang="zh-CN" sz="1400">
              <a:latin typeface="微软雅黑" panose="020B0503020204020204" charset="-122"/>
              <a:ea typeface="微软雅黑" panose="020B0503020204020204" charset="-122"/>
              <a:sym typeface="+mn-ea"/>
            </a:endParaRPr>
          </a:p>
          <a:p>
            <a:pPr>
              <a:lnSpc>
                <a:spcPct val="100000"/>
              </a:lnSpc>
            </a:pPr>
            <a:r>
              <a:rPr lang="en-US" altLang="zh-CN" sz="1400">
                <a:latin typeface="微软雅黑" panose="020B0503020204020204" charset="-122"/>
                <a:ea typeface="微软雅黑" panose="020B0503020204020204" charset="-122"/>
                <a:sym typeface="+mn-ea"/>
              </a:rPr>
              <a:t>题的对策和方法</a:t>
            </a:r>
            <a:endParaRPr lang="en-US" altLang="zh-CN" sz="1400">
              <a:latin typeface="微软雅黑" panose="020B0503020204020204" charset="-122"/>
              <a:ea typeface="微软雅黑" panose="020B0503020204020204" charset="-122"/>
              <a:sym typeface="+mn-ea"/>
            </a:endParaRPr>
          </a:p>
        </p:txBody>
      </p:sp>
      <p:sp>
        <p:nvSpPr>
          <p:cNvPr id="39" name="文本框 38"/>
          <p:cNvSpPr txBox="1"/>
          <p:nvPr>
            <p:custDataLst>
              <p:tags r:id="rId12"/>
            </p:custDataLst>
          </p:nvPr>
        </p:nvSpPr>
        <p:spPr>
          <a:xfrm>
            <a:off x="8797223" y="2314511"/>
            <a:ext cx="1415736" cy="338536"/>
          </a:xfrm>
          <a:prstGeom prst="rect">
            <a:avLst/>
          </a:prstGeom>
          <a:noFill/>
        </p:spPr>
        <p:txBody>
          <a:bodyPr wrap="none" lIns="91422" tIns="45711" rIns="91422" bIns="45711">
            <a:noAutofit/>
          </a:bodyPr>
          <a:p>
            <a:pPr algn="ctr">
              <a:buClrTx/>
              <a:buSzTx/>
              <a:buFontTx/>
            </a:pPr>
            <a:r>
              <a:rPr lang="zh-CN" altLang="en-US" sz="1700" b="1">
                <a:solidFill>
                  <a:srgbClr val="178AA1">
                    <a:lumMod val="100000"/>
                  </a:srgbClr>
                </a:solidFill>
                <a:latin typeface="Arial" panose="020B0604020202020204" pitchFamily="34" charset="0"/>
                <a:ea typeface="微软雅黑" panose="020B0503020204020204" charset="-122"/>
                <a:cs typeface="+mn-ea"/>
                <a:sym typeface="+mn-ea"/>
              </a:rPr>
              <a:t>希望点列举法</a:t>
            </a:r>
            <a:endParaRPr lang="zh-CN" altLang="en-US" sz="1700" b="1">
              <a:solidFill>
                <a:srgbClr val="178AA1">
                  <a:lumMod val="100000"/>
                </a:srgbClr>
              </a:solidFill>
              <a:latin typeface="Arial" panose="020B0604020202020204" pitchFamily="34" charset="0"/>
              <a:ea typeface="微软雅黑" panose="020B0503020204020204" charset="-122"/>
              <a:cs typeface="+mn-ea"/>
              <a:sym typeface="+mn-ea"/>
            </a:endParaRPr>
          </a:p>
        </p:txBody>
      </p:sp>
      <p:sp>
        <p:nvSpPr>
          <p:cNvPr id="36" name="矩形 35"/>
          <p:cNvSpPr/>
          <p:nvPr>
            <p:custDataLst>
              <p:tags r:id="rId13"/>
            </p:custDataLst>
          </p:nvPr>
        </p:nvSpPr>
        <p:spPr>
          <a:xfrm>
            <a:off x="8318832" y="4914440"/>
            <a:ext cx="2333340" cy="798039"/>
          </a:xfrm>
          <a:prstGeom prst="rect">
            <a:avLst/>
          </a:prstGeom>
        </p:spPr>
        <p:txBody>
          <a:bodyPr wrap="square" lIns="0" tIns="0" rIns="0" bIns="0">
            <a:noAutofit/>
          </a:bodyPr>
          <a:p>
            <a:pPr algn="l">
              <a:lnSpc>
                <a:spcPct val="120000"/>
              </a:lnSpc>
            </a:pPr>
            <a:r>
              <a:rPr lang="en-US" altLang="zh-CN" sz="1300">
                <a:latin typeface="微软雅黑" panose="020B0503020204020204" charset="-122"/>
                <a:ea typeface="微软雅黑" panose="020B0503020204020204" charset="-122"/>
                <a:sym typeface="+mn-ea"/>
              </a:rPr>
              <a:t>与优点列举法相对应，这种方法是针对一项事物，不断地列举出其缺点和不足之处，从而找出解决问题的方法和改善的对策</a:t>
            </a:r>
            <a:endParaRPr lang="en-US" altLang="zh-CN" sz="1300">
              <a:latin typeface="微软雅黑" panose="020B0503020204020204" charset="-122"/>
              <a:ea typeface="微软雅黑" panose="020B0503020204020204" charset="-122"/>
              <a:sym typeface="+mn-ea"/>
            </a:endParaRPr>
          </a:p>
        </p:txBody>
      </p:sp>
      <p:sp>
        <p:nvSpPr>
          <p:cNvPr id="37" name="文本框 36"/>
          <p:cNvSpPr txBox="1"/>
          <p:nvPr>
            <p:custDataLst>
              <p:tags r:id="rId14"/>
            </p:custDataLst>
          </p:nvPr>
        </p:nvSpPr>
        <p:spPr>
          <a:xfrm>
            <a:off x="8817543" y="4547329"/>
            <a:ext cx="1415736" cy="338536"/>
          </a:xfrm>
          <a:prstGeom prst="rect">
            <a:avLst/>
          </a:prstGeom>
          <a:noFill/>
        </p:spPr>
        <p:txBody>
          <a:bodyPr wrap="none" lIns="91422" tIns="45711" rIns="91422" bIns="45711">
            <a:noAutofit/>
          </a:bodyPr>
          <a:p>
            <a:pPr algn="ctr"/>
            <a:r>
              <a:rPr lang="en-US" altLang="zh-CN" sz="1700" b="1">
                <a:solidFill>
                  <a:schemeClr val="accent1">
                    <a:lumMod val="40000"/>
                    <a:lumOff val="60000"/>
                  </a:schemeClr>
                </a:solidFill>
                <a:latin typeface="Arial" panose="020B0604020202020204" pitchFamily="34" charset="0"/>
                <a:ea typeface="微软雅黑" panose="020B0503020204020204" charset="-122"/>
                <a:cs typeface="+mn-ea"/>
                <a:sym typeface="+mn-ea"/>
              </a:rPr>
              <a:t>缺点列举法</a:t>
            </a:r>
            <a:endParaRPr lang="en-US" altLang="zh-CN" sz="1700" b="1">
              <a:solidFill>
                <a:schemeClr val="accent1">
                  <a:lumMod val="40000"/>
                  <a:lumOff val="60000"/>
                </a:schemeClr>
              </a:solidFill>
              <a:latin typeface="Arial" panose="020B0604020202020204" pitchFamily="34" charset="0"/>
              <a:ea typeface="微软雅黑" panose="020B0503020204020204" charset="-122"/>
              <a:cs typeface="+mn-ea"/>
              <a:sym typeface="+mn-ea"/>
            </a:endParaRPr>
          </a:p>
        </p:txBody>
      </p:sp>
      <p:sp>
        <p:nvSpPr>
          <p:cNvPr id="28" name="矩形 27"/>
          <p:cNvSpPr/>
          <p:nvPr>
            <p:custDataLst>
              <p:tags r:id="rId15"/>
            </p:custDataLst>
          </p:nvPr>
        </p:nvSpPr>
        <p:spPr>
          <a:xfrm>
            <a:off x="410210" y="2656205"/>
            <a:ext cx="3383280" cy="1013460"/>
          </a:xfrm>
          <a:prstGeom prst="rect">
            <a:avLst/>
          </a:prstGeom>
        </p:spPr>
        <p:txBody>
          <a:bodyPr wrap="square" lIns="0" tIns="0" rIns="0" bIns="0">
            <a:noAutofit/>
          </a:bodyPr>
          <a:p>
            <a:pPr algn="l">
              <a:lnSpc>
                <a:spcPct val="120000"/>
              </a:lnSpc>
            </a:pPr>
            <a:r>
              <a:rPr lang="en-US" altLang="zh-CN" sz="1400">
                <a:latin typeface="微软雅黑" panose="020B0503020204020204" charset="-122"/>
                <a:ea typeface="微软雅黑" panose="020B0503020204020204" charset="-122"/>
                <a:sym typeface="+mn-ea"/>
              </a:rPr>
              <a:t>这种方法是一种创新思维策略，强调人们在创造的过程中，先观察和分析事物或问题的属性特征，然后再针对每项特性提出相应的改良或改变的构想</a:t>
            </a:r>
            <a:endParaRPr lang="en-US" altLang="zh-CN" sz="1400">
              <a:latin typeface="微软雅黑" panose="020B0503020204020204" charset="-122"/>
              <a:ea typeface="微软雅黑" panose="020B0503020204020204" charset="-122"/>
              <a:sym typeface="+mn-ea"/>
            </a:endParaRPr>
          </a:p>
        </p:txBody>
      </p:sp>
      <p:sp>
        <p:nvSpPr>
          <p:cNvPr id="29" name="文本框 28"/>
          <p:cNvSpPr txBox="1"/>
          <p:nvPr>
            <p:custDataLst>
              <p:tags r:id="rId16"/>
            </p:custDataLst>
          </p:nvPr>
        </p:nvSpPr>
        <p:spPr>
          <a:xfrm>
            <a:off x="1958721" y="2289374"/>
            <a:ext cx="1415736" cy="338536"/>
          </a:xfrm>
          <a:prstGeom prst="rect">
            <a:avLst/>
          </a:prstGeom>
          <a:noFill/>
        </p:spPr>
        <p:txBody>
          <a:bodyPr wrap="none" lIns="91422" tIns="45711" rIns="91422" bIns="45711">
            <a:noAutofit/>
          </a:bodyPr>
          <a:p>
            <a:pPr algn="ctr"/>
            <a:r>
              <a:rPr lang="en-US" altLang="zh-CN" sz="1700" b="1">
                <a:solidFill>
                  <a:srgbClr val="4276AA"/>
                </a:solidFill>
                <a:latin typeface="Arial" panose="020B0604020202020204" pitchFamily="34" charset="0"/>
                <a:ea typeface="微软雅黑" panose="020B0503020204020204" charset="-122"/>
                <a:cs typeface="+mn-ea"/>
                <a:sym typeface="+mn-ea"/>
              </a:rPr>
              <a:t>属性列举法</a:t>
            </a:r>
            <a:endParaRPr lang="en-US" altLang="zh-CN" sz="1700" b="1">
              <a:solidFill>
                <a:srgbClr val="4276AA"/>
              </a:solidFill>
              <a:latin typeface="Arial" panose="020B0604020202020204" pitchFamily="34" charset="0"/>
              <a:ea typeface="微软雅黑" panose="020B0503020204020204" charset="-122"/>
              <a:cs typeface="+mn-ea"/>
              <a:sym typeface="+mn-ea"/>
            </a:endParaRPr>
          </a:p>
        </p:txBody>
      </p:sp>
      <p:sp>
        <p:nvSpPr>
          <p:cNvPr id="7" name="流程图: 联系 6"/>
          <p:cNvSpPr/>
          <p:nvPr>
            <p:custDataLst>
              <p:tags r:id="rId17"/>
            </p:custDataLst>
          </p:nvPr>
        </p:nvSpPr>
        <p:spPr>
          <a:xfrm>
            <a:off x="2330054" y="1616305"/>
            <a:ext cx="673069" cy="673069"/>
          </a:xfrm>
          <a:prstGeom prst="flowChartConnector">
            <a:avLst/>
          </a:prstGeom>
          <a:solidFill>
            <a:srgbClr val="4276AA"/>
          </a:solidFill>
          <a:ln w="12700" cap="flat" cmpd="sng" algn="ctr">
            <a:noFill/>
            <a:prstDash val="solid"/>
            <a:miter lim="800000"/>
          </a:ln>
          <a:effectLst/>
        </p:spPr>
        <p:txBody>
          <a:bodyPr anchor="ctr"/>
          <a:p>
            <a:pPr algn="ctr"/>
          </a:p>
        </p:txBody>
      </p:sp>
      <p:sp>
        <p:nvSpPr>
          <p:cNvPr id="8" name="流程图: 联系 7"/>
          <p:cNvSpPr/>
          <p:nvPr>
            <p:custDataLst>
              <p:tags r:id="rId18"/>
            </p:custDataLst>
          </p:nvPr>
        </p:nvSpPr>
        <p:spPr>
          <a:xfrm>
            <a:off x="2330054" y="3872856"/>
            <a:ext cx="673069" cy="673069"/>
          </a:xfrm>
          <a:prstGeom prst="flowChartConnector">
            <a:avLst/>
          </a:prstGeom>
          <a:solidFill>
            <a:srgbClr val="5268A5"/>
          </a:solidFill>
          <a:ln w="12700" cap="flat" cmpd="sng" algn="ctr">
            <a:noFill/>
            <a:prstDash val="solid"/>
            <a:miter lim="800000"/>
          </a:ln>
          <a:effectLst/>
        </p:spPr>
        <p:txBody>
          <a:bodyPr anchor="ctr"/>
          <a:p>
            <a:pPr algn="ctr"/>
          </a:p>
        </p:txBody>
      </p:sp>
      <p:sp>
        <p:nvSpPr>
          <p:cNvPr id="14" name="任意多边形 13"/>
          <p:cNvSpPr/>
          <p:nvPr>
            <p:custDataLst>
              <p:tags r:id="rId19"/>
            </p:custDataLst>
          </p:nvPr>
        </p:nvSpPr>
        <p:spPr bwMode="auto">
          <a:xfrm>
            <a:off x="2747744" y="1788827"/>
            <a:ext cx="47057" cy="71013"/>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15" name="任意多边形 14"/>
          <p:cNvSpPr/>
          <p:nvPr>
            <p:custDataLst>
              <p:tags r:id="rId20"/>
            </p:custDataLst>
          </p:nvPr>
        </p:nvSpPr>
        <p:spPr bwMode="auto">
          <a:xfrm>
            <a:off x="2519732" y="1828184"/>
            <a:ext cx="334960" cy="297741"/>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16" name="任意多边形 15"/>
          <p:cNvSpPr/>
          <p:nvPr>
            <p:custDataLst>
              <p:tags r:id="rId21"/>
            </p:custDataLst>
          </p:nvPr>
        </p:nvSpPr>
        <p:spPr bwMode="auto">
          <a:xfrm>
            <a:off x="2579623" y="1788827"/>
            <a:ext cx="47057" cy="71013"/>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17" name="矩形 16"/>
          <p:cNvSpPr/>
          <p:nvPr>
            <p:custDataLst>
              <p:tags r:id="rId22"/>
            </p:custDataLst>
          </p:nvPr>
        </p:nvSpPr>
        <p:spPr bwMode="auto">
          <a:xfrm>
            <a:off x="2639941" y="1937698"/>
            <a:ext cx="37646" cy="333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18" name="矩形 17"/>
          <p:cNvSpPr/>
          <p:nvPr>
            <p:custDataLst>
              <p:tags r:id="rId23"/>
            </p:custDataLst>
          </p:nvPr>
        </p:nvSpPr>
        <p:spPr bwMode="auto">
          <a:xfrm>
            <a:off x="2701115" y="1937698"/>
            <a:ext cx="37646" cy="333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19" name="矩形 18"/>
          <p:cNvSpPr/>
          <p:nvPr>
            <p:custDataLst>
              <p:tags r:id="rId24"/>
            </p:custDataLst>
          </p:nvPr>
        </p:nvSpPr>
        <p:spPr bwMode="auto">
          <a:xfrm>
            <a:off x="2757156" y="1937698"/>
            <a:ext cx="37646" cy="333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0" name="矩形 19"/>
          <p:cNvSpPr/>
          <p:nvPr>
            <p:custDataLst>
              <p:tags r:id="rId25"/>
            </p:custDataLst>
          </p:nvPr>
        </p:nvSpPr>
        <p:spPr bwMode="auto">
          <a:xfrm>
            <a:off x="2639941" y="1993310"/>
            <a:ext cx="37646" cy="32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1" name="矩形 20"/>
          <p:cNvSpPr/>
          <p:nvPr>
            <p:custDataLst>
              <p:tags r:id="rId26"/>
            </p:custDataLst>
          </p:nvPr>
        </p:nvSpPr>
        <p:spPr bwMode="auto">
          <a:xfrm>
            <a:off x="2701115" y="1993310"/>
            <a:ext cx="37646" cy="32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2" name="矩形 21"/>
          <p:cNvSpPr/>
          <p:nvPr>
            <p:custDataLst>
              <p:tags r:id="rId27"/>
            </p:custDataLst>
          </p:nvPr>
        </p:nvSpPr>
        <p:spPr bwMode="auto">
          <a:xfrm>
            <a:off x="2757156" y="1993310"/>
            <a:ext cx="37646" cy="32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3" name="矩形 22"/>
          <p:cNvSpPr/>
          <p:nvPr>
            <p:custDataLst>
              <p:tags r:id="rId28"/>
            </p:custDataLst>
          </p:nvPr>
        </p:nvSpPr>
        <p:spPr bwMode="auto">
          <a:xfrm>
            <a:off x="2639941" y="2048923"/>
            <a:ext cx="37646" cy="337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4" name="矩形 23"/>
          <p:cNvSpPr/>
          <p:nvPr>
            <p:custDataLst>
              <p:tags r:id="rId29"/>
            </p:custDataLst>
          </p:nvPr>
        </p:nvSpPr>
        <p:spPr bwMode="auto">
          <a:xfrm>
            <a:off x="2579623" y="1993310"/>
            <a:ext cx="38073" cy="32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5" name="矩形 24"/>
          <p:cNvSpPr/>
          <p:nvPr>
            <p:custDataLst>
              <p:tags r:id="rId30"/>
            </p:custDataLst>
          </p:nvPr>
        </p:nvSpPr>
        <p:spPr bwMode="auto">
          <a:xfrm>
            <a:off x="2579623" y="2048923"/>
            <a:ext cx="38073" cy="337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6" name="矩形 25"/>
          <p:cNvSpPr/>
          <p:nvPr>
            <p:custDataLst>
              <p:tags r:id="rId31"/>
            </p:custDataLst>
          </p:nvPr>
        </p:nvSpPr>
        <p:spPr bwMode="auto">
          <a:xfrm>
            <a:off x="2701115" y="2048923"/>
            <a:ext cx="37646" cy="337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7" name="矩形 26"/>
          <p:cNvSpPr/>
          <p:nvPr>
            <p:custDataLst>
              <p:tags r:id="rId32"/>
            </p:custDataLst>
          </p:nvPr>
        </p:nvSpPr>
        <p:spPr bwMode="auto">
          <a:xfrm>
            <a:off x="2757156" y="2048923"/>
            <a:ext cx="37646" cy="337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10" name="任意多边形 9"/>
          <p:cNvSpPr/>
          <p:nvPr>
            <p:custDataLst>
              <p:tags r:id="rId33"/>
            </p:custDataLst>
          </p:nvPr>
        </p:nvSpPr>
        <p:spPr bwMode="auto">
          <a:xfrm flipH="1">
            <a:off x="2463724" y="4032220"/>
            <a:ext cx="401135" cy="352142"/>
          </a:xfrm>
          <a:custGeom>
            <a:avLst/>
            <a:gdLst>
              <a:gd name="T0" fmla="*/ 110 w 111"/>
              <a:gd name="T1" fmla="*/ 13 h 97"/>
              <a:gd name="T2" fmla="*/ 101 w 111"/>
              <a:gd name="T3" fmla="*/ 3 h 97"/>
              <a:gd name="T4" fmla="*/ 96 w 111"/>
              <a:gd name="T5" fmla="*/ 3 h 97"/>
              <a:gd name="T6" fmla="*/ 95 w 111"/>
              <a:gd name="T7" fmla="*/ 5 h 97"/>
              <a:gd name="T8" fmla="*/ 92 w 111"/>
              <a:gd name="T9" fmla="*/ 6 h 97"/>
              <a:gd name="T10" fmla="*/ 92 w 111"/>
              <a:gd name="T11" fmla="*/ 6 h 97"/>
              <a:gd name="T12" fmla="*/ 67 w 111"/>
              <a:gd name="T13" fmla="*/ 32 h 97"/>
              <a:gd name="T14" fmla="*/ 66 w 111"/>
              <a:gd name="T15" fmla="*/ 37 h 97"/>
              <a:gd name="T16" fmla="*/ 68 w 111"/>
              <a:gd name="T17" fmla="*/ 41 h 97"/>
              <a:gd name="T18" fmla="*/ 68 w 111"/>
              <a:gd name="T19" fmla="*/ 41 h 97"/>
              <a:gd name="T20" fmla="*/ 69 w 111"/>
              <a:gd name="T21" fmla="*/ 41 h 97"/>
              <a:gd name="T22" fmla="*/ 63 w 111"/>
              <a:gd name="T23" fmla="*/ 46 h 97"/>
              <a:gd name="T24" fmla="*/ 45 w 111"/>
              <a:gd name="T25" fmla="*/ 28 h 97"/>
              <a:gd name="T26" fmla="*/ 39 w 111"/>
              <a:gd name="T27" fmla="*/ 7 h 97"/>
              <a:gd name="T28" fmla="*/ 18 w 111"/>
              <a:gd name="T29" fmla="*/ 1 h 97"/>
              <a:gd name="T30" fmla="*/ 30 w 111"/>
              <a:gd name="T31" fmla="*/ 14 h 97"/>
              <a:gd name="T32" fmla="*/ 27 w 111"/>
              <a:gd name="T33" fmla="*/ 26 h 97"/>
              <a:gd name="T34" fmla="*/ 15 w 111"/>
              <a:gd name="T35" fmla="*/ 29 h 97"/>
              <a:gd name="T36" fmla="*/ 3 w 111"/>
              <a:gd name="T37" fmla="*/ 17 h 97"/>
              <a:gd name="T38" fmla="*/ 9 w 111"/>
              <a:gd name="T39" fmla="*/ 37 h 97"/>
              <a:gd name="T40" fmla="*/ 31 w 111"/>
              <a:gd name="T41" fmla="*/ 43 h 97"/>
              <a:gd name="T42" fmla="*/ 31 w 111"/>
              <a:gd name="T43" fmla="*/ 43 h 97"/>
              <a:gd name="T44" fmla="*/ 48 w 111"/>
              <a:gd name="T45" fmla="*/ 60 h 97"/>
              <a:gd name="T46" fmla="*/ 32 w 111"/>
              <a:gd name="T47" fmla="*/ 78 h 97"/>
              <a:gd name="T48" fmla="*/ 31 w 111"/>
              <a:gd name="T49" fmla="*/ 77 h 97"/>
              <a:gd name="T50" fmla="*/ 26 w 111"/>
              <a:gd name="T51" fmla="*/ 80 h 97"/>
              <a:gd name="T52" fmla="*/ 18 w 111"/>
              <a:gd name="T53" fmla="*/ 93 h 97"/>
              <a:gd name="T54" fmla="*/ 20 w 111"/>
              <a:gd name="T55" fmla="*/ 95 h 97"/>
              <a:gd name="T56" fmla="*/ 33 w 111"/>
              <a:gd name="T57" fmla="*/ 87 h 97"/>
              <a:gd name="T58" fmla="*/ 37 w 111"/>
              <a:gd name="T59" fmla="*/ 83 h 97"/>
              <a:gd name="T60" fmla="*/ 35 w 111"/>
              <a:gd name="T61" fmla="*/ 82 h 97"/>
              <a:gd name="T62" fmla="*/ 53 w 111"/>
              <a:gd name="T63" fmla="*/ 64 h 97"/>
              <a:gd name="T64" fmla="*/ 82 w 111"/>
              <a:gd name="T65" fmla="*/ 93 h 97"/>
              <a:gd name="T66" fmla="*/ 89 w 111"/>
              <a:gd name="T67" fmla="*/ 97 h 97"/>
              <a:gd name="T68" fmla="*/ 96 w 111"/>
              <a:gd name="T69" fmla="*/ 93 h 97"/>
              <a:gd name="T70" fmla="*/ 96 w 111"/>
              <a:gd name="T71" fmla="*/ 79 h 97"/>
              <a:gd name="T72" fmla="*/ 67 w 111"/>
              <a:gd name="T73" fmla="*/ 50 h 97"/>
              <a:gd name="T74" fmla="*/ 72 w 111"/>
              <a:gd name="T75" fmla="*/ 45 h 97"/>
              <a:gd name="T76" fmla="*/ 75 w 111"/>
              <a:gd name="T77" fmla="*/ 47 h 97"/>
              <a:gd name="T78" fmla="*/ 82 w 111"/>
              <a:gd name="T79" fmla="*/ 46 h 97"/>
              <a:gd name="T80" fmla="*/ 106 w 111"/>
              <a:gd name="T81" fmla="*/ 21 h 97"/>
              <a:gd name="T82" fmla="*/ 106 w 111"/>
              <a:gd name="T83" fmla="*/ 20 h 97"/>
              <a:gd name="T84" fmla="*/ 106 w 111"/>
              <a:gd name="T85" fmla="*/ 20 h 97"/>
              <a:gd name="T86" fmla="*/ 107 w 111"/>
              <a:gd name="T87" fmla="*/ 18 h 97"/>
              <a:gd name="T88" fmla="*/ 110 w 111"/>
              <a:gd name="T89" fmla="*/ 18 h 97"/>
              <a:gd name="T90" fmla="*/ 110 w 111"/>
              <a:gd name="T91" fmla="*/ 13 h 97"/>
              <a:gd name="T92" fmla="*/ 90 w 111"/>
              <a:gd name="T93" fmla="*/ 84 h 97"/>
              <a:gd name="T94" fmla="*/ 94 w 111"/>
              <a:gd name="T95" fmla="*/ 87 h 97"/>
              <a:gd name="T96" fmla="*/ 90 w 111"/>
              <a:gd name="T97" fmla="*/ 92 h 97"/>
              <a:gd name="T98" fmla="*/ 86 w 111"/>
              <a:gd name="T99" fmla="*/ 87 h 97"/>
              <a:gd name="T100" fmla="*/ 90 w 111"/>
              <a:gd name="T101" fmla="*/ 84 h 97"/>
              <a:gd name="T102" fmla="*/ 76 w 111"/>
              <a:gd name="T103" fmla="*/ 32 h 97"/>
              <a:gd name="T104" fmla="*/ 74 w 111"/>
              <a:gd name="T105" fmla="*/ 31 h 97"/>
              <a:gd name="T106" fmla="*/ 93 w 111"/>
              <a:gd name="T107" fmla="*/ 13 h 97"/>
              <a:gd name="T108" fmla="*/ 95 w 111"/>
              <a:gd name="T109" fmla="*/ 14 h 97"/>
              <a:gd name="T110" fmla="*/ 76 w 111"/>
              <a:gd name="T111" fmla="*/ 32 h 97"/>
              <a:gd name="T112" fmla="*/ 76 w 111"/>
              <a:gd name="T113" fmla="*/ 32 h 97"/>
              <a:gd name="T114" fmla="*/ 82 w 111"/>
              <a:gd name="T115" fmla="*/ 39 h 97"/>
              <a:gd name="T116" fmla="*/ 80 w 111"/>
              <a:gd name="T117" fmla="*/ 37 h 97"/>
              <a:gd name="T118" fmla="*/ 99 w 111"/>
              <a:gd name="T119" fmla="*/ 18 h 97"/>
              <a:gd name="T120" fmla="*/ 101 w 111"/>
              <a:gd name="T121" fmla="*/ 20 h 97"/>
              <a:gd name="T122" fmla="*/ 82 w 111"/>
              <a:gd name="T123" fmla="*/ 39 h 97"/>
              <a:gd name="T124" fmla="*/ 82 w 111"/>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97">
                <a:moveTo>
                  <a:pt x="110" y="13"/>
                </a:moveTo>
                <a:cubicBezTo>
                  <a:pt x="101" y="3"/>
                  <a:pt x="101" y="3"/>
                  <a:pt x="101" y="3"/>
                </a:cubicBezTo>
                <a:cubicBezTo>
                  <a:pt x="99" y="1"/>
                  <a:pt x="97" y="1"/>
                  <a:pt x="96" y="3"/>
                </a:cubicBezTo>
                <a:cubicBezTo>
                  <a:pt x="95" y="4"/>
                  <a:pt x="95" y="4"/>
                  <a:pt x="95" y="5"/>
                </a:cubicBezTo>
                <a:cubicBezTo>
                  <a:pt x="94" y="5"/>
                  <a:pt x="93" y="6"/>
                  <a:pt x="92" y="6"/>
                </a:cubicBezTo>
                <a:cubicBezTo>
                  <a:pt x="92" y="6"/>
                  <a:pt x="92" y="6"/>
                  <a:pt x="92" y="6"/>
                </a:cubicBezTo>
                <a:cubicBezTo>
                  <a:pt x="67" y="32"/>
                  <a:pt x="67" y="32"/>
                  <a:pt x="67" y="32"/>
                </a:cubicBezTo>
                <a:cubicBezTo>
                  <a:pt x="67" y="33"/>
                  <a:pt x="67" y="36"/>
                  <a:pt x="66" y="37"/>
                </a:cubicBezTo>
                <a:cubicBezTo>
                  <a:pt x="68" y="41"/>
                  <a:pt x="68" y="41"/>
                  <a:pt x="68" y="41"/>
                </a:cubicBezTo>
                <a:cubicBezTo>
                  <a:pt x="68" y="41"/>
                  <a:pt x="68" y="41"/>
                  <a:pt x="68" y="41"/>
                </a:cubicBezTo>
                <a:cubicBezTo>
                  <a:pt x="69" y="41"/>
                  <a:pt x="69" y="41"/>
                  <a:pt x="69" y="41"/>
                </a:cubicBezTo>
                <a:cubicBezTo>
                  <a:pt x="63" y="46"/>
                  <a:pt x="63" y="46"/>
                  <a:pt x="63" y="46"/>
                </a:cubicBezTo>
                <a:cubicBezTo>
                  <a:pt x="45" y="28"/>
                  <a:pt x="45" y="28"/>
                  <a:pt x="45" y="28"/>
                </a:cubicBezTo>
                <a:cubicBezTo>
                  <a:pt x="47" y="21"/>
                  <a:pt x="45" y="13"/>
                  <a:pt x="39" y="7"/>
                </a:cubicBezTo>
                <a:cubicBezTo>
                  <a:pt x="34" y="1"/>
                  <a:pt x="25" y="0"/>
                  <a:pt x="18" y="1"/>
                </a:cubicBezTo>
                <a:cubicBezTo>
                  <a:pt x="30" y="14"/>
                  <a:pt x="30" y="14"/>
                  <a:pt x="30" y="14"/>
                </a:cubicBezTo>
                <a:cubicBezTo>
                  <a:pt x="27" y="26"/>
                  <a:pt x="27" y="26"/>
                  <a:pt x="27" y="26"/>
                </a:cubicBezTo>
                <a:cubicBezTo>
                  <a:pt x="15" y="29"/>
                  <a:pt x="15" y="29"/>
                  <a:pt x="15" y="29"/>
                </a:cubicBezTo>
                <a:cubicBezTo>
                  <a:pt x="3" y="17"/>
                  <a:pt x="3" y="17"/>
                  <a:pt x="3" y="17"/>
                </a:cubicBezTo>
                <a:cubicBezTo>
                  <a:pt x="0" y="23"/>
                  <a:pt x="3" y="32"/>
                  <a:pt x="9" y="37"/>
                </a:cubicBezTo>
                <a:cubicBezTo>
                  <a:pt x="14" y="43"/>
                  <a:pt x="23" y="46"/>
                  <a:pt x="31" y="43"/>
                </a:cubicBezTo>
                <a:cubicBezTo>
                  <a:pt x="31" y="43"/>
                  <a:pt x="31" y="43"/>
                  <a:pt x="31" y="43"/>
                </a:cubicBezTo>
                <a:cubicBezTo>
                  <a:pt x="48" y="60"/>
                  <a:pt x="48" y="60"/>
                  <a:pt x="48" y="60"/>
                </a:cubicBezTo>
                <a:cubicBezTo>
                  <a:pt x="32" y="78"/>
                  <a:pt x="32" y="78"/>
                  <a:pt x="32" y="78"/>
                </a:cubicBezTo>
                <a:cubicBezTo>
                  <a:pt x="31" y="77"/>
                  <a:pt x="31" y="77"/>
                  <a:pt x="31" y="77"/>
                </a:cubicBezTo>
                <a:cubicBezTo>
                  <a:pt x="26" y="80"/>
                  <a:pt x="26" y="80"/>
                  <a:pt x="26" y="80"/>
                </a:cubicBezTo>
                <a:cubicBezTo>
                  <a:pt x="18" y="93"/>
                  <a:pt x="18" y="93"/>
                  <a:pt x="18" y="93"/>
                </a:cubicBezTo>
                <a:cubicBezTo>
                  <a:pt x="20" y="95"/>
                  <a:pt x="20" y="95"/>
                  <a:pt x="20" y="95"/>
                </a:cubicBezTo>
                <a:cubicBezTo>
                  <a:pt x="33" y="87"/>
                  <a:pt x="33" y="87"/>
                  <a:pt x="33" y="87"/>
                </a:cubicBezTo>
                <a:cubicBezTo>
                  <a:pt x="37" y="83"/>
                  <a:pt x="37" y="83"/>
                  <a:pt x="37" y="83"/>
                </a:cubicBezTo>
                <a:cubicBezTo>
                  <a:pt x="35" y="82"/>
                  <a:pt x="35" y="82"/>
                  <a:pt x="35" y="82"/>
                </a:cubicBezTo>
                <a:cubicBezTo>
                  <a:pt x="53" y="64"/>
                  <a:pt x="53" y="64"/>
                  <a:pt x="53" y="64"/>
                </a:cubicBezTo>
                <a:cubicBezTo>
                  <a:pt x="82" y="93"/>
                  <a:pt x="82" y="93"/>
                  <a:pt x="82" y="93"/>
                </a:cubicBezTo>
                <a:cubicBezTo>
                  <a:pt x="84" y="96"/>
                  <a:pt x="86" y="97"/>
                  <a:pt x="89" y="97"/>
                </a:cubicBezTo>
                <a:cubicBezTo>
                  <a:pt x="91" y="97"/>
                  <a:pt x="94" y="96"/>
                  <a:pt x="96" y="93"/>
                </a:cubicBezTo>
                <a:cubicBezTo>
                  <a:pt x="101" y="89"/>
                  <a:pt x="101" y="83"/>
                  <a:pt x="96" y="79"/>
                </a:cubicBezTo>
                <a:cubicBezTo>
                  <a:pt x="67" y="50"/>
                  <a:pt x="67" y="50"/>
                  <a:pt x="67" y="50"/>
                </a:cubicBezTo>
                <a:cubicBezTo>
                  <a:pt x="72" y="45"/>
                  <a:pt x="72" y="45"/>
                  <a:pt x="72" y="45"/>
                </a:cubicBezTo>
                <a:cubicBezTo>
                  <a:pt x="75" y="47"/>
                  <a:pt x="75" y="47"/>
                  <a:pt x="75" y="47"/>
                </a:cubicBezTo>
                <a:cubicBezTo>
                  <a:pt x="77" y="46"/>
                  <a:pt x="79" y="46"/>
                  <a:pt x="82" y="46"/>
                </a:cubicBezTo>
                <a:cubicBezTo>
                  <a:pt x="106" y="21"/>
                  <a:pt x="106" y="21"/>
                  <a:pt x="106" y="21"/>
                </a:cubicBezTo>
                <a:cubicBezTo>
                  <a:pt x="106" y="20"/>
                  <a:pt x="106" y="20"/>
                  <a:pt x="106" y="20"/>
                </a:cubicBezTo>
                <a:cubicBezTo>
                  <a:pt x="106" y="20"/>
                  <a:pt x="106" y="20"/>
                  <a:pt x="106" y="20"/>
                </a:cubicBezTo>
                <a:cubicBezTo>
                  <a:pt x="107" y="19"/>
                  <a:pt x="107" y="19"/>
                  <a:pt x="107" y="18"/>
                </a:cubicBezTo>
                <a:cubicBezTo>
                  <a:pt x="109" y="18"/>
                  <a:pt x="110" y="18"/>
                  <a:pt x="110" y="18"/>
                </a:cubicBezTo>
                <a:cubicBezTo>
                  <a:pt x="111" y="16"/>
                  <a:pt x="111" y="14"/>
                  <a:pt x="110" y="13"/>
                </a:cubicBezTo>
                <a:close/>
                <a:moveTo>
                  <a:pt x="90" y="84"/>
                </a:moveTo>
                <a:cubicBezTo>
                  <a:pt x="92" y="84"/>
                  <a:pt x="94" y="86"/>
                  <a:pt x="94" y="87"/>
                </a:cubicBezTo>
                <a:cubicBezTo>
                  <a:pt x="94" y="90"/>
                  <a:pt x="92" y="92"/>
                  <a:pt x="90" y="92"/>
                </a:cubicBezTo>
                <a:cubicBezTo>
                  <a:pt x="87" y="92"/>
                  <a:pt x="86" y="90"/>
                  <a:pt x="86" y="87"/>
                </a:cubicBezTo>
                <a:cubicBezTo>
                  <a:pt x="86" y="86"/>
                  <a:pt x="87" y="84"/>
                  <a:pt x="90" y="84"/>
                </a:cubicBezTo>
                <a:close/>
                <a:moveTo>
                  <a:pt x="76" y="32"/>
                </a:moveTo>
                <a:cubicBezTo>
                  <a:pt x="74" y="31"/>
                  <a:pt x="74" y="31"/>
                  <a:pt x="74" y="31"/>
                </a:cubicBezTo>
                <a:cubicBezTo>
                  <a:pt x="93" y="13"/>
                  <a:pt x="93" y="13"/>
                  <a:pt x="93" y="13"/>
                </a:cubicBezTo>
                <a:cubicBezTo>
                  <a:pt x="95" y="14"/>
                  <a:pt x="95" y="14"/>
                  <a:pt x="95" y="14"/>
                </a:cubicBezTo>
                <a:cubicBezTo>
                  <a:pt x="76" y="32"/>
                  <a:pt x="76" y="32"/>
                  <a:pt x="76" y="32"/>
                </a:cubicBezTo>
                <a:cubicBezTo>
                  <a:pt x="76" y="32"/>
                  <a:pt x="76" y="32"/>
                  <a:pt x="76" y="32"/>
                </a:cubicBezTo>
                <a:close/>
                <a:moveTo>
                  <a:pt x="82" y="39"/>
                </a:moveTo>
                <a:cubicBezTo>
                  <a:pt x="80" y="37"/>
                  <a:pt x="80" y="37"/>
                  <a:pt x="80" y="37"/>
                </a:cubicBezTo>
                <a:cubicBezTo>
                  <a:pt x="99" y="18"/>
                  <a:pt x="99" y="18"/>
                  <a:pt x="99" y="18"/>
                </a:cubicBezTo>
                <a:cubicBezTo>
                  <a:pt x="101" y="20"/>
                  <a:pt x="101" y="20"/>
                  <a:pt x="101" y="20"/>
                </a:cubicBezTo>
                <a:cubicBezTo>
                  <a:pt x="82" y="39"/>
                  <a:pt x="82" y="39"/>
                  <a:pt x="82" y="39"/>
                </a:cubicBezTo>
                <a:cubicBezTo>
                  <a:pt x="82" y="39"/>
                  <a:pt x="82" y="39"/>
                  <a:pt x="82" y="39"/>
                </a:cubicBezTo>
                <a:close/>
              </a:path>
            </a:pathLst>
          </a:custGeom>
          <a:solidFill>
            <a:srgbClr val="FFFFFF"/>
          </a:solidFill>
          <a:ln>
            <a:noFill/>
          </a:ln>
        </p:spPr>
        <p:txBody>
          <a:bodyPr anchor="ctr"/>
          <a:p>
            <a:pPr algn="ctr"/>
          </a:p>
        </p:txBody>
      </p:sp>
      <p:sp>
        <p:nvSpPr>
          <p:cNvPr id="12" name="矩形 11"/>
          <p:cNvSpPr/>
          <p:nvPr>
            <p:custDataLst>
              <p:tags r:id="rId34"/>
            </p:custDataLst>
          </p:nvPr>
        </p:nvSpPr>
        <p:spPr>
          <a:xfrm>
            <a:off x="1460010" y="4913036"/>
            <a:ext cx="2333340" cy="798039"/>
          </a:xfrm>
          <a:prstGeom prst="rect">
            <a:avLst/>
          </a:prstGeom>
        </p:spPr>
        <p:txBody>
          <a:bodyPr wrap="square" lIns="0" tIns="0" rIns="0" bIns="0">
            <a:normAutofit/>
          </a:bodyPr>
          <a:p>
            <a:pPr algn="l">
              <a:lnSpc>
                <a:spcPct val="120000"/>
              </a:lnSpc>
            </a:pPr>
            <a:r>
              <a:rPr lang="en-US" altLang="zh-CN" sz="1300">
                <a:latin typeface="微软雅黑" panose="020B0503020204020204" charset="-122"/>
                <a:ea typeface="微软雅黑" panose="020B0503020204020204" charset="-122"/>
                <a:sym typeface="+mn-ea"/>
              </a:rPr>
              <a:t>这种方法指的是人们通过逐一列出事物的优点，从而寻求解决问题的方法，提出改善的对策</a:t>
            </a:r>
            <a:endParaRPr lang="en-US" altLang="zh-CN" sz="1300">
              <a:latin typeface="微软雅黑" panose="020B0503020204020204" charset="-122"/>
              <a:ea typeface="微软雅黑" panose="020B0503020204020204" charset="-122"/>
              <a:sym typeface="+mn-ea"/>
            </a:endParaRPr>
          </a:p>
        </p:txBody>
      </p:sp>
      <p:sp>
        <p:nvSpPr>
          <p:cNvPr id="13" name="文本框 12"/>
          <p:cNvSpPr txBox="1"/>
          <p:nvPr>
            <p:custDataLst>
              <p:tags r:id="rId35"/>
            </p:custDataLst>
          </p:nvPr>
        </p:nvSpPr>
        <p:spPr>
          <a:xfrm>
            <a:off x="1958721" y="4545925"/>
            <a:ext cx="1415736" cy="338536"/>
          </a:xfrm>
          <a:prstGeom prst="rect">
            <a:avLst/>
          </a:prstGeom>
          <a:noFill/>
        </p:spPr>
        <p:txBody>
          <a:bodyPr wrap="none" lIns="91422" tIns="45711" rIns="91422" bIns="45711">
            <a:noAutofit/>
          </a:bodyPr>
          <a:p>
            <a:pPr algn="ctr"/>
            <a:r>
              <a:rPr lang="zh-CN" altLang="en-US" sz="1600" b="1">
                <a:solidFill>
                  <a:srgbClr val="5268A5">
                    <a:lumMod val="100000"/>
                  </a:srgbClr>
                </a:solidFill>
                <a:latin typeface="Arial" panose="020B0604020202020204" pitchFamily="34" charset="0"/>
                <a:ea typeface="微软雅黑" panose="020B0503020204020204" charset="-122"/>
                <a:cs typeface="+mn-ea"/>
                <a:sym typeface="+mn-ea"/>
              </a:rPr>
              <a:t>优点列举法</a:t>
            </a:r>
            <a:endParaRPr lang="zh-CN" altLang="en-US" sz="1600" b="1">
              <a:solidFill>
                <a:srgbClr val="5268A5">
                  <a:lumMod val="100000"/>
                </a:srgbClr>
              </a:solidFill>
              <a:latin typeface="Arial" panose="020B0604020202020204" pitchFamily="34" charset="0"/>
              <a:ea typeface="微软雅黑" panose="020B0503020204020204" charset="-122"/>
              <a:cs typeface="+mn-ea"/>
              <a:sym typeface="+mn-ea"/>
            </a:endParaRPr>
          </a:p>
        </p:txBody>
      </p:sp>
      <p:pic>
        <p:nvPicPr>
          <p:cNvPr id="2" name="图片 1"/>
          <p:cNvPicPr>
            <a:picLocks noChangeAspect="1"/>
          </p:cNvPicPr>
          <p:nvPr/>
        </p:nvPicPr>
        <p:blipFill>
          <a:blip r:embed="rId36"/>
          <a:srcRect l="42719"/>
          <a:stretch>
            <a:fillRect/>
          </a:stretch>
        </p:blipFill>
        <p:spPr>
          <a:xfrm rot="16200000">
            <a:off x="5960745" y="-5959475"/>
            <a:ext cx="271780" cy="12191365"/>
          </a:xfrm>
          <a:prstGeom prst="rect">
            <a:avLst/>
          </a:prstGeom>
        </p:spPr>
      </p:pic>
      <p:pic>
        <p:nvPicPr>
          <p:cNvPr id="3" name="图片 2" descr="千库网1">
            <a:hlinkClick r:id=""/>
          </p:cNvPr>
          <p:cNvPicPr>
            <a:picLocks noChangeAspect="1"/>
          </p:cNvPicPr>
          <p:nvPr/>
        </p:nvPicPr>
        <p:blipFill>
          <a:blip r:embed="rId37"/>
          <a:stretch>
            <a:fillRect/>
          </a:stretch>
        </p:blipFill>
        <p:spPr>
          <a:xfrm>
            <a:off x="11461750" y="6131560"/>
            <a:ext cx="551815" cy="551815"/>
          </a:xfrm>
          <a:prstGeom prst="rect">
            <a:avLst/>
          </a:prstGeom>
        </p:spPr>
      </p:pic>
      <p:sp>
        <p:nvSpPr>
          <p:cNvPr id="4" name="文本框 3"/>
          <p:cNvSpPr txBox="1"/>
          <p:nvPr/>
        </p:nvSpPr>
        <p:spPr>
          <a:xfrm>
            <a:off x="668655" y="442595"/>
            <a:ext cx="10494645" cy="1198880"/>
          </a:xfrm>
          <a:prstGeom prst="rect">
            <a:avLst/>
          </a:prstGeom>
          <a:noFill/>
        </p:spPr>
        <p:txBody>
          <a:bodyPr wrap="square" rtlCol="0">
            <a:spAutoFit/>
          </a:bodyPr>
          <a:p>
            <a:pPr>
              <a:lnSpc>
                <a:spcPct val="100000"/>
              </a:lnSpc>
            </a:pPr>
            <a:r>
              <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rPr>
              <a:t>2）列举法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endParaRPr>
          </a:p>
          <a:p>
            <a:pPr>
              <a:lnSpc>
                <a:spcPct val="100000"/>
              </a:lnSpc>
            </a:pPr>
            <a:endParaRPr lang="en-US" altLang="zh-CN" sz="2400">
              <a:solidFill>
                <a:schemeClr val="accent1">
                  <a:lumMod val="75000"/>
                </a:schemeClr>
              </a:solidFill>
              <a:latin typeface="Times New Roman" panose="02020603050405020304" pitchFamily="18" charset="0"/>
              <a:cs typeface="Times New Roman" panose="02020603050405020304" pitchFamily="18" charset="0"/>
              <a:sym typeface="+mn-ea"/>
            </a:endParaRPr>
          </a:p>
          <a:p>
            <a:pPr algn="ctr">
              <a:lnSpc>
                <a:spcPct val="100000"/>
              </a:lnSpc>
            </a:pPr>
            <a:r>
              <a:rPr lang="en-US" altLang="zh-CN" sz="24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列举法的类型和特点</a:t>
            </a:r>
            <a:endParaRPr lang="en-US" altLang="zh-CN" sz="24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endParaRPr>
          </a:p>
        </p:txBody>
      </p:sp>
    </p:spTree>
    <p:custDataLst>
      <p:tags r:id="rId3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ppt_x"/>
                                          </p:val>
                                        </p:tav>
                                        <p:tav tm="100000">
                                          <p:val>
                                            <p:strVal val="#ppt_x"/>
                                          </p:val>
                                        </p:tav>
                                      </p:tavLst>
                                    </p:anim>
                                    <p:anim calcmode="lin" valueType="num">
                                      <p:cBhvr additive="base">
                                        <p:cTn id="120" dur="500" fill="hold"/>
                                        <p:tgtEl>
                                          <p:spTgt spid="2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fill="hold"/>
                                        <p:tgtEl>
                                          <p:spTgt spid="25"/>
                                        </p:tgtEl>
                                        <p:attrNameLst>
                                          <p:attrName>ppt_x</p:attrName>
                                        </p:attrNameLst>
                                      </p:cBhvr>
                                      <p:tavLst>
                                        <p:tav tm="0">
                                          <p:val>
                                            <p:strVal val="#ppt_x"/>
                                          </p:val>
                                        </p:tav>
                                        <p:tav tm="100000">
                                          <p:val>
                                            <p:strVal val="#ppt_x"/>
                                          </p:val>
                                        </p:tav>
                                      </p:tavLst>
                                    </p:anim>
                                    <p:anim calcmode="lin" valueType="num">
                                      <p:cBhvr additive="base">
                                        <p:cTn id="124" dur="500" fill="hold"/>
                                        <p:tgtEl>
                                          <p:spTgt spid="2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500" fill="hold"/>
                                        <p:tgtEl>
                                          <p:spTgt spid="26"/>
                                        </p:tgtEl>
                                        <p:attrNameLst>
                                          <p:attrName>ppt_x</p:attrName>
                                        </p:attrNameLst>
                                      </p:cBhvr>
                                      <p:tavLst>
                                        <p:tav tm="0">
                                          <p:val>
                                            <p:strVal val="#ppt_x"/>
                                          </p:val>
                                        </p:tav>
                                        <p:tav tm="100000">
                                          <p:val>
                                            <p:strVal val="#ppt_x"/>
                                          </p:val>
                                        </p:tav>
                                      </p:tavLst>
                                    </p:anim>
                                    <p:anim calcmode="lin" valueType="num">
                                      <p:cBhvr additive="base">
                                        <p:cTn id="128" dur="500" fill="hold"/>
                                        <p:tgtEl>
                                          <p:spTgt spid="2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additive="base">
                                        <p:cTn id="131" dur="500" fill="hold"/>
                                        <p:tgtEl>
                                          <p:spTgt spid="27"/>
                                        </p:tgtEl>
                                        <p:attrNameLst>
                                          <p:attrName>ppt_x</p:attrName>
                                        </p:attrNameLst>
                                      </p:cBhvr>
                                      <p:tavLst>
                                        <p:tav tm="0">
                                          <p:val>
                                            <p:strVal val="#ppt_x"/>
                                          </p:val>
                                        </p:tav>
                                        <p:tav tm="100000">
                                          <p:val>
                                            <p:strVal val="#ppt_x"/>
                                          </p:val>
                                        </p:tav>
                                      </p:tavLst>
                                    </p:anim>
                                    <p:anim calcmode="lin" valueType="num">
                                      <p:cBhvr additive="base">
                                        <p:cTn id="132" dur="500" fill="hold"/>
                                        <p:tgtEl>
                                          <p:spTgt spid="2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
                                        </p:tgtEl>
                                        <p:attrNameLst>
                                          <p:attrName>style.visibility</p:attrName>
                                        </p:attrNameLst>
                                      </p:cBhvr>
                                      <p:to>
                                        <p:strVal val="visible"/>
                                      </p:to>
                                    </p:set>
                                    <p:anim calcmode="lin" valueType="num">
                                      <p:cBhvr additive="base">
                                        <p:cTn id="135" dur="500" fill="hold"/>
                                        <p:tgtEl>
                                          <p:spTgt spid="10"/>
                                        </p:tgtEl>
                                        <p:attrNameLst>
                                          <p:attrName>ppt_x</p:attrName>
                                        </p:attrNameLst>
                                      </p:cBhvr>
                                      <p:tavLst>
                                        <p:tav tm="0">
                                          <p:val>
                                            <p:strVal val="#ppt_x"/>
                                          </p:val>
                                        </p:tav>
                                        <p:tav tm="100000">
                                          <p:val>
                                            <p:strVal val="#ppt_x"/>
                                          </p:val>
                                        </p:tav>
                                      </p:tavLst>
                                    </p:anim>
                                    <p:anim calcmode="lin" valueType="num">
                                      <p:cBhvr additive="base">
                                        <p:cTn id="136" dur="500" fill="hold"/>
                                        <p:tgtEl>
                                          <p:spTgt spid="1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2"/>
                                        </p:tgtEl>
                                        <p:attrNameLst>
                                          <p:attrName>style.visibility</p:attrName>
                                        </p:attrNameLst>
                                      </p:cBhvr>
                                      <p:to>
                                        <p:strVal val="visible"/>
                                      </p:to>
                                    </p:set>
                                    <p:anim calcmode="lin" valueType="num">
                                      <p:cBhvr additive="base">
                                        <p:cTn id="139" dur="500" fill="hold"/>
                                        <p:tgtEl>
                                          <p:spTgt spid="12"/>
                                        </p:tgtEl>
                                        <p:attrNameLst>
                                          <p:attrName>ppt_x</p:attrName>
                                        </p:attrNameLst>
                                      </p:cBhvr>
                                      <p:tavLst>
                                        <p:tav tm="0">
                                          <p:val>
                                            <p:strVal val="#ppt_x"/>
                                          </p:val>
                                        </p:tav>
                                        <p:tav tm="100000">
                                          <p:val>
                                            <p:strVal val="#ppt_x"/>
                                          </p:val>
                                        </p:tav>
                                      </p:tavLst>
                                    </p:anim>
                                    <p:anim calcmode="lin" valueType="num">
                                      <p:cBhvr additive="base">
                                        <p:cTn id="140" dur="500" fill="hold"/>
                                        <p:tgtEl>
                                          <p:spTgt spid="1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
                                        </p:tgtEl>
                                        <p:attrNameLst>
                                          <p:attrName>style.visibility</p:attrName>
                                        </p:attrNameLst>
                                      </p:cBhvr>
                                      <p:to>
                                        <p:strVal val="visible"/>
                                      </p:to>
                                    </p:set>
                                    <p:anim calcmode="lin" valueType="num">
                                      <p:cBhvr additive="base">
                                        <p:cTn id="143" dur="500" fill="hold"/>
                                        <p:tgtEl>
                                          <p:spTgt spid="13"/>
                                        </p:tgtEl>
                                        <p:attrNameLst>
                                          <p:attrName>ppt_x</p:attrName>
                                        </p:attrNameLst>
                                      </p:cBhvr>
                                      <p:tavLst>
                                        <p:tav tm="0">
                                          <p:val>
                                            <p:strVal val="#ppt_x"/>
                                          </p:val>
                                        </p:tav>
                                        <p:tav tm="100000">
                                          <p:val>
                                            <p:strVal val="#ppt_x"/>
                                          </p:val>
                                        </p:tav>
                                      </p:tavLst>
                                    </p:anim>
                                    <p:anim calcmode="lin" valueType="num">
                                      <p:cBhvr additive="base">
                                        <p:cTn id="144" dur="500" fill="hold"/>
                                        <p:tgtEl>
                                          <p:spTgt spid="13"/>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2"/>
                                        </p:tgtEl>
                                        <p:attrNameLst>
                                          <p:attrName>style.visibility</p:attrName>
                                        </p:attrNameLst>
                                      </p:cBhvr>
                                      <p:to>
                                        <p:strVal val="visible"/>
                                      </p:to>
                                    </p:set>
                                    <p:anim calcmode="lin" valueType="num">
                                      <p:cBhvr additive="base">
                                        <p:cTn id="147" dur="500" fill="hold"/>
                                        <p:tgtEl>
                                          <p:spTgt spid="2"/>
                                        </p:tgtEl>
                                        <p:attrNameLst>
                                          <p:attrName>ppt_x</p:attrName>
                                        </p:attrNameLst>
                                      </p:cBhvr>
                                      <p:tavLst>
                                        <p:tav tm="0">
                                          <p:val>
                                            <p:strVal val="#ppt_x"/>
                                          </p:val>
                                        </p:tav>
                                        <p:tav tm="100000">
                                          <p:val>
                                            <p:strVal val="#ppt_x"/>
                                          </p:val>
                                        </p:tav>
                                      </p:tavLst>
                                    </p:anim>
                                    <p:anim calcmode="lin" valueType="num">
                                      <p:cBhvr additive="base">
                                        <p:cTn id="148" dur="500" fill="hold"/>
                                        <p:tgtEl>
                                          <p:spTgt spid="2"/>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3"/>
                                        </p:tgtEl>
                                        <p:attrNameLst>
                                          <p:attrName>style.visibility</p:attrName>
                                        </p:attrNameLst>
                                      </p:cBhvr>
                                      <p:to>
                                        <p:strVal val="visible"/>
                                      </p:to>
                                    </p:set>
                                    <p:anim calcmode="lin" valueType="num">
                                      <p:cBhvr additive="base">
                                        <p:cTn id="151" dur="500" fill="hold"/>
                                        <p:tgtEl>
                                          <p:spTgt spid="3"/>
                                        </p:tgtEl>
                                        <p:attrNameLst>
                                          <p:attrName>ppt_x</p:attrName>
                                        </p:attrNameLst>
                                      </p:cBhvr>
                                      <p:tavLst>
                                        <p:tav tm="0">
                                          <p:val>
                                            <p:strVal val="#ppt_x"/>
                                          </p:val>
                                        </p:tav>
                                        <p:tav tm="100000">
                                          <p:val>
                                            <p:strVal val="#ppt_x"/>
                                          </p:val>
                                        </p:tav>
                                      </p:tavLst>
                                    </p:anim>
                                    <p:anim calcmode="lin" valueType="num">
                                      <p:cBhvr additive="base">
                                        <p:cTn id="152" dur="500" fill="hold"/>
                                        <p:tgtEl>
                                          <p:spTgt spid="3"/>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
                                        </p:tgtEl>
                                        <p:attrNameLst>
                                          <p:attrName>style.visibility</p:attrName>
                                        </p:attrNameLst>
                                      </p:cBhvr>
                                      <p:to>
                                        <p:strVal val="visible"/>
                                      </p:to>
                                    </p:set>
                                    <p:anim calcmode="lin" valueType="num">
                                      <p:cBhvr additive="base">
                                        <p:cTn id="155" dur="500" fill="hold"/>
                                        <p:tgtEl>
                                          <p:spTgt spid="4"/>
                                        </p:tgtEl>
                                        <p:attrNameLst>
                                          <p:attrName>ppt_x</p:attrName>
                                        </p:attrNameLst>
                                      </p:cBhvr>
                                      <p:tavLst>
                                        <p:tav tm="0">
                                          <p:val>
                                            <p:strVal val="#ppt_x"/>
                                          </p:val>
                                        </p:tav>
                                        <p:tav tm="100000">
                                          <p:val>
                                            <p:strVal val="#ppt_x"/>
                                          </p:val>
                                        </p:tav>
                                      </p:tavLst>
                                    </p:anim>
                                    <p:anim calcmode="lin" valueType="num">
                                      <p:cBhvr additive="base">
                                        <p:cTn id="1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47" grpId="0" bldLvl="0" animBg="1"/>
      <p:bldP spid="30" grpId="0" bldLvl="0" animBg="1"/>
      <p:bldP spid="31" grpId="0" bldLvl="0" animBg="1"/>
      <p:bldP spid="42" grpId="0" bldLvl="0" animBg="1"/>
      <p:bldP spid="43" grpId="0" bldLvl="0" animBg="1"/>
      <p:bldP spid="40" grpId="0" bldLvl="0" animBg="1"/>
      <p:bldP spid="41" grpId="0" bldLvl="0" animBg="1"/>
      <p:bldP spid="38" grpId="0"/>
      <p:bldP spid="39" grpId="0"/>
      <p:bldP spid="36" grpId="0"/>
      <p:bldP spid="37" grpId="0"/>
      <p:bldP spid="28" grpId="0"/>
      <p:bldP spid="29" grpId="0"/>
      <p:bldP spid="7" grpId="0" bldLvl="0" animBg="1"/>
      <p:bldP spid="8"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10" grpId="0" bldLvl="0" animBg="1"/>
      <p:bldP spid="12" grpId="0"/>
      <p:bldP spid="13" grpId="0"/>
      <p:bldP spid="4" grpId="0"/>
      <p:bldP spid="44" grpId="1" animBg="1"/>
      <p:bldP spid="45" grpId="1" animBg="1"/>
      <p:bldP spid="46" grpId="1" animBg="1"/>
      <p:bldP spid="47" grpId="1" animBg="1"/>
      <p:bldP spid="30" grpId="1" animBg="1"/>
      <p:bldP spid="31" grpId="1" animBg="1"/>
      <p:bldP spid="42" grpId="1" animBg="1"/>
      <p:bldP spid="43" grpId="1" animBg="1"/>
      <p:bldP spid="40" grpId="1" animBg="1"/>
      <p:bldP spid="41" grpId="1" animBg="1"/>
      <p:bldP spid="38" grpId="1"/>
      <p:bldP spid="39" grpId="1"/>
      <p:bldP spid="36" grpId="1"/>
      <p:bldP spid="37" grpId="1"/>
      <p:bldP spid="28" grpId="1"/>
      <p:bldP spid="29" grpId="1"/>
      <p:bldP spid="7" grpId="1" animBg="1"/>
      <p:bldP spid="8" grpId="1" animBg="1"/>
      <p:bldP spid="14" grpId="1" animBg="1"/>
      <p:bldP spid="15" grpId="1" animBg="1"/>
      <p:bldP spid="16" grpId="1" animBg="1"/>
      <p:bldP spid="17" grpId="1" animBg="1"/>
      <p:bldP spid="18" grpId="1" animBg="1"/>
      <p:bldP spid="19" grpId="1" animBg="1"/>
      <p:bldP spid="20" grpId="1" animBg="1"/>
      <p:bldP spid="21" grpId="1" animBg="1"/>
      <p:bldP spid="22" grpId="1" animBg="1"/>
      <p:bldP spid="23" grpId="1" animBg="1"/>
      <p:bldP spid="24" grpId="1" animBg="1"/>
      <p:bldP spid="25" grpId="1" animBg="1"/>
      <p:bldP spid="26" grpId="1" animBg="1"/>
      <p:bldP spid="27" grpId="1" animBg="1"/>
      <p:bldP spid="10" grpId="1" animBg="1"/>
      <p:bldP spid="12" grpId="1"/>
      <p:bldP spid="13" grpId="1"/>
      <p:bldP spid="4" grpId="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534035"/>
            <a:ext cx="11355070" cy="4276725"/>
          </a:xfrm>
          <a:prstGeom prst="rect">
            <a:avLst/>
          </a:prstGeom>
          <a:solidFill>
            <a:schemeClr val="accent1">
              <a:lumMod val="20000"/>
              <a:lumOff val="80000"/>
            </a:schemeClr>
          </a:solidFill>
        </p:spPr>
        <p:txBody>
          <a:bodyPr wrap="square" rtlCol="0">
            <a:spAutoFit/>
          </a:bodyPr>
          <a:lstStyle/>
          <a:p>
            <a:r>
              <a:rPr lang="en-US" altLang="zh-CN" sz="2800" b="1"/>
              <a:t>【课堂训练】</a:t>
            </a:r>
            <a:r>
              <a:rPr lang="en-US" altLang="zh-CN" sz="2800"/>
              <a:t>                                        </a:t>
            </a:r>
            <a:endParaRPr lang="en-US" altLang="zh-CN" sz="2800"/>
          </a:p>
          <a:p>
            <a:endParaRPr lang="en-US" altLang="zh-CN" sz="2800" b="1"/>
          </a:p>
          <a:p>
            <a:pPr algn="just">
              <a:buClrTx/>
              <a:buSzTx/>
              <a:buFontTx/>
              <a:buNone/>
            </a:pPr>
            <a:r>
              <a:rPr sz="2400">
                <a:latin typeface="宋体" panose="02010600030101010101" pitchFamily="2" charset="-122"/>
                <a:ea typeface="宋体" panose="02010600030101010101" pitchFamily="2" charset="-122"/>
                <a:cs typeface="宋体" panose="02010600030101010101" pitchFamily="2" charset="-122"/>
              </a:rPr>
              <a:t>请用列举法说一说长柄弯把伞的缺点，并提出改进方案。</a:t>
            </a:r>
            <a:endParaRPr sz="2400">
              <a:latin typeface="宋体" panose="02010600030101010101" pitchFamily="2" charset="-122"/>
              <a:ea typeface="宋体" panose="02010600030101010101" pitchFamily="2" charset="-122"/>
              <a:cs typeface="宋体" panose="02010600030101010101" pitchFamily="2" charset="-122"/>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（1）伞太长，不方便携带；</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（2）弯把手太大，在拥挤的地方会钩住别人的口袋；</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（3）打开和收拢不方便；</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（4）伞尖容易伤人；</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（5）太重，长时间打伞手容易酸；</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（6）伞面遮挡视线，容易发生碰擦；</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（7）伞打湿后，不易放置；</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（8）手中东西多时，无法收拢</a:t>
            </a:r>
            <a:r>
              <a:rPr lang="zh-CN" sz="2400">
                <a:latin typeface="Times New Roman" panose="02020603050405020304" pitchFamily="18" charset="0"/>
                <a:ea typeface="宋体" panose="02010600030101010101" pitchFamily="2" charset="-122"/>
                <a:cs typeface="Times New Roman" panose="02020603050405020304" pitchFamily="18" charset="0"/>
              </a:rPr>
              <a:t>。</a:t>
            </a:r>
            <a:endParaRPr lang="zh-CN"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3" name="文本框 2"/>
          <p:cNvSpPr txBox="1"/>
          <p:nvPr/>
        </p:nvSpPr>
        <p:spPr>
          <a:xfrm>
            <a:off x="438785" y="488315"/>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4. 其他创新方法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38785" y="1155700"/>
            <a:ext cx="11753215" cy="1568450"/>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3）类比创新法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2400">
                <a:sym typeface="+mn-ea"/>
              </a:rPr>
              <a:t>      </a:t>
            </a:r>
            <a:r>
              <a:rPr lang="zh-CN" altLang="en-US" sz="2400"/>
              <a:t>类比创新法是根据两个或两类对象之间在某些方面的相同或相似之处而推断出它们</a:t>
            </a:r>
            <a:endParaRPr lang="zh-CN" altLang="en-US" sz="2400"/>
          </a:p>
          <a:p>
            <a:r>
              <a:rPr lang="zh-CN" altLang="en-US" sz="2400"/>
              <a:t>在其他方面也可能有相同或相似之处的一种思维方法。</a:t>
            </a:r>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534035"/>
            <a:ext cx="11355070" cy="4276725"/>
          </a:xfrm>
          <a:prstGeom prst="rect">
            <a:avLst/>
          </a:prstGeom>
          <a:solidFill>
            <a:schemeClr val="accent1">
              <a:lumMod val="20000"/>
              <a:lumOff val="80000"/>
            </a:schemeClr>
          </a:solidFill>
        </p:spPr>
        <p:txBody>
          <a:bodyPr wrap="square" rtlCol="0">
            <a:spAutoFit/>
          </a:bodyPr>
          <a:lstStyle/>
          <a:p>
            <a:r>
              <a:rPr lang="en-US" altLang="zh-CN" sz="2800" b="1"/>
              <a:t>【小故事】</a:t>
            </a:r>
            <a:r>
              <a:rPr lang="en-US" altLang="zh-CN" sz="2800"/>
              <a:t>                                        </a:t>
            </a:r>
            <a:endParaRPr lang="en-US" altLang="zh-CN" sz="2800"/>
          </a:p>
          <a:p>
            <a:endParaRPr lang="en-US" altLang="zh-CN" sz="2800" b="1"/>
          </a:p>
          <a:p>
            <a:pPr algn="just">
              <a:buClrTx/>
              <a:buSzTx/>
              <a:buFontTx/>
              <a:buNone/>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德恩在水下隧道施工中遇到了难题：在往水下掘进时，两边的土不停地往中间堆</a:t>
            </a:r>
            <a:endParaRPr sz="2400">
              <a:latin typeface="宋体" panose="02010600030101010101" pitchFamily="2" charset="-122"/>
              <a:ea typeface="宋体" panose="02010600030101010101" pitchFamily="2" charset="-122"/>
              <a:cs typeface="宋体" panose="02010600030101010101" pitchFamily="2" charset="-122"/>
            </a:endParaRPr>
          </a:p>
          <a:p>
            <a:pPr algn="just">
              <a:buClrTx/>
              <a:buSzTx/>
              <a:buFontTx/>
              <a:buNone/>
            </a:pPr>
            <a:r>
              <a:rPr sz="2400">
                <a:latin typeface="宋体" panose="02010600030101010101" pitchFamily="2" charset="-122"/>
                <a:ea typeface="宋体" panose="02010600030101010101" pitchFamily="2" charset="-122"/>
                <a:cs typeface="宋体" panose="02010600030101010101" pitchFamily="2" charset="-122"/>
              </a:rPr>
              <a:t>积，他该怎么办呢？</a:t>
            </a:r>
            <a:endParaRPr sz="2400">
              <a:latin typeface="宋体" panose="02010600030101010101" pitchFamily="2" charset="-122"/>
              <a:ea typeface="宋体" panose="02010600030101010101" pitchFamily="2" charset="-122"/>
              <a:cs typeface="宋体" panose="02010600030101010101" pitchFamily="2" charset="-122"/>
            </a:endParaRPr>
          </a:p>
          <a:p>
            <a:pPr algn="just">
              <a:buClrTx/>
              <a:buSzTx/>
              <a:buFontTx/>
              <a:buNone/>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有次，他看到一种带壳的小虫使劲地往坚硬的树皮里钻，顿时恍然大悟。河下施工为什么不能用这种小虫的掘进技术呢？后来，他发明了“构质施工法”——将空心钢柱打入河底，以此为“构盾”，边掘进边延伸，在构盾的保护下进行施工。</a:t>
            </a:r>
            <a:endParaRPr sz="2400">
              <a:latin typeface="宋体" panose="02010600030101010101" pitchFamily="2" charset="-122"/>
              <a:ea typeface="宋体" panose="02010600030101010101" pitchFamily="2" charset="-122"/>
              <a:cs typeface="宋体" panose="02010600030101010101" pitchFamily="2" charset="-122"/>
            </a:endParaRPr>
          </a:p>
          <a:p>
            <a:pPr algn="just">
              <a:buClrTx/>
              <a:buSzTx/>
              <a:buFontTx/>
              <a:buNone/>
            </a:pPr>
            <a:r>
              <a:rPr lang="en-US" altLang="zh-CN" sz="240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在这里，思考对象为水下隧道施工技术，某一客体为以壳护身钻进树皮的小虫。德恩通过联想和类比，将两者联系起来，根据树皮孔壁和空心钢柱体的相似性，受到启示，做出创造性的设想。</a:t>
            </a:r>
            <a:endParaRPr sz="2400">
              <a:latin typeface="宋体" panose="02010600030101010101" pitchFamily="2" charset="-122"/>
              <a:ea typeface="宋体" panose="02010600030101010101" pitchFamily="2" charset="-122"/>
              <a:cs typeface="宋体" panose="02010600030101010101" pitchFamily="2" charset="-122"/>
            </a:endParaRPr>
          </a:p>
          <a:p>
            <a:pPr algn="just">
              <a:buClrTx/>
              <a:buSzTx/>
              <a:buFontTx/>
              <a:buNone/>
            </a:pPr>
            <a:r>
              <a:rPr sz="2400">
                <a:latin typeface="宋体" panose="02010600030101010101" pitchFamily="2" charset="-122"/>
                <a:ea typeface="宋体" panose="02010600030101010101" pitchFamily="2" charset="-122"/>
                <a:cs typeface="宋体" panose="02010600030101010101" pitchFamily="2" charset="-122"/>
              </a:rPr>
              <a:t>（资料来源：新浪博客）</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3" name="文本框 2"/>
          <p:cNvSpPr txBox="1"/>
          <p:nvPr/>
        </p:nvSpPr>
        <p:spPr>
          <a:xfrm>
            <a:off x="438785" y="488315"/>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4. 其他创新方法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38785" y="1155700"/>
            <a:ext cx="11753215" cy="1568450"/>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4）组合创新法</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a:p>
            <a:r>
              <a:rPr lang="en-US" altLang="zh-CN" sz="2400">
                <a:sym typeface="+mn-ea"/>
              </a:rPr>
              <a:t>      </a:t>
            </a:r>
            <a:r>
              <a:rPr lang="zh-CN" altLang="en-US" sz="2400"/>
              <a:t>组合创新法是将两种或两种以上的事物或理论的部分或全部进行有机的组合、变革、重组，从而诞生新产品、新思路或形成独一无二的新技术。</a:t>
            </a:r>
            <a:endParaRPr lang="zh-CN" altLang="en-US" sz="2400"/>
          </a:p>
        </p:txBody>
      </p:sp>
      <p:sp>
        <p:nvSpPr>
          <p:cNvPr id="6" name="弧形 5"/>
          <p:cNvSpPr/>
          <p:nvPr>
            <p:custDataLst>
              <p:tags r:id="rId3"/>
            </p:custDataLst>
          </p:nvPr>
        </p:nvSpPr>
        <p:spPr>
          <a:xfrm>
            <a:off x="5061932" y="3992883"/>
            <a:ext cx="1242278" cy="1160404"/>
          </a:xfrm>
          <a:prstGeom prst="arc">
            <a:avLst>
              <a:gd name="adj1" fmla="val 10301560"/>
              <a:gd name="adj2" fmla="val 18699750"/>
            </a:avLst>
          </a:prstGeom>
          <a:ln w="139700" cap="rnd">
            <a:solidFill>
              <a:srgbClr val="1F74AD">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8" name="弧形 7"/>
          <p:cNvSpPr/>
          <p:nvPr>
            <p:custDataLst>
              <p:tags r:id="rId4"/>
            </p:custDataLst>
          </p:nvPr>
        </p:nvSpPr>
        <p:spPr>
          <a:xfrm rot="762839">
            <a:off x="5051772" y="3992882"/>
            <a:ext cx="1242278" cy="1160404"/>
          </a:xfrm>
          <a:prstGeom prst="arc">
            <a:avLst>
              <a:gd name="adj1" fmla="val 1983526"/>
              <a:gd name="adj2" fmla="val 9501896"/>
            </a:avLst>
          </a:prstGeom>
          <a:ln w="139700" cap="rnd">
            <a:solidFill>
              <a:srgbClr val="3498DB">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fontScale="90000"/>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11" name="弧形 10"/>
          <p:cNvSpPr/>
          <p:nvPr>
            <p:custDataLst>
              <p:tags r:id="rId5"/>
            </p:custDataLst>
          </p:nvPr>
        </p:nvSpPr>
        <p:spPr>
          <a:xfrm flipH="1">
            <a:off x="5875795" y="4873147"/>
            <a:ext cx="1242278" cy="1160404"/>
          </a:xfrm>
          <a:prstGeom prst="arc">
            <a:avLst>
              <a:gd name="adj1" fmla="val 10301560"/>
              <a:gd name="adj2" fmla="val 18699750"/>
            </a:avLst>
          </a:prstGeom>
          <a:ln w="139700" cap="rnd">
            <a:solidFill>
              <a:srgbClr val="1AA3AA">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12" name="弧形 11"/>
          <p:cNvSpPr/>
          <p:nvPr>
            <p:custDataLst>
              <p:tags r:id="rId6"/>
            </p:custDataLst>
          </p:nvPr>
        </p:nvSpPr>
        <p:spPr>
          <a:xfrm rot="20837161" flipH="1">
            <a:off x="5875795" y="4873146"/>
            <a:ext cx="1242278" cy="1160404"/>
          </a:xfrm>
          <a:prstGeom prst="arc">
            <a:avLst>
              <a:gd name="adj1" fmla="val 1983526"/>
              <a:gd name="adj2" fmla="val 9501896"/>
            </a:avLst>
          </a:prstGeom>
          <a:ln w="139700" cap="rnd">
            <a:solidFill>
              <a:srgbClr val="69A35B">
                <a:alpha val="75000"/>
              </a:srgbClr>
            </a:solidFill>
          </a:ln>
        </p:spPr>
        <p:style>
          <a:lnRef idx="1">
            <a:srgbClr val="1F74AD"/>
          </a:lnRef>
          <a:fillRef idx="0">
            <a:srgbClr val="1F74AD"/>
          </a:fillRef>
          <a:effectRef idx="0">
            <a:srgbClr val="1F74AD"/>
          </a:effectRef>
          <a:fontRef idx="minor">
            <a:srgbClr val="000000"/>
          </a:fontRef>
        </p:style>
        <p:txBody>
          <a:bodyPr rtlCol="0" anchor="ctr">
            <a:normAutofit fontScale="90000"/>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19" name="右箭头标注 18"/>
          <p:cNvSpPr/>
          <p:nvPr>
            <p:custDataLst>
              <p:tags r:id="rId7"/>
            </p:custDataLst>
          </p:nvPr>
        </p:nvSpPr>
        <p:spPr>
          <a:xfrm>
            <a:off x="1845278" y="3664669"/>
            <a:ext cx="2845205" cy="957539"/>
          </a:xfrm>
          <a:prstGeom prst="rightArrowCallout">
            <a:avLst>
              <a:gd name="adj1" fmla="val 25796"/>
              <a:gd name="adj2" fmla="val 12898"/>
              <a:gd name="adj3" fmla="val 20345"/>
              <a:gd name="adj4" fmla="val 92740"/>
            </a:avLst>
          </a:prstGeom>
          <a:solidFill>
            <a:srgbClr val="1F74AD">
              <a:alpha val="9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a:bodyPr>
          <a:p>
            <a:pPr algn="ctr">
              <a:lnSpc>
                <a:spcPct val="120000"/>
              </a:lnSpc>
            </a:pPr>
            <a:endParaRPr lang="zh-CN" altLang="en-US" sz="1400" spc="150" dirty="0">
              <a:solidFill>
                <a:srgbClr val="9BBB59">
                  <a:lumMod val="60000"/>
                  <a:lumOff val="40000"/>
                </a:srgbClr>
              </a:solidFill>
              <a:latin typeface="微软雅黑" panose="020B0503020204020204" charset="-122"/>
              <a:ea typeface="微软雅黑" panose="020B0503020204020204" charset="-122"/>
              <a:sym typeface="Arial" panose="020B0604020202020204" pitchFamily="34" charset="0"/>
            </a:endParaRPr>
          </a:p>
        </p:txBody>
      </p:sp>
      <p:sp>
        <p:nvSpPr>
          <p:cNvPr id="20" name="右箭头标注 19"/>
          <p:cNvSpPr/>
          <p:nvPr>
            <p:custDataLst>
              <p:tags r:id="rId8"/>
            </p:custDataLst>
          </p:nvPr>
        </p:nvSpPr>
        <p:spPr>
          <a:xfrm>
            <a:off x="1845278" y="4715725"/>
            <a:ext cx="2845205" cy="957539"/>
          </a:xfrm>
          <a:prstGeom prst="rightArrowCallout">
            <a:avLst>
              <a:gd name="adj1" fmla="val 25796"/>
              <a:gd name="adj2" fmla="val 12898"/>
              <a:gd name="adj3" fmla="val 20345"/>
              <a:gd name="adj4" fmla="val 92740"/>
            </a:avLst>
          </a:prstGeom>
          <a:solidFill>
            <a:srgbClr val="3498DB">
              <a:alpha val="9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a:bodyPr>
          <a:p>
            <a:pPr algn="ctr">
              <a:lnSpc>
                <a:spcPct val="120000"/>
              </a:lnSpc>
            </a:pPr>
            <a:endParaRPr lang="zh-CN" altLang="en-US" sz="1400" spc="150" dirty="0">
              <a:latin typeface="微软雅黑" panose="020B0503020204020204" charset="-122"/>
              <a:ea typeface="微软雅黑" panose="020B0503020204020204" charset="-122"/>
              <a:sym typeface="Arial" panose="020B0604020202020204" pitchFamily="34" charset="0"/>
            </a:endParaRPr>
          </a:p>
        </p:txBody>
      </p:sp>
      <p:sp>
        <p:nvSpPr>
          <p:cNvPr id="22" name="右箭头标注 21"/>
          <p:cNvSpPr/>
          <p:nvPr>
            <p:custDataLst>
              <p:tags r:id="rId9"/>
            </p:custDataLst>
          </p:nvPr>
        </p:nvSpPr>
        <p:spPr>
          <a:xfrm flipH="1">
            <a:off x="7366898" y="4394377"/>
            <a:ext cx="2845205" cy="957539"/>
          </a:xfrm>
          <a:prstGeom prst="rightArrowCallout">
            <a:avLst>
              <a:gd name="adj1" fmla="val 25796"/>
              <a:gd name="adj2" fmla="val 12898"/>
              <a:gd name="adj3" fmla="val 20345"/>
              <a:gd name="adj4" fmla="val 92740"/>
            </a:avLst>
          </a:prstGeom>
          <a:solidFill>
            <a:srgbClr val="1AA3AA">
              <a:alpha val="9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a:bodyPr>
          <a:p>
            <a:pPr algn="ctr">
              <a:lnSpc>
                <a:spcPct val="120000"/>
              </a:lnSpc>
            </a:pPr>
            <a:endParaRPr lang="zh-CN" altLang="en-US" sz="1400" spc="150" dirty="0">
              <a:latin typeface="微软雅黑" panose="020B0503020204020204" charset="-122"/>
              <a:ea typeface="微软雅黑" panose="020B0503020204020204" charset="-122"/>
              <a:sym typeface="Arial" panose="020B0604020202020204" pitchFamily="34" charset="0"/>
            </a:endParaRPr>
          </a:p>
        </p:txBody>
      </p:sp>
      <p:sp>
        <p:nvSpPr>
          <p:cNvPr id="23" name="右箭头标注 22"/>
          <p:cNvSpPr/>
          <p:nvPr>
            <p:custDataLst>
              <p:tags r:id="rId10"/>
            </p:custDataLst>
          </p:nvPr>
        </p:nvSpPr>
        <p:spPr>
          <a:xfrm flipH="1">
            <a:off x="7366898" y="5445434"/>
            <a:ext cx="2845205" cy="957539"/>
          </a:xfrm>
          <a:prstGeom prst="rightArrowCallout">
            <a:avLst>
              <a:gd name="adj1" fmla="val 25796"/>
              <a:gd name="adj2" fmla="val 12898"/>
              <a:gd name="adj3" fmla="val 20345"/>
              <a:gd name="adj4" fmla="val 92740"/>
            </a:avLst>
          </a:prstGeom>
          <a:solidFill>
            <a:srgbClr val="69A35B">
              <a:alpha val="9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rtlCol="0" anchor="ctr">
            <a:normAutofit/>
          </a:bodyPr>
          <a:p>
            <a:pPr algn="ctr">
              <a:lnSpc>
                <a:spcPct val="120000"/>
              </a:lnSpc>
            </a:pPr>
            <a:endParaRPr lang="zh-CN" altLang="en-US" sz="1400" spc="150" dirty="0">
              <a:latin typeface="微软雅黑" panose="020B0503020204020204" charset="-122"/>
              <a:ea typeface="微软雅黑" panose="020B0503020204020204" charset="-122"/>
              <a:sym typeface="Arial" panose="020B0604020202020204" pitchFamily="34" charset="0"/>
            </a:endParaRPr>
          </a:p>
        </p:txBody>
      </p:sp>
      <p:sp>
        <p:nvSpPr>
          <p:cNvPr id="26" name="椭圆 25"/>
          <p:cNvSpPr/>
          <p:nvPr>
            <p:custDataLst>
              <p:tags r:id="rId11"/>
            </p:custDataLst>
          </p:nvPr>
        </p:nvSpPr>
        <p:spPr>
          <a:xfrm>
            <a:off x="5331403" y="4215720"/>
            <a:ext cx="690880" cy="690880"/>
          </a:xfrm>
          <a:prstGeom prst="ellipse">
            <a:avLst/>
          </a:prstGeom>
          <a:noFill/>
          <a:ln>
            <a:solidFill>
              <a:srgbClr val="000000">
                <a:lumMod val="95000"/>
                <a:lumOff val="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27" name="椭圆 26"/>
          <p:cNvSpPr/>
          <p:nvPr>
            <p:custDataLst>
              <p:tags r:id="rId12"/>
            </p:custDataLst>
          </p:nvPr>
        </p:nvSpPr>
        <p:spPr>
          <a:xfrm>
            <a:off x="6173538" y="5099994"/>
            <a:ext cx="690880" cy="690880"/>
          </a:xfrm>
          <a:prstGeom prst="ellipse">
            <a:avLst/>
          </a:prstGeom>
          <a:noFill/>
          <a:ln>
            <a:solidFill>
              <a:srgbClr val="000000">
                <a:lumMod val="95000"/>
                <a:lumOff val="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29" name="KSO_Shape"/>
          <p:cNvSpPr/>
          <p:nvPr>
            <p:custDataLst>
              <p:tags r:id="rId13"/>
            </p:custDataLst>
          </p:nvPr>
        </p:nvSpPr>
        <p:spPr bwMode="auto">
          <a:xfrm>
            <a:off x="5451541" y="4339962"/>
            <a:ext cx="463060" cy="462243"/>
          </a:xfrm>
          <a:custGeom>
            <a:avLst/>
            <a:gdLst>
              <a:gd name="T0" fmla="*/ 1800397 w 3498"/>
              <a:gd name="T1" fmla="*/ 899110 h 3494"/>
              <a:gd name="T2" fmla="*/ 1536874 w 3498"/>
              <a:gd name="T3" fmla="*/ 1535229 h 3494"/>
              <a:gd name="T4" fmla="*/ 900199 w 3498"/>
              <a:gd name="T5" fmla="*/ 1798220 h 3494"/>
              <a:gd name="T6" fmla="*/ 263523 w 3498"/>
              <a:gd name="T7" fmla="*/ 1535229 h 3494"/>
              <a:gd name="T8" fmla="*/ 0 w 3498"/>
              <a:gd name="T9" fmla="*/ 899110 h 3494"/>
              <a:gd name="T10" fmla="*/ 263523 w 3498"/>
              <a:gd name="T11" fmla="*/ 262991 h 3494"/>
              <a:gd name="T12" fmla="*/ 900199 w 3498"/>
              <a:gd name="T13" fmla="*/ 0 h 3494"/>
              <a:gd name="T14" fmla="*/ 1536874 w 3498"/>
              <a:gd name="T15" fmla="*/ 262991 h 3494"/>
              <a:gd name="T16" fmla="*/ 1800397 w 3498"/>
              <a:gd name="T17" fmla="*/ 899110 h 3494"/>
              <a:gd name="T18" fmla="*/ 1732972 w 3498"/>
              <a:gd name="T19" fmla="*/ 898595 h 3494"/>
              <a:gd name="T20" fmla="*/ 1685620 w 3498"/>
              <a:gd name="T21" fmla="*/ 621709 h 3494"/>
              <a:gd name="T22" fmla="*/ 1350040 w 3498"/>
              <a:gd name="T23" fmla="*/ 1082843 h 3494"/>
              <a:gd name="T24" fmla="*/ 1361364 w 3498"/>
              <a:gd name="T25" fmla="*/ 1092107 h 3494"/>
              <a:gd name="T26" fmla="*/ 1305262 w 3498"/>
              <a:gd name="T27" fmla="*/ 1168792 h 3494"/>
              <a:gd name="T28" fmla="*/ 1274895 w 3498"/>
              <a:gd name="T29" fmla="*/ 1124531 h 3494"/>
              <a:gd name="T30" fmla="*/ 1221882 w 3498"/>
              <a:gd name="T31" fmla="*/ 1107547 h 3494"/>
              <a:gd name="T32" fmla="*/ 1278498 w 3498"/>
              <a:gd name="T33" fmla="*/ 1031377 h 3494"/>
              <a:gd name="T34" fmla="*/ 1296512 w 3498"/>
              <a:gd name="T35" fmla="*/ 1042700 h 3494"/>
              <a:gd name="T36" fmla="*/ 1656283 w 3498"/>
              <a:gd name="T37" fmla="*/ 547598 h 3494"/>
              <a:gd name="T38" fmla="*/ 1354673 w 3498"/>
              <a:gd name="T39" fmla="*/ 201232 h 3494"/>
              <a:gd name="T40" fmla="*/ 900199 w 3498"/>
              <a:gd name="T41" fmla="*/ 65876 h 3494"/>
              <a:gd name="T42" fmla="*/ 311904 w 3498"/>
              <a:gd name="T43" fmla="*/ 310340 h 3494"/>
              <a:gd name="T44" fmla="*/ 67940 w 3498"/>
              <a:gd name="T45" fmla="*/ 898595 h 3494"/>
              <a:gd name="T46" fmla="*/ 311904 w 3498"/>
              <a:gd name="T47" fmla="*/ 1486851 h 3494"/>
              <a:gd name="T48" fmla="*/ 900199 w 3498"/>
              <a:gd name="T49" fmla="*/ 1730800 h 3494"/>
              <a:gd name="T50" fmla="*/ 1488493 w 3498"/>
              <a:gd name="T51" fmla="*/ 1486851 h 3494"/>
              <a:gd name="T52" fmla="*/ 1732972 w 3498"/>
              <a:gd name="T53" fmla="*/ 898595 h 3494"/>
              <a:gd name="T54" fmla="*/ 1181736 w 3498"/>
              <a:gd name="T55" fmla="*/ 898595 h 3494"/>
              <a:gd name="T56" fmla="*/ 1099385 w 3498"/>
              <a:gd name="T57" fmla="*/ 1097769 h 3494"/>
              <a:gd name="T58" fmla="*/ 900199 w 3498"/>
              <a:gd name="T59" fmla="*/ 1179599 h 3494"/>
              <a:gd name="T60" fmla="*/ 701012 w 3498"/>
              <a:gd name="T61" fmla="*/ 1097769 h 3494"/>
              <a:gd name="T62" fmla="*/ 619176 w 3498"/>
              <a:gd name="T63" fmla="*/ 898595 h 3494"/>
              <a:gd name="T64" fmla="*/ 701012 w 3498"/>
              <a:gd name="T65" fmla="*/ 699422 h 3494"/>
              <a:gd name="T66" fmla="*/ 900199 w 3498"/>
              <a:gd name="T67" fmla="*/ 617077 h 3494"/>
              <a:gd name="T68" fmla="*/ 1099385 w 3498"/>
              <a:gd name="T69" fmla="*/ 699422 h 3494"/>
              <a:gd name="T70" fmla="*/ 1181736 w 3498"/>
              <a:gd name="T71" fmla="*/ 898595 h 3494"/>
              <a:gd name="T72" fmla="*/ 922845 w 3498"/>
              <a:gd name="T73" fmla="*/ 898595 h 3494"/>
              <a:gd name="T74" fmla="*/ 900199 w 3498"/>
              <a:gd name="T75" fmla="*/ 875950 h 3494"/>
              <a:gd name="T76" fmla="*/ 877552 w 3498"/>
              <a:gd name="T77" fmla="*/ 898595 h 3494"/>
              <a:gd name="T78" fmla="*/ 900199 w 3498"/>
              <a:gd name="T79" fmla="*/ 921240 h 3494"/>
              <a:gd name="T80" fmla="*/ 922845 w 3498"/>
              <a:gd name="T81" fmla="*/ 898595 h 3494"/>
              <a:gd name="T82" fmla="*/ 1289307 w 3498"/>
              <a:gd name="T83" fmla="*/ 1208935 h 3494"/>
              <a:gd name="T84" fmla="*/ 1177103 w 3498"/>
              <a:gd name="T85" fmla="*/ 1364362 h 3494"/>
              <a:gd name="T86" fmla="*/ 1172471 w 3498"/>
              <a:gd name="T87" fmla="*/ 1420460 h 3494"/>
              <a:gd name="T88" fmla="*/ 1105046 w 3498"/>
              <a:gd name="T89" fmla="*/ 1515157 h 3494"/>
              <a:gd name="T90" fmla="*/ 952183 w 3498"/>
              <a:gd name="T91" fmla="*/ 1404506 h 3494"/>
              <a:gd name="T92" fmla="*/ 1021666 w 3498"/>
              <a:gd name="T93" fmla="*/ 1310323 h 3494"/>
              <a:gd name="T94" fmla="*/ 1075709 w 3498"/>
              <a:gd name="T95" fmla="*/ 1287678 h 3494"/>
              <a:gd name="T96" fmla="*/ 1188427 w 3498"/>
              <a:gd name="T97" fmla="*/ 1134824 h 3494"/>
              <a:gd name="T98" fmla="*/ 1261513 w 3498"/>
              <a:gd name="T99" fmla="*/ 1140485 h 3494"/>
              <a:gd name="T100" fmla="*/ 1289307 w 3498"/>
              <a:gd name="T101" fmla="*/ 1208935 h 34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98" h="3494">
                <a:moveTo>
                  <a:pt x="3498" y="1747"/>
                </a:moveTo>
                <a:cubicBezTo>
                  <a:pt x="3498" y="2231"/>
                  <a:pt x="3327" y="2643"/>
                  <a:pt x="2986" y="2983"/>
                </a:cubicBezTo>
                <a:cubicBezTo>
                  <a:pt x="2645" y="3324"/>
                  <a:pt x="2233" y="3494"/>
                  <a:pt x="1749" y="3494"/>
                </a:cubicBezTo>
                <a:cubicBezTo>
                  <a:pt x="1265" y="3494"/>
                  <a:pt x="853" y="3324"/>
                  <a:pt x="512" y="2983"/>
                </a:cubicBezTo>
                <a:cubicBezTo>
                  <a:pt x="171" y="2643"/>
                  <a:pt x="0" y="2231"/>
                  <a:pt x="0" y="1747"/>
                </a:cubicBezTo>
                <a:cubicBezTo>
                  <a:pt x="0" y="1264"/>
                  <a:pt x="171" y="852"/>
                  <a:pt x="512" y="511"/>
                </a:cubicBezTo>
                <a:cubicBezTo>
                  <a:pt x="853" y="170"/>
                  <a:pt x="1265" y="0"/>
                  <a:pt x="1749" y="0"/>
                </a:cubicBezTo>
                <a:cubicBezTo>
                  <a:pt x="2233" y="0"/>
                  <a:pt x="2645" y="170"/>
                  <a:pt x="2986" y="511"/>
                </a:cubicBezTo>
                <a:cubicBezTo>
                  <a:pt x="3327" y="852"/>
                  <a:pt x="3498" y="1264"/>
                  <a:pt x="3498" y="1747"/>
                </a:cubicBezTo>
                <a:close/>
                <a:moveTo>
                  <a:pt x="3367" y="1746"/>
                </a:moveTo>
                <a:cubicBezTo>
                  <a:pt x="3367" y="1559"/>
                  <a:pt x="3336" y="1380"/>
                  <a:pt x="3275" y="1208"/>
                </a:cubicBezTo>
                <a:cubicBezTo>
                  <a:pt x="2623" y="2104"/>
                  <a:pt x="2623" y="2104"/>
                  <a:pt x="2623" y="2104"/>
                </a:cubicBezTo>
                <a:cubicBezTo>
                  <a:pt x="2645" y="2122"/>
                  <a:pt x="2645" y="2122"/>
                  <a:pt x="2645" y="2122"/>
                </a:cubicBezTo>
                <a:cubicBezTo>
                  <a:pt x="2536" y="2271"/>
                  <a:pt x="2536" y="2271"/>
                  <a:pt x="2536" y="2271"/>
                </a:cubicBezTo>
                <a:cubicBezTo>
                  <a:pt x="2530" y="2239"/>
                  <a:pt x="2511" y="2210"/>
                  <a:pt x="2477" y="2185"/>
                </a:cubicBezTo>
                <a:cubicBezTo>
                  <a:pt x="2444" y="2161"/>
                  <a:pt x="2409" y="2150"/>
                  <a:pt x="2374" y="2152"/>
                </a:cubicBezTo>
                <a:cubicBezTo>
                  <a:pt x="2484" y="2004"/>
                  <a:pt x="2484" y="2004"/>
                  <a:pt x="2484" y="2004"/>
                </a:cubicBezTo>
                <a:cubicBezTo>
                  <a:pt x="2519" y="2026"/>
                  <a:pt x="2519" y="2026"/>
                  <a:pt x="2519" y="2026"/>
                </a:cubicBezTo>
                <a:cubicBezTo>
                  <a:pt x="3218" y="1064"/>
                  <a:pt x="3218" y="1064"/>
                  <a:pt x="3218" y="1064"/>
                </a:cubicBezTo>
                <a:cubicBezTo>
                  <a:pt x="3087" y="784"/>
                  <a:pt x="2892" y="560"/>
                  <a:pt x="2632" y="391"/>
                </a:cubicBezTo>
                <a:cubicBezTo>
                  <a:pt x="2364" y="216"/>
                  <a:pt x="2070" y="128"/>
                  <a:pt x="1749" y="128"/>
                </a:cubicBezTo>
                <a:cubicBezTo>
                  <a:pt x="1303" y="128"/>
                  <a:pt x="922" y="286"/>
                  <a:pt x="606" y="603"/>
                </a:cubicBezTo>
                <a:cubicBezTo>
                  <a:pt x="290" y="919"/>
                  <a:pt x="132" y="1300"/>
                  <a:pt x="132" y="1746"/>
                </a:cubicBezTo>
                <a:cubicBezTo>
                  <a:pt x="132" y="2192"/>
                  <a:pt x="290" y="2573"/>
                  <a:pt x="606" y="2889"/>
                </a:cubicBezTo>
                <a:cubicBezTo>
                  <a:pt x="922" y="3205"/>
                  <a:pt x="1303" y="3363"/>
                  <a:pt x="1749" y="3363"/>
                </a:cubicBezTo>
                <a:cubicBezTo>
                  <a:pt x="2195" y="3363"/>
                  <a:pt x="2576" y="3205"/>
                  <a:pt x="2892" y="2889"/>
                </a:cubicBezTo>
                <a:cubicBezTo>
                  <a:pt x="3209" y="2573"/>
                  <a:pt x="3367" y="2192"/>
                  <a:pt x="3367" y="1746"/>
                </a:cubicBezTo>
                <a:close/>
                <a:moveTo>
                  <a:pt x="2296" y="1746"/>
                </a:moveTo>
                <a:cubicBezTo>
                  <a:pt x="2296" y="1897"/>
                  <a:pt x="2242" y="2026"/>
                  <a:pt x="2136" y="2133"/>
                </a:cubicBezTo>
                <a:cubicBezTo>
                  <a:pt x="2030" y="2239"/>
                  <a:pt x="1901" y="2292"/>
                  <a:pt x="1749" y="2292"/>
                </a:cubicBezTo>
                <a:cubicBezTo>
                  <a:pt x="1597" y="2292"/>
                  <a:pt x="1468" y="2239"/>
                  <a:pt x="1362" y="2133"/>
                </a:cubicBezTo>
                <a:cubicBezTo>
                  <a:pt x="1256" y="2026"/>
                  <a:pt x="1203" y="1897"/>
                  <a:pt x="1203" y="1746"/>
                </a:cubicBezTo>
                <a:cubicBezTo>
                  <a:pt x="1203" y="1594"/>
                  <a:pt x="1256" y="1465"/>
                  <a:pt x="1362" y="1359"/>
                </a:cubicBezTo>
                <a:cubicBezTo>
                  <a:pt x="1468" y="1253"/>
                  <a:pt x="1597" y="1199"/>
                  <a:pt x="1749" y="1199"/>
                </a:cubicBezTo>
                <a:cubicBezTo>
                  <a:pt x="1901" y="1199"/>
                  <a:pt x="2030" y="1253"/>
                  <a:pt x="2136" y="1359"/>
                </a:cubicBezTo>
                <a:cubicBezTo>
                  <a:pt x="2242" y="1465"/>
                  <a:pt x="2296" y="1594"/>
                  <a:pt x="2296" y="1746"/>
                </a:cubicBezTo>
                <a:close/>
                <a:moveTo>
                  <a:pt x="1793" y="1746"/>
                </a:moveTo>
                <a:cubicBezTo>
                  <a:pt x="1793" y="1717"/>
                  <a:pt x="1778" y="1702"/>
                  <a:pt x="1749" y="1702"/>
                </a:cubicBezTo>
                <a:cubicBezTo>
                  <a:pt x="1720" y="1702"/>
                  <a:pt x="1705" y="1717"/>
                  <a:pt x="1705" y="1746"/>
                </a:cubicBezTo>
                <a:cubicBezTo>
                  <a:pt x="1705" y="1775"/>
                  <a:pt x="1720" y="1790"/>
                  <a:pt x="1749" y="1790"/>
                </a:cubicBezTo>
                <a:cubicBezTo>
                  <a:pt x="1778" y="1790"/>
                  <a:pt x="1793" y="1775"/>
                  <a:pt x="1793" y="1746"/>
                </a:cubicBezTo>
                <a:close/>
                <a:moveTo>
                  <a:pt x="2505" y="2349"/>
                </a:moveTo>
                <a:cubicBezTo>
                  <a:pt x="2287" y="2651"/>
                  <a:pt x="2287" y="2651"/>
                  <a:pt x="2287" y="2651"/>
                </a:cubicBezTo>
                <a:cubicBezTo>
                  <a:pt x="2307" y="2689"/>
                  <a:pt x="2304" y="2725"/>
                  <a:pt x="2278" y="2760"/>
                </a:cubicBezTo>
                <a:cubicBezTo>
                  <a:pt x="2147" y="2944"/>
                  <a:pt x="2147" y="2944"/>
                  <a:pt x="2147" y="2944"/>
                </a:cubicBezTo>
                <a:cubicBezTo>
                  <a:pt x="1850" y="2729"/>
                  <a:pt x="1850" y="2729"/>
                  <a:pt x="1850" y="2729"/>
                </a:cubicBezTo>
                <a:cubicBezTo>
                  <a:pt x="1985" y="2546"/>
                  <a:pt x="1985" y="2546"/>
                  <a:pt x="1985" y="2546"/>
                </a:cubicBezTo>
                <a:cubicBezTo>
                  <a:pt x="2012" y="2508"/>
                  <a:pt x="2046" y="2493"/>
                  <a:pt x="2090" y="2502"/>
                </a:cubicBezTo>
                <a:cubicBezTo>
                  <a:pt x="2309" y="2205"/>
                  <a:pt x="2309" y="2205"/>
                  <a:pt x="2309" y="2205"/>
                </a:cubicBezTo>
                <a:cubicBezTo>
                  <a:pt x="2338" y="2164"/>
                  <a:pt x="2385" y="2168"/>
                  <a:pt x="2451" y="2216"/>
                </a:cubicBezTo>
                <a:cubicBezTo>
                  <a:pt x="2516" y="2264"/>
                  <a:pt x="2535" y="2308"/>
                  <a:pt x="2505" y="2349"/>
                </a:cubicBezTo>
                <a:close/>
              </a:path>
            </a:pathLst>
          </a:custGeom>
          <a:solidFill>
            <a:srgbClr val="000000">
              <a:lumMod val="75000"/>
              <a:lumOff val="25000"/>
            </a:srgbClr>
          </a:solidFill>
          <a:ln>
            <a:noFill/>
          </a:ln>
        </p:spPr>
        <p:txBody>
          <a:bodyPr anchor="ctr" anchorCtr="1">
            <a:normAutofit/>
          </a:bodyPr>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0" name="KSO_Shape"/>
          <p:cNvSpPr/>
          <p:nvPr>
            <p:custDataLst>
              <p:tags r:id="rId14"/>
            </p:custDataLst>
          </p:nvPr>
        </p:nvSpPr>
        <p:spPr bwMode="auto">
          <a:xfrm>
            <a:off x="6344552" y="5248338"/>
            <a:ext cx="382958" cy="424926"/>
          </a:xfrm>
          <a:custGeom>
            <a:avLst/>
            <a:gdLst>
              <a:gd name="T0" fmla="*/ 1592169 w 3407"/>
              <a:gd name="T1" fmla="*/ 450338 h 3778"/>
              <a:gd name="T2" fmla="*/ 1432047 w 3407"/>
              <a:gd name="T3" fmla="*/ 900675 h 3778"/>
              <a:gd name="T4" fmla="*/ 1591216 w 3407"/>
              <a:gd name="T5" fmla="*/ 1351013 h 3778"/>
              <a:gd name="T6" fmla="*/ 1121333 w 3407"/>
              <a:gd name="T7" fmla="*/ 1435838 h 3778"/>
              <a:gd name="T8" fmla="*/ 811573 w 3407"/>
              <a:gd name="T9" fmla="*/ 1800397 h 3778"/>
              <a:gd name="T10" fmla="*/ 502765 w 3407"/>
              <a:gd name="T11" fmla="*/ 1436791 h 3778"/>
              <a:gd name="T12" fmla="*/ 32882 w 3407"/>
              <a:gd name="T13" fmla="*/ 1350059 h 3778"/>
              <a:gd name="T14" fmla="*/ 193005 w 3407"/>
              <a:gd name="T15" fmla="*/ 900675 h 3778"/>
              <a:gd name="T16" fmla="*/ 31929 w 3407"/>
              <a:gd name="T17" fmla="*/ 450338 h 3778"/>
              <a:gd name="T18" fmla="*/ 502765 w 3407"/>
              <a:gd name="T19" fmla="*/ 364082 h 3778"/>
              <a:gd name="T20" fmla="*/ 811573 w 3407"/>
              <a:gd name="T21" fmla="*/ 0 h 3778"/>
              <a:gd name="T22" fmla="*/ 1121333 w 3407"/>
              <a:gd name="T23" fmla="*/ 363129 h 3778"/>
              <a:gd name="T24" fmla="*/ 222551 w 3407"/>
              <a:gd name="T25" fmla="*/ 391722 h 3778"/>
              <a:gd name="T26" fmla="*/ 75772 w 3407"/>
              <a:gd name="T27" fmla="*/ 644769 h 3778"/>
              <a:gd name="T28" fmla="*/ 438430 w 3407"/>
              <a:gd name="T29" fmla="*/ 683846 h 3778"/>
              <a:gd name="T30" fmla="*/ 222551 w 3407"/>
              <a:gd name="T31" fmla="*/ 391722 h 3778"/>
              <a:gd name="T32" fmla="*/ 76249 w 3407"/>
              <a:gd name="T33" fmla="*/ 1156581 h 3778"/>
              <a:gd name="T34" fmla="*/ 223028 w 3407"/>
              <a:gd name="T35" fmla="*/ 1409151 h 3778"/>
              <a:gd name="T36" fmla="*/ 438430 w 3407"/>
              <a:gd name="T37" fmla="*/ 1118457 h 3778"/>
              <a:gd name="T38" fmla="*/ 267347 w 3407"/>
              <a:gd name="T39" fmla="*/ 900675 h 3778"/>
              <a:gd name="T40" fmla="*/ 426516 w 3407"/>
              <a:gd name="T41" fmla="*/ 899722 h 3778"/>
              <a:gd name="T42" fmla="*/ 430329 w 3407"/>
              <a:gd name="T43" fmla="*/ 762953 h 3778"/>
              <a:gd name="T44" fmla="*/ 647161 w 3407"/>
              <a:gd name="T45" fmla="*/ 1183744 h 3778"/>
              <a:gd name="T46" fmla="*/ 976461 w 3407"/>
              <a:gd name="T47" fmla="*/ 1183744 h 3778"/>
              <a:gd name="T48" fmla="*/ 1139919 w 3407"/>
              <a:gd name="T49" fmla="*/ 899722 h 3778"/>
              <a:gd name="T50" fmla="*/ 975508 w 3407"/>
              <a:gd name="T51" fmla="*/ 616176 h 3778"/>
              <a:gd name="T52" fmla="*/ 649544 w 3407"/>
              <a:gd name="T53" fmla="*/ 616176 h 3778"/>
              <a:gd name="T54" fmla="*/ 485133 w 3407"/>
              <a:gd name="T55" fmla="*/ 899722 h 3778"/>
              <a:gd name="T56" fmla="*/ 647161 w 3407"/>
              <a:gd name="T57" fmla="*/ 1183744 h 3778"/>
              <a:gd name="T58" fmla="*/ 742949 w 3407"/>
              <a:gd name="T59" fmla="*/ 501328 h 3778"/>
              <a:gd name="T60" fmla="*/ 499906 w 3407"/>
              <a:gd name="T61" fmla="*/ 641910 h 3778"/>
              <a:gd name="T62" fmla="*/ 742949 w 3407"/>
              <a:gd name="T63" fmla="*/ 1300022 h 3778"/>
              <a:gd name="T64" fmla="*/ 500859 w 3407"/>
              <a:gd name="T65" fmla="*/ 1160394 h 3778"/>
              <a:gd name="T66" fmla="*/ 742949 w 3407"/>
              <a:gd name="T67" fmla="*/ 1300022 h 3778"/>
              <a:gd name="T68" fmla="*/ 1070342 w 3407"/>
              <a:gd name="T69" fmla="*/ 376949 h 3778"/>
              <a:gd name="T70" fmla="*/ 811573 w 3407"/>
              <a:gd name="T71" fmla="*/ 44795 h 3778"/>
              <a:gd name="T72" fmla="*/ 553757 w 3407"/>
              <a:gd name="T73" fmla="*/ 375043 h 3778"/>
              <a:gd name="T74" fmla="*/ 812526 w 3407"/>
              <a:gd name="T75" fmla="*/ 1332427 h 3778"/>
              <a:gd name="T76" fmla="*/ 665747 w 3407"/>
              <a:gd name="T77" fmla="*/ 1665534 h 3778"/>
              <a:gd name="T78" fmla="*/ 957398 w 3407"/>
              <a:gd name="T79" fmla="*/ 1665534 h 3778"/>
              <a:gd name="T80" fmla="*/ 812526 w 3407"/>
              <a:gd name="T81" fmla="*/ 1332427 h 3778"/>
              <a:gd name="T82" fmla="*/ 880673 w 3407"/>
              <a:gd name="T83" fmla="*/ 1300022 h 3778"/>
              <a:gd name="T84" fmla="*/ 1124193 w 3407"/>
              <a:gd name="T85" fmla="*/ 1161347 h 3778"/>
              <a:gd name="T86" fmla="*/ 1085115 w 3407"/>
              <a:gd name="T87" fmla="*/ 427940 h 3778"/>
              <a:gd name="T88" fmla="*/ 1004101 w 3407"/>
              <a:gd name="T89" fmla="*/ 566615 h 3778"/>
              <a:gd name="T90" fmla="*/ 1085115 w 3407"/>
              <a:gd name="T91" fmla="*/ 427940 h 3778"/>
              <a:gd name="T92" fmla="*/ 1547373 w 3407"/>
              <a:gd name="T93" fmla="*/ 644769 h 3778"/>
              <a:gd name="T94" fmla="*/ 1401547 w 3407"/>
              <a:gd name="T95" fmla="*/ 392199 h 3778"/>
              <a:gd name="T96" fmla="*/ 1186621 w 3407"/>
              <a:gd name="T97" fmla="*/ 685752 h 3778"/>
              <a:gd name="T98" fmla="*/ 1401071 w 3407"/>
              <a:gd name="T99" fmla="*/ 1409628 h 3778"/>
              <a:gd name="T100" fmla="*/ 1546897 w 3407"/>
              <a:gd name="T101" fmla="*/ 1157534 h 3778"/>
              <a:gd name="T102" fmla="*/ 1185668 w 3407"/>
              <a:gd name="T103" fmla="*/ 1117504 h 3778"/>
              <a:gd name="T104" fmla="*/ 1401071 w 3407"/>
              <a:gd name="T105" fmla="*/ 1409628 h 3778"/>
              <a:gd name="T106" fmla="*/ 1356751 w 3407"/>
              <a:gd name="T107" fmla="*/ 900675 h 3778"/>
              <a:gd name="T108" fmla="*/ 1198535 w 3407"/>
              <a:gd name="T109" fmla="*/ 899722 h 3778"/>
              <a:gd name="T110" fmla="*/ 1280026 w 3407"/>
              <a:gd name="T111" fmla="*/ 972634 h 3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07" h="3778">
                <a:moveTo>
                  <a:pt x="2976" y="731"/>
                </a:moveTo>
                <a:cubicBezTo>
                  <a:pt x="3154" y="759"/>
                  <a:pt x="3275" y="830"/>
                  <a:pt x="3341" y="945"/>
                </a:cubicBezTo>
                <a:cubicBezTo>
                  <a:pt x="3406" y="1060"/>
                  <a:pt x="3407" y="1201"/>
                  <a:pt x="3344" y="1368"/>
                </a:cubicBezTo>
                <a:cubicBezTo>
                  <a:pt x="3280" y="1536"/>
                  <a:pt x="3167" y="1710"/>
                  <a:pt x="3005" y="1890"/>
                </a:cubicBezTo>
                <a:cubicBezTo>
                  <a:pt x="3166" y="2070"/>
                  <a:pt x="3278" y="2244"/>
                  <a:pt x="3342" y="2412"/>
                </a:cubicBezTo>
                <a:cubicBezTo>
                  <a:pt x="3405" y="2579"/>
                  <a:pt x="3404" y="2720"/>
                  <a:pt x="3339" y="2835"/>
                </a:cubicBezTo>
                <a:cubicBezTo>
                  <a:pt x="3272" y="2950"/>
                  <a:pt x="3150" y="3022"/>
                  <a:pt x="2974" y="3050"/>
                </a:cubicBezTo>
                <a:cubicBezTo>
                  <a:pt x="2798" y="3079"/>
                  <a:pt x="2590" y="3067"/>
                  <a:pt x="2353" y="3013"/>
                </a:cubicBezTo>
                <a:cubicBezTo>
                  <a:pt x="2279" y="3246"/>
                  <a:pt x="2185" y="3431"/>
                  <a:pt x="2072" y="3570"/>
                </a:cubicBezTo>
                <a:cubicBezTo>
                  <a:pt x="1958" y="3709"/>
                  <a:pt x="1836" y="3778"/>
                  <a:pt x="1703" y="3778"/>
                </a:cubicBezTo>
                <a:cubicBezTo>
                  <a:pt x="1570" y="3778"/>
                  <a:pt x="1448" y="3709"/>
                  <a:pt x="1335" y="3570"/>
                </a:cubicBezTo>
                <a:cubicBezTo>
                  <a:pt x="1222" y="3431"/>
                  <a:pt x="1129" y="3246"/>
                  <a:pt x="1055" y="3015"/>
                </a:cubicBezTo>
                <a:cubicBezTo>
                  <a:pt x="817" y="3066"/>
                  <a:pt x="610" y="3077"/>
                  <a:pt x="433" y="3048"/>
                </a:cubicBezTo>
                <a:cubicBezTo>
                  <a:pt x="256" y="3020"/>
                  <a:pt x="135" y="2948"/>
                  <a:pt x="69" y="2833"/>
                </a:cubicBezTo>
                <a:cubicBezTo>
                  <a:pt x="4" y="2718"/>
                  <a:pt x="2" y="2577"/>
                  <a:pt x="65" y="2411"/>
                </a:cubicBezTo>
                <a:cubicBezTo>
                  <a:pt x="128" y="2244"/>
                  <a:pt x="241" y="2070"/>
                  <a:pt x="405" y="1890"/>
                </a:cubicBezTo>
                <a:cubicBezTo>
                  <a:pt x="241" y="1710"/>
                  <a:pt x="127" y="1536"/>
                  <a:pt x="64" y="1368"/>
                </a:cubicBezTo>
                <a:cubicBezTo>
                  <a:pt x="0" y="1201"/>
                  <a:pt x="1" y="1060"/>
                  <a:pt x="67" y="945"/>
                </a:cubicBezTo>
                <a:cubicBezTo>
                  <a:pt x="133" y="830"/>
                  <a:pt x="254" y="759"/>
                  <a:pt x="432" y="731"/>
                </a:cubicBezTo>
                <a:cubicBezTo>
                  <a:pt x="610" y="703"/>
                  <a:pt x="817" y="714"/>
                  <a:pt x="1055" y="764"/>
                </a:cubicBezTo>
                <a:cubicBezTo>
                  <a:pt x="1127" y="534"/>
                  <a:pt x="1220" y="348"/>
                  <a:pt x="1334" y="209"/>
                </a:cubicBezTo>
                <a:cubicBezTo>
                  <a:pt x="1447" y="70"/>
                  <a:pt x="1570" y="0"/>
                  <a:pt x="1703" y="0"/>
                </a:cubicBezTo>
                <a:cubicBezTo>
                  <a:pt x="1836" y="0"/>
                  <a:pt x="1958" y="69"/>
                  <a:pt x="2072" y="208"/>
                </a:cubicBezTo>
                <a:cubicBezTo>
                  <a:pt x="2185" y="347"/>
                  <a:pt x="2279" y="531"/>
                  <a:pt x="2353" y="762"/>
                </a:cubicBezTo>
                <a:cubicBezTo>
                  <a:pt x="2590" y="713"/>
                  <a:pt x="2798" y="703"/>
                  <a:pt x="2976" y="731"/>
                </a:cubicBezTo>
                <a:close/>
                <a:moveTo>
                  <a:pt x="467" y="822"/>
                </a:moveTo>
                <a:cubicBezTo>
                  <a:pt x="309" y="841"/>
                  <a:pt x="204" y="898"/>
                  <a:pt x="149" y="992"/>
                </a:cubicBezTo>
                <a:cubicBezTo>
                  <a:pt x="93" y="1088"/>
                  <a:pt x="96" y="1208"/>
                  <a:pt x="159" y="1353"/>
                </a:cubicBezTo>
                <a:cubicBezTo>
                  <a:pt x="222" y="1498"/>
                  <a:pt x="329" y="1650"/>
                  <a:pt x="481" y="1810"/>
                </a:cubicBezTo>
                <a:cubicBezTo>
                  <a:pt x="610" y="1680"/>
                  <a:pt x="756" y="1555"/>
                  <a:pt x="920" y="1435"/>
                </a:cubicBezTo>
                <a:cubicBezTo>
                  <a:pt x="939" y="1241"/>
                  <a:pt x="974" y="1052"/>
                  <a:pt x="1024" y="867"/>
                </a:cubicBezTo>
                <a:cubicBezTo>
                  <a:pt x="810" y="818"/>
                  <a:pt x="624" y="803"/>
                  <a:pt x="467" y="822"/>
                </a:cubicBezTo>
                <a:close/>
                <a:moveTo>
                  <a:pt x="479" y="1970"/>
                </a:moveTo>
                <a:cubicBezTo>
                  <a:pt x="329" y="2130"/>
                  <a:pt x="222" y="2282"/>
                  <a:pt x="160" y="2427"/>
                </a:cubicBezTo>
                <a:cubicBezTo>
                  <a:pt x="98" y="2572"/>
                  <a:pt x="95" y="2692"/>
                  <a:pt x="151" y="2786"/>
                </a:cubicBezTo>
                <a:cubicBezTo>
                  <a:pt x="206" y="2882"/>
                  <a:pt x="311" y="2939"/>
                  <a:pt x="468" y="2957"/>
                </a:cubicBezTo>
                <a:cubicBezTo>
                  <a:pt x="624" y="2975"/>
                  <a:pt x="810" y="2959"/>
                  <a:pt x="1024" y="2909"/>
                </a:cubicBezTo>
                <a:cubicBezTo>
                  <a:pt x="974" y="2728"/>
                  <a:pt x="939" y="2541"/>
                  <a:pt x="920" y="2347"/>
                </a:cubicBezTo>
                <a:cubicBezTo>
                  <a:pt x="756" y="2227"/>
                  <a:pt x="609" y="2101"/>
                  <a:pt x="479" y="1970"/>
                </a:cubicBezTo>
                <a:close/>
                <a:moveTo>
                  <a:pt x="561" y="1890"/>
                </a:moveTo>
                <a:cubicBezTo>
                  <a:pt x="657" y="1987"/>
                  <a:pt x="772" y="2085"/>
                  <a:pt x="907" y="2185"/>
                </a:cubicBezTo>
                <a:cubicBezTo>
                  <a:pt x="899" y="2095"/>
                  <a:pt x="895" y="1996"/>
                  <a:pt x="895" y="1888"/>
                </a:cubicBezTo>
                <a:cubicBezTo>
                  <a:pt x="895" y="1839"/>
                  <a:pt x="896" y="1791"/>
                  <a:pt x="897" y="1743"/>
                </a:cubicBezTo>
                <a:cubicBezTo>
                  <a:pt x="899" y="1696"/>
                  <a:pt x="901" y="1649"/>
                  <a:pt x="903" y="1601"/>
                </a:cubicBezTo>
                <a:cubicBezTo>
                  <a:pt x="774" y="1695"/>
                  <a:pt x="659" y="1792"/>
                  <a:pt x="561" y="1890"/>
                </a:cubicBezTo>
                <a:close/>
                <a:moveTo>
                  <a:pt x="1358" y="2484"/>
                </a:moveTo>
                <a:cubicBezTo>
                  <a:pt x="1472" y="2551"/>
                  <a:pt x="1587" y="2612"/>
                  <a:pt x="1705" y="2665"/>
                </a:cubicBezTo>
                <a:cubicBezTo>
                  <a:pt x="1825" y="2610"/>
                  <a:pt x="1940" y="2550"/>
                  <a:pt x="2049" y="2484"/>
                </a:cubicBezTo>
                <a:cubicBezTo>
                  <a:pt x="2171" y="2413"/>
                  <a:pt x="2280" y="2344"/>
                  <a:pt x="2375" y="2277"/>
                </a:cubicBezTo>
                <a:cubicBezTo>
                  <a:pt x="2386" y="2165"/>
                  <a:pt x="2392" y="2036"/>
                  <a:pt x="2392" y="1888"/>
                </a:cubicBezTo>
                <a:cubicBezTo>
                  <a:pt x="2392" y="1742"/>
                  <a:pt x="2386" y="1613"/>
                  <a:pt x="2375" y="1500"/>
                </a:cubicBezTo>
                <a:cubicBezTo>
                  <a:pt x="2273" y="1432"/>
                  <a:pt x="2163" y="1363"/>
                  <a:pt x="2047" y="1293"/>
                </a:cubicBezTo>
                <a:cubicBezTo>
                  <a:pt x="1935" y="1230"/>
                  <a:pt x="1821" y="1171"/>
                  <a:pt x="1705" y="1115"/>
                </a:cubicBezTo>
                <a:cubicBezTo>
                  <a:pt x="1587" y="1171"/>
                  <a:pt x="1473" y="1230"/>
                  <a:pt x="1363" y="1293"/>
                </a:cubicBezTo>
                <a:cubicBezTo>
                  <a:pt x="1238" y="1367"/>
                  <a:pt x="1129" y="1437"/>
                  <a:pt x="1035" y="1503"/>
                </a:cubicBezTo>
                <a:cubicBezTo>
                  <a:pt x="1024" y="1612"/>
                  <a:pt x="1018" y="1740"/>
                  <a:pt x="1018" y="1888"/>
                </a:cubicBezTo>
                <a:cubicBezTo>
                  <a:pt x="1018" y="2036"/>
                  <a:pt x="1024" y="2165"/>
                  <a:pt x="1035" y="2275"/>
                </a:cubicBezTo>
                <a:cubicBezTo>
                  <a:pt x="1121" y="2337"/>
                  <a:pt x="1229" y="2407"/>
                  <a:pt x="1358" y="2484"/>
                </a:cubicBezTo>
                <a:close/>
                <a:moveTo>
                  <a:pt x="1301" y="1189"/>
                </a:moveTo>
                <a:cubicBezTo>
                  <a:pt x="1380" y="1141"/>
                  <a:pt x="1466" y="1095"/>
                  <a:pt x="1559" y="1052"/>
                </a:cubicBezTo>
                <a:cubicBezTo>
                  <a:pt x="1415" y="990"/>
                  <a:pt x="1272" y="939"/>
                  <a:pt x="1133" y="898"/>
                </a:cubicBezTo>
                <a:cubicBezTo>
                  <a:pt x="1096" y="1041"/>
                  <a:pt x="1068" y="1191"/>
                  <a:pt x="1049" y="1347"/>
                </a:cubicBezTo>
                <a:cubicBezTo>
                  <a:pt x="1124" y="1295"/>
                  <a:pt x="1208" y="1242"/>
                  <a:pt x="1301" y="1189"/>
                </a:cubicBezTo>
                <a:close/>
                <a:moveTo>
                  <a:pt x="1559" y="2728"/>
                </a:moveTo>
                <a:cubicBezTo>
                  <a:pt x="1461" y="2682"/>
                  <a:pt x="1374" y="2635"/>
                  <a:pt x="1299" y="2589"/>
                </a:cubicBezTo>
                <a:cubicBezTo>
                  <a:pt x="1214" y="2543"/>
                  <a:pt x="1132" y="2491"/>
                  <a:pt x="1051" y="2435"/>
                </a:cubicBezTo>
                <a:cubicBezTo>
                  <a:pt x="1067" y="2583"/>
                  <a:pt x="1094" y="2731"/>
                  <a:pt x="1131" y="2880"/>
                </a:cubicBezTo>
                <a:cubicBezTo>
                  <a:pt x="1265" y="2845"/>
                  <a:pt x="1408" y="2794"/>
                  <a:pt x="1559" y="2728"/>
                </a:cubicBezTo>
                <a:close/>
                <a:moveTo>
                  <a:pt x="1705" y="982"/>
                </a:moveTo>
                <a:cubicBezTo>
                  <a:pt x="1899" y="897"/>
                  <a:pt x="2079" y="834"/>
                  <a:pt x="2246" y="791"/>
                </a:cubicBezTo>
                <a:cubicBezTo>
                  <a:pt x="2183" y="579"/>
                  <a:pt x="2104" y="410"/>
                  <a:pt x="2009" y="284"/>
                </a:cubicBezTo>
                <a:cubicBezTo>
                  <a:pt x="1914" y="157"/>
                  <a:pt x="1812" y="94"/>
                  <a:pt x="1703" y="94"/>
                </a:cubicBezTo>
                <a:cubicBezTo>
                  <a:pt x="1593" y="94"/>
                  <a:pt x="1492" y="157"/>
                  <a:pt x="1397" y="284"/>
                </a:cubicBezTo>
                <a:cubicBezTo>
                  <a:pt x="1303" y="410"/>
                  <a:pt x="1225" y="578"/>
                  <a:pt x="1162" y="787"/>
                </a:cubicBezTo>
                <a:cubicBezTo>
                  <a:pt x="1338" y="836"/>
                  <a:pt x="1519" y="901"/>
                  <a:pt x="1705" y="982"/>
                </a:cubicBezTo>
                <a:close/>
                <a:moveTo>
                  <a:pt x="1705" y="2796"/>
                </a:moveTo>
                <a:cubicBezTo>
                  <a:pt x="1527" y="2877"/>
                  <a:pt x="1347" y="2941"/>
                  <a:pt x="1164" y="2989"/>
                </a:cubicBezTo>
                <a:cubicBezTo>
                  <a:pt x="1225" y="3201"/>
                  <a:pt x="1303" y="3369"/>
                  <a:pt x="1397" y="3495"/>
                </a:cubicBezTo>
                <a:cubicBezTo>
                  <a:pt x="1492" y="3621"/>
                  <a:pt x="1593" y="3684"/>
                  <a:pt x="1703" y="3684"/>
                </a:cubicBezTo>
                <a:cubicBezTo>
                  <a:pt x="1812" y="3684"/>
                  <a:pt x="1914" y="3621"/>
                  <a:pt x="2009" y="3495"/>
                </a:cubicBezTo>
                <a:cubicBezTo>
                  <a:pt x="2104" y="3369"/>
                  <a:pt x="2183" y="3201"/>
                  <a:pt x="2246" y="2989"/>
                </a:cubicBezTo>
                <a:cubicBezTo>
                  <a:pt x="2064" y="2942"/>
                  <a:pt x="1884" y="2878"/>
                  <a:pt x="1705" y="2796"/>
                </a:cubicBezTo>
                <a:close/>
                <a:moveTo>
                  <a:pt x="2111" y="2589"/>
                </a:moveTo>
                <a:cubicBezTo>
                  <a:pt x="2011" y="2648"/>
                  <a:pt x="1924" y="2694"/>
                  <a:pt x="1848" y="2728"/>
                </a:cubicBezTo>
                <a:cubicBezTo>
                  <a:pt x="1999" y="2794"/>
                  <a:pt x="2142" y="2845"/>
                  <a:pt x="2277" y="2880"/>
                </a:cubicBezTo>
                <a:cubicBezTo>
                  <a:pt x="2310" y="2753"/>
                  <a:pt x="2337" y="2605"/>
                  <a:pt x="2359" y="2437"/>
                </a:cubicBezTo>
                <a:cubicBezTo>
                  <a:pt x="2281" y="2488"/>
                  <a:pt x="2198" y="2538"/>
                  <a:pt x="2111" y="2589"/>
                </a:cubicBezTo>
                <a:close/>
                <a:moveTo>
                  <a:pt x="2277" y="898"/>
                </a:moveTo>
                <a:cubicBezTo>
                  <a:pt x="2146" y="935"/>
                  <a:pt x="2003" y="985"/>
                  <a:pt x="1850" y="1049"/>
                </a:cubicBezTo>
                <a:cubicBezTo>
                  <a:pt x="1952" y="1101"/>
                  <a:pt x="2037" y="1148"/>
                  <a:pt x="2107" y="1189"/>
                </a:cubicBezTo>
                <a:cubicBezTo>
                  <a:pt x="2200" y="1242"/>
                  <a:pt x="2284" y="1295"/>
                  <a:pt x="2359" y="1347"/>
                </a:cubicBezTo>
                <a:cubicBezTo>
                  <a:pt x="2341" y="1195"/>
                  <a:pt x="2314" y="1045"/>
                  <a:pt x="2277" y="898"/>
                </a:cubicBezTo>
                <a:close/>
                <a:moveTo>
                  <a:pt x="2927" y="1810"/>
                </a:moveTo>
                <a:cubicBezTo>
                  <a:pt x="3078" y="1650"/>
                  <a:pt x="3185" y="1498"/>
                  <a:pt x="3247" y="1353"/>
                </a:cubicBezTo>
                <a:cubicBezTo>
                  <a:pt x="3310" y="1208"/>
                  <a:pt x="3313" y="1088"/>
                  <a:pt x="3259" y="992"/>
                </a:cubicBezTo>
                <a:cubicBezTo>
                  <a:pt x="3204" y="898"/>
                  <a:pt x="3098" y="841"/>
                  <a:pt x="2941" y="823"/>
                </a:cubicBezTo>
                <a:cubicBezTo>
                  <a:pt x="2784" y="805"/>
                  <a:pt x="2598" y="821"/>
                  <a:pt x="2384" y="871"/>
                </a:cubicBezTo>
                <a:cubicBezTo>
                  <a:pt x="2434" y="1047"/>
                  <a:pt x="2470" y="1237"/>
                  <a:pt x="2490" y="1439"/>
                </a:cubicBezTo>
                <a:cubicBezTo>
                  <a:pt x="2649" y="1554"/>
                  <a:pt x="2794" y="1677"/>
                  <a:pt x="2927" y="1810"/>
                </a:cubicBezTo>
                <a:close/>
                <a:moveTo>
                  <a:pt x="2940" y="2958"/>
                </a:moveTo>
                <a:cubicBezTo>
                  <a:pt x="3097" y="2939"/>
                  <a:pt x="3202" y="2882"/>
                  <a:pt x="3257" y="2788"/>
                </a:cubicBezTo>
                <a:cubicBezTo>
                  <a:pt x="3311" y="2693"/>
                  <a:pt x="3308" y="2574"/>
                  <a:pt x="3246" y="2429"/>
                </a:cubicBezTo>
                <a:cubicBezTo>
                  <a:pt x="3183" y="2284"/>
                  <a:pt x="3077" y="2131"/>
                  <a:pt x="2927" y="1970"/>
                </a:cubicBezTo>
                <a:cubicBezTo>
                  <a:pt x="2797" y="2101"/>
                  <a:pt x="2651" y="2226"/>
                  <a:pt x="2488" y="2345"/>
                </a:cubicBezTo>
                <a:cubicBezTo>
                  <a:pt x="2467" y="2541"/>
                  <a:pt x="2433" y="2728"/>
                  <a:pt x="2384" y="2909"/>
                </a:cubicBezTo>
                <a:cubicBezTo>
                  <a:pt x="2598" y="2961"/>
                  <a:pt x="2784" y="2977"/>
                  <a:pt x="2940" y="2958"/>
                </a:cubicBezTo>
                <a:close/>
                <a:moveTo>
                  <a:pt x="2686" y="2041"/>
                </a:moveTo>
                <a:cubicBezTo>
                  <a:pt x="2744" y="1991"/>
                  <a:pt x="2798" y="1941"/>
                  <a:pt x="2847" y="1890"/>
                </a:cubicBezTo>
                <a:cubicBezTo>
                  <a:pt x="2754" y="1798"/>
                  <a:pt x="2640" y="1701"/>
                  <a:pt x="2504" y="1597"/>
                </a:cubicBezTo>
                <a:cubicBezTo>
                  <a:pt x="2511" y="1706"/>
                  <a:pt x="2515" y="1803"/>
                  <a:pt x="2515" y="1888"/>
                </a:cubicBezTo>
                <a:cubicBezTo>
                  <a:pt x="2515" y="1982"/>
                  <a:pt x="2511" y="2084"/>
                  <a:pt x="2504" y="2193"/>
                </a:cubicBezTo>
                <a:cubicBezTo>
                  <a:pt x="2567" y="2141"/>
                  <a:pt x="2628" y="2091"/>
                  <a:pt x="2686" y="2041"/>
                </a:cubicBezTo>
                <a:close/>
              </a:path>
            </a:pathLst>
          </a:custGeom>
          <a:solidFill>
            <a:srgbClr val="000000">
              <a:lumMod val="75000"/>
              <a:lumOff val="25000"/>
            </a:srgbClr>
          </a:solidFill>
          <a:ln>
            <a:noFill/>
          </a:ln>
        </p:spPr>
        <p:txBody>
          <a:bodyPr anchor="ctr" anchorCtr="1">
            <a:normAutofit/>
          </a:bodyPr>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25" name="文本框 24"/>
          <p:cNvSpPr txBox="1"/>
          <p:nvPr>
            <p:custDataLst>
              <p:tags r:id="rId15"/>
            </p:custDataLst>
          </p:nvPr>
        </p:nvSpPr>
        <p:spPr>
          <a:xfrm>
            <a:off x="3091180" y="2926715"/>
            <a:ext cx="6009005" cy="492760"/>
          </a:xfrm>
          <a:prstGeom prst="rect">
            <a:avLst/>
          </a:prstGeom>
          <a:noFill/>
        </p:spPr>
        <p:txBody>
          <a:bodyPr wrap="square" rtlCol="0" anchor="ctr">
            <a:noAutofit/>
          </a:bodyPr>
          <a:p>
            <a:pPr algn="ctr">
              <a:lnSpc>
                <a:spcPct val="130000"/>
              </a:lnSpc>
            </a:pPr>
            <a:r>
              <a:rPr lang="zh-CN" altLang="en-US" sz="2400" b="1" spc="3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Arial" panose="020B0604020202020204" pitchFamily="34" charset="0"/>
              </a:rPr>
              <a:t>组合创新法的特点</a:t>
            </a:r>
            <a:endParaRPr lang="zh-CN" altLang="en-US" sz="2400" b="1" spc="3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n-ea"/>
              <a:sym typeface="Arial" panose="020B0604020202020204" pitchFamily="34" charset="0"/>
            </a:endParaRPr>
          </a:p>
        </p:txBody>
      </p:sp>
      <p:sp>
        <p:nvSpPr>
          <p:cNvPr id="32" name="文本框 31"/>
          <p:cNvSpPr txBox="1"/>
          <p:nvPr>
            <p:custDataLst>
              <p:tags r:id="rId16"/>
            </p:custDataLst>
          </p:nvPr>
        </p:nvSpPr>
        <p:spPr>
          <a:xfrm>
            <a:off x="1845278" y="3818435"/>
            <a:ext cx="2636126" cy="648000"/>
          </a:xfrm>
          <a:prstGeom prst="rect">
            <a:avLst/>
          </a:prstGeom>
          <a:noFill/>
        </p:spPr>
        <p:txBody>
          <a:bodyPr wrap="square" rtlCol="0" anchor="ctr">
            <a:normAutofit/>
          </a:bodyPr>
          <a:p>
            <a:pPr>
              <a:lnSpc>
                <a:spcPct val="120000"/>
              </a:lnSpc>
            </a:pPr>
            <a:r>
              <a:rPr lang="zh-CN" altLang="en-US" sz="1400" spc="150">
                <a:solidFill>
                  <a:sysClr val="window" lastClr="FFFFFF"/>
                </a:solidFill>
                <a:latin typeface="微软雅黑" panose="020B0503020204020204" charset="-122"/>
                <a:ea typeface="微软雅黑" panose="020B0503020204020204" charset="-122"/>
              </a:rPr>
              <a:t>将多个特征组合在一起</a:t>
            </a:r>
            <a:endParaRPr lang="zh-CN" altLang="en-US" sz="1400" spc="150">
              <a:solidFill>
                <a:sysClr val="window" lastClr="FFFFFF"/>
              </a:solidFill>
              <a:latin typeface="微软雅黑" panose="020B0503020204020204" charset="-122"/>
              <a:ea typeface="微软雅黑" panose="020B0503020204020204" charset="-122"/>
            </a:endParaRPr>
          </a:p>
        </p:txBody>
      </p:sp>
      <p:sp>
        <p:nvSpPr>
          <p:cNvPr id="33" name="文本框 32"/>
          <p:cNvSpPr txBox="1"/>
          <p:nvPr>
            <p:custDataLst>
              <p:tags r:id="rId17"/>
            </p:custDataLst>
          </p:nvPr>
        </p:nvSpPr>
        <p:spPr>
          <a:xfrm>
            <a:off x="1845278" y="4865145"/>
            <a:ext cx="2636126" cy="648000"/>
          </a:xfrm>
          <a:prstGeom prst="rect">
            <a:avLst/>
          </a:prstGeom>
          <a:noFill/>
        </p:spPr>
        <p:txBody>
          <a:bodyPr wrap="square" rtlCol="0" anchor="ctr">
            <a:normAutofit/>
          </a:bodyPr>
          <a:p>
            <a:pPr>
              <a:lnSpc>
                <a:spcPct val="120000"/>
              </a:lnSpc>
            </a:pPr>
            <a:r>
              <a:rPr lang="zh-CN" altLang="en-US" sz="1400" spc="150">
                <a:solidFill>
                  <a:sysClr val="window" lastClr="FFFFFF"/>
                </a:solidFill>
                <a:latin typeface="微软雅黑" panose="020B0503020204020204" charset="-122"/>
                <a:ea typeface="微软雅黑" panose="020B0503020204020204" charset="-122"/>
              </a:rPr>
              <a:t>组合在一起的特征相互支持、相互补充</a:t>
            </a:r>
            <a:endParaRPr lang="zh-CN" altLang="en-US" sz="1400" spc="150">
              <a:solidFill>
                <a:sysClr val="window" lastClr="FFFFFF"/>
              </a:solidFill>
              <a:latin typeface="微软雅黑" panose="020B0503020204020204" charset="-122"/>
              <a:ea typeface="微软雅黑" panose="020B0503020204020204" charset="-122"/>
            </a:endParaRPr>
          </a:p>
        </p:txBody>
      </p:sp>
      <p:sp>
        <p:nvSpPr>
          <p:cNvPr id="34" name="文本框 33"/>
          <p:cNvSpPr txBox="1"/>
          <p:nvPr>
            <p:custDataLst>
              <p:tags r:id="rId18"/>
            </p:custDataLst>
          </p:nvPr>
        </p:nvSpPr>
        <p:spPr>
          <a:xfrm>
            <a:off x="7572776" y="4549146"/>
            <a:ext cx="2636126" cy="648000"/>
          </a:xfrm>
          <a:prstGeom prst="rect">
            <a:avLst/>
          </a:prstGeom>
          <a:noFill/>
        </p:spPr>
        <p:txBody>
          <a:bodyPr wrap="square" rtlCol="0" anchor="ctr">
            <a:normAutofit/>
          </a:bodyPr>
          <a:p>
            <a:pPr>
              <a:lnSpc>
                <a:spcPct val="120000"/>
              </a:lnSpc>
            </a:pPr>
            <a:r>
              <a:rPr lang="zh-CN" altLang="en-US" sz="1400" spc="150">
                <a:solidFill>
                  <a:sysClr val="window" lastClr="FFFFFF"/>
                </a:solidFill>
                <a:latin typeface="微软雅黑" panose="020B0503020204020204" charset="-122"/>
                <a:ea typeface="微软雅黑" panose="020B0503020204020204" charset="-122"/>
              </a:rPr>
              <a:t>组合后要产生新方法或达到新效果，有一定的飞跃</a:t>
            </a:r>
            <a:endParaRPr lang="zh-CN" altLang="en-US" sz="1400" spc="150">
              <a:solidFill>
                <a:sysClr val="window" lastClr="FFFFFF"/>
              </a:solidFill>
              <a:latin typeface="微软雅黑" panose="020B0503020204020204" charset="-122"/>
              <a:ea typeface="微软雅黑" panose="020B0503020204020204" charset="-122"/>
            </a:endParaRPr>
          </a:p>
        </p:txBody>
      </p:sp>
      <p:sp>
        <p:nvSpPr>
          <p:cNvPr id="35" name="文本框 34"/>
          <p:cNvSpPr txBox="1"/>
          <p:nvPr>
            <p:custDataLst>
              <p:tags r:id="rId19"/>
            </p:custDataLst>
          </p:nvPr>
        </p:nvSpPr>
        <p:spPr>
          <a:xfrm>
            <a:off x="7572776" y="5600203"/>
            <a:ext cx="2636126" cy="648000"/>
          </a:xfrm>
          <a:prstGeom prst="rect">
            <a:avLst/>
          </a:prstGeom>
          <a:noFill/>
        </p:spPr>
        <p:txBody>
          <a:bodyPr wrap="square" rtlCol="0" anchor="ctr">
            <a:normAutofit fontScale="80000"/>
          </a:bodyPr>
          <a:p>
            <a:pPr>
              <a:lnSpc>
                <a:spcPct val="120000"/>
              </a:lnSpc>
            </a:pPr>
            <a:r>
              <a:rPr lang="zh-CN" altLang="en-US" sz="1400" spc="150">
                <a:solidFill>
                  <a:sysClr val="window" lastClr="FFFFFF"/>
                </a:solidFill>
                <a:latin typeface="微软雅黑" panose="020B0503020204020204" charset="-122"/>
                <a:ea typeface="微软雅黑" panose="020B0503020204020204" charset="-122"/>
              </a:rPr>
              <a:t>利用现有的成果，不需要建立高深的理论基础和开发专门的高级技术</a:t>
            </a:r>
            <a:endParaRPr lang="zh-CN" altLang="en-US" sz="1400" spc="150">
              <a:solidFill>
                <a:sysClr val="window" lastClr="FFFFFF"/>
              </a:solidFill>
              <a:latin typeface="微软雅黑" panose="020B0503020204020204" charset="-122"/>
              <a:ea typeface="微软雅黑" panose="020B0503020204020204" charset="-122"/>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ppt_x"/>
                                          </p:val>
                                        </p:tav>
                                        <p:tav tm="100000">
                                          <p:val>
                                            <p:strVal val="#ppt_x"/>
                                          </p:val>
                                        </p:tav>
                                      </p:tavLst>
                                    </p:anim>
                                    <p:anim calcmode="lin" valueType="num">
                                      <p:cBhvr additive="base">
                                        <p:cTn id="9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6" grpId="0" animBg="1"/>
      <p:bldP spid="8" grpId="0" animBg="1"/>
      <p:bldP spid="11" grpId="0" animBg="1"/>
      <p:bldP spid="12" grpId="0" animBg="1"/>
      <p:bldP spid="19" grpId="0" animBg="1"/>
      <p:bldP spid="20" grpId="0" animBg="1"/>
      <p:bldP spid="22" grpId="0" animBg="1"/>
      <p:bldP spid="23" grpId="0" animBg="1"/>
      <p:bldP spid="26" grpId="0" animBg="1"/>
      <p:bldP spid="27" grpId="0" animBg="1"/>
      <p:bldP spid="29" grpId="0" animBg="1"/>
      <p:bldP spid="30" grpId="0" animBg="1"/>
      <p:bldP spid="25" grpId="0"/>
      <p:bldP spid="32" grpId="0"/>
      <p:bldP spid="33" grpId="0"/>
      <p:bldP spid="34" grpId="0"/>
      <p:bldP spid="35" grpId="0"/>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534035"/>
            <a:ext cx="11355070" cy="3538220"/>
          </a:xfrm>
          <a:prstGeom prst="rect">
            <a:avLst/>
          </a:prstGeom>
          <a:solidFill>
            <a:schemeClr val="accent1">
              <a:lumMod val="20000"/>
              <a:lumOff val="80000"/>
            </a:schemeClr>
          </a:solidFill>
        </p:spPr>
        <p:txBody>
          <a:bodyPr wrap="square" rtlCol="0">
            <a:spAutoFit/>
          </a:bodyPr>
          <a:lstStyle/>
          <a:p>
            <a:r>
              <a:rPr lang="en-US" altLang="zh-CN" sz="2800" b="1"/>
              <a:t>【脑洞大开】</a:t>
            </a:r>
            <a:r>
              <a:rPr lang="en-US" altLang="zh-CN" sz="2800"/>
              <a:t>                                        </a:t>
            </a:r>
            <a:endParaRPr lang="en-US" altLang="zh-CN" sz="2800"/>
          </a:p>
          <a:p>
            <a:endParaRPr lang="en-US" altLang="zh-CN" sz="2800" b="1"/>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下面是我们生活中利用组合创新法进行发明创造的例子。</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（1）电话机 + 录音机 → 录音电话</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（2）电磁炉 + 锅 → 电饭锅</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（3）无人机 + 摄像头 → 航拍无人机</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（4）按摩功能 + 椅子 → 按摩椅</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（5）房屋 + 汽车 → 房车</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buClrTx/>
              <a:buSzTx/>
              <a:buFontTx/>
              <a:buNone/>
            </a:pPr>
            <a:r>
              <a:rPr sz="2400">
                <a:latin typeface="Times New Roman" panose="02020603050405020304" pitchFamily="18" charset="0"/>
                <a:ea typeface="宋体" panose="02010600030101010101" pitchFamily="2" charset="-122"/>
                <a:cs typeface="Times New Roman" panose="02020603050405020304" pitchFamily="18" charset="0"/>
              </a:rPr>
              <a:t>（6）电热器 + 炊壶 → 电水壶</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5" name="图片 4"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0" y="1222375"/>
            <a:ext cx="11085195" cy="4154170"/>
          </a:xfrm>
          <a:prstGeom prst="rect">
            <a:avLst/>
          </a:prstGeom>
          <a:noFill/>
        </p:spPr>
        <p:txBody>
          <a:bodyPr wrap="square" rtlCol="0">
            <a:spAutoFit/>
          </a:bodyPr>
          <a:lstStyle/>
          <a:p>
            <a:pPr algn="l">
              <a:lnSpc>
                <a:spcPct val="100000"/>
              </a:lnSpc>
            </a:pPr>
            <a:r>
              <a:rPr lang="en-US" altLang="zh-CN" sz="2400" b="1">
                <a:solidFill>
                  <a:srgbClr val="7030A0"/>
                </a:solidFill>
                <a:sym typeface="+mn-ea"/>
              </a:rPr>
              <a:t>一、头脑风暴法训练</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1. 训练目标</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掌握组织和参与头脑风暴活动的技能，增强运用头脑风暴法解决实际问题的能力。</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 训练要求</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（1）此为集体训练项目，训练中要严格遵守延迟评判原则，不应出现任何阻碍思</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维的消极行为；</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（2）一般以6～8人为一组；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（3）结束后，要对整个训练过程进行总结，内容包括训练目标达成情况、训练者</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的积极性、有无违反规则、需改进之处等。</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408556" y="1457220"/>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创业者的定义</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5" name="组合 54"/>
          <p:cNvGrpSpPr/>
          <p:nvPr>
            <p:custDataLst>
              <p:tags r:id="rId4"/>
            </p:custDataLst>
          </p:nvPr>
        </p:nvGrpSpPr>
        <p:grpSpPr>
          <a:xfrm>
            <a:off x="3419086" y="3197129"/>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创业者的职能</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8" name="组合 57"/>
          <p:cNvGrpSpPr/>
          <p:nvPr>
            <p:custDataLst>
              <p:tags r:id="rId7"/>
            </p:custDataLst>
          </p:nvPr>
        </p:nvGrpSpPr>
        <p:grpSpPr>
          <a:xfrm>
            <a:off x="4421997" y="4937037"/>
            <a:ext cx="6390986" cy="790028"/>
            <a:chOff x="1507068" y="2308754"/>
            <a:chExt cx="4588932" cy="567265"/>
          </a:xfrm>
          <a:solidFill>
            <a:schemeClr val="accent1">
              <a:lumMod val="50000"/>
            </a:schemeClr>
          </a:solidFill>
        </p:grpSpPr>
        <p:sp>
          <p:nvSpPr>
            <p:cNvPr id="59" name="任意多边形 58"/>
            <p:cNvSpPr/>
            <p:nvPr>
              <p:custDataLst>
                <p:tags r:id="rId8"/>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60" name="任意多边形 59"/>
            <p:cNvSpPr/>
            <p:nvPr>
              <p:custDataLst>
                <p:tags r:id="rId9"/>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创业者的能力与素质</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pic>
        <p:nvPicPr>
          <p:cNvPr id="64" name="图片 63"/>
          <p:cNvPicPr>
            <a:picLocks noChangeAspect="1"/>
          </p:cNvPicPr>
          <p:nvPr/>
        </p:nvPicPr>
        <p:blipFill>
          <a:blip r:embed="rId10"/>
          <a:srcRect l="42719"/>
          <a:stretch>
            <a:fillRect/>
          </a:stretch>
        </p:blipFill>
        <p:spPr>
          <a:xfrm rot="16200000">
            <a:off x="5960745" y="-5959475"/>
            <a:ext cx="271780" cy="12191365"/>
          </a:xfrm>
          <a:prstGeom prst="rect">
            <a:avLst/>
          </a:prstGeom>
        </p:spPr>
      </p:pic>
      <p:sp>
        <p:nvSpPr>
          <p:cNvPr id="65" name="TextBox 5"/>
          <p:cNvSpPr txBox="1"/>
          <p:nvPr>
            <p:custDataLst>
              <p:tags r:id="rId11"/>
            </p:custDataLst>
          </p:nvPr>
        </p:nvSpPr>
        <p:spPr>
          <a:xfrm>
            <a:off x="391160" y="6335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创业者</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0" y="1222375"/>
            <a:ext cx="11085195" cy="4523105"/>
          </a:xfrm>
          <a:prstGeom prst="rect">
            <a:avLst/>
          </a:prstGeom>
          <a:noFill/>
        </p:spPr>
        <p:txBody>
          <a:bodyPr wrap="square" rtlCol="0">
            <a:spAutoFit/>
          </a:bodyPr>
          <a:lstStyle/>
          <a:p>
            <a:pPr algn="l">
              <a:lnSpc>
                <a:spcPct val="100000"/>
              </a:lnSpc>
            </a:pPr>
            <a:r>
              <a:rPr lang="en-US" altLang="zh-CN" sz="2400" b="1">
                <a:solidFill>
                  <a:srgbClr val="7030A0"/>
                </a:solidFill>
                <a:sym typeface="+mn-ea"/>
              </a:rPr>
              <a:t>一、头脑风暴法训练</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3. 训练课题参考</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在下列课题中任选一项进行头脑风暴训练。</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（1）如何创办一个科技中介服务机构？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（2）你所在的地区应该怎样进一步搞好投资环境建设？</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（3）如何创业并完成原始积累？</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（4）如何提高食堂服务水平和饭菜质量？</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（5）如何向人们宣传环保知识？</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（6）拓宽筹资渠道的方法有哪些？</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（7）如何提高某产品的市场占有率？</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（8）如何使一种产品投入少且影响大？</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0" y="1222375"/>
            <a:ext cx="11085195" cy="4523105"/>
          </a:xfrm>
          <a:prstGeom prst="rect">
            <a:avLst/>
          </a:prstGeom>
          <a:noFill/>
        </p:spPr>
        <p:txBody>
          <a:bodyPr wrap="square" rtlCol="0">
            <a:spAutoFit/>
          </a:bodyPr>
          <a:lstStyle/>
          <a:p>
            <a:pPr algn="l">
              <a:lnSpc>
                <a:spcPct val="100000"/>
              </a:lnSpc>
            </a:pPr>
            <a:r>
              <a:rPr lang="en-US" altLang="zh-CN" sz="2400" b="1">
                <a:solidFill>
                  <a:srgbClr val="7030A0"/>
                </a:solidFill>
                <a:sym typeface="+mn-ea"/>
              </a:rPr>
              <a:t>二、类比法训练</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1）在进行创造活动时，有时可将创造对象“拟人化”。如挖土机的问世就是模拟人体手臂的动作来进行设计的。它的主臂如同人的手臂，可以上下左右弯曲，挖斗如同人的手掌，可以插入土中，将土挖起。请你想一想其他的机械跟人体的功能有什么相似的地方，或人体的某些功能能否用来当作机械使用。</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（2）从自然界或已有的发明成果中，寻找与创造对象相类似的东西，通过直接类比，创造新的事物。例如，利用仿生学原理设计飞机、潜水艇等。请你想一想身边还有哪些东西是受大自然的启发后创造发明的。</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3）许多事物相互间具有对称性，人们可以通过对称类比，创造出新的东西，例如，英国物理学家狄拉克从描述自由电子运动的方程中，得出正负对称的两种能量解。大自然是正负相对的，通过某一方面，你是否能想到另一方面？</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0" y="1222375"/>
            <a:ext cx="11085195" cy="2676525"/>
          </a:xfrm>
          <a:prstGeom prst="rect">
            <a:avLst/>
          </a:prstGeom>
          <a:noFill/>
        </p:spPr>
        <p:txBody>
          <a:bodyPr wrap="square" rtlCol="0">
            <a:spAutoFit/>
          </a:bodyPr>
          <a:lstStyle/>
          <a:p>
            <a:pPr algn="l">
              <a:lnSpc>
                <a:spcPct val="100000"/>
              </a:lnSpc>
            </a:pPr>
            <a:r>
              <a:rPr lang="en-US" altLang="zh-CN" sz="2400" b="1">
                <a:solidFill>
                  <a:srgbClr val="7030A0"/>
                </a:solidFill>
                <a:sym typeface="+mn-ea"/>
              </a:rPr>
              <a:t>二、类比法训练</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4）物质属性之间的关系是错综复杂的，但是，人们可以综合它们的相似特征进行类比。例如，要设计一架飞机，可先做模型，将其放在风洞中进行模拟飞行试验，这就综合了飞机在飞行中的许多特征，进而进行综合类比。同样，也可用船模来模拟设计要建造的船舶。这种方法在很多地方可以得到应用，请列举两个运用综合类比法的实例</a:t>
            </a:r>
            <a:r>
              <a:rPr lang="zh-CN" altLang="en-US" sz="240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0" y="1222375"/>
            <a:ext cx="11085195" cy="3415030"/>
          </a:xfrm>
          <a:prstGeom prst="rect">
            <a:avLst/>
          </a:prstGeom>
          <a:noFill/>
        </p:spPr>
        <p:txBody>
          <a:bodyPr wrap="square" rtlCol="0">
            <a:spAutoFit/>
          </a:bodyPr>
          <a:lstStyle/>
          <a:p>
            <a:pPr algn="l">
              <a:lnSpc>
                <a:spcPct val="100000"/>
              </a:lnSpc>
            </a:pPr>
            <a:r>
              <a:rPr lang="en-US" altLang="zh-CN" sz="2400" b="1">
                <a:solidFill>
                  <a:srgbClr val="7030A0"/>
                </a:solidFill>
                <a:sym typeface="+mn-ea"/>
              </a:rPr>
              <a:t>三、奥斯本检核表法训练</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针对下列检核项目进行讨论。</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（1）电吹风、纸张等物品能否他用？</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（2）超声波、激光等技术能否借用？</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（3）在纯牛奶、玻璃中增加什么可以提高其功能或性能？</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（4）手机、衣架能缩小吗？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（5）自行车、钟表能改造吗？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（6）汽车燃料、文字记录能否替代？</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71105" y="828040"/>
            <a:ext cx="4611370" cy="5656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1105" y="3604260"/>
            <a:ext cx="4611370" cy="28752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www.izhufu"/>
          <p:cNvPicPr>
            <a:picLocks noChangeAspect="1"/>
          </p:cNvPicPr>
          <p:nvPr>
            <p:custDataLst>
              <p:tags r:id="rId1"/>
            </p:custDataLst>
          </p:nvPr>
        </p:nvPicPr>
        <p:blipFill>
          <a:blip r:embed="rId2"/>
          <a:srcRect l="-11334" t="5679" r="10084" b="-2215"/>
          <a:stretch>
            <a:fillRect/>
          </a:stretch>
        </p:blipFill>
        <p:spPr>
          <a:xfrm>
            <a:off x="7004050" y="1209675"/>
            <a:ext cx="5188585" cy="5082540"/>
          </a:xfrm>
          <a:prstGeom prst="flowChartDelay">
            <a:avLst/>
          </a:prstGeom>
        </p:spPr>
      </p:pic>
      <p:sp>
        <p:nvSpPr>
          <p:cNvPr id="7" name="直角三角形 6"/>
          <p:cNvSpPr/>
          <p:nvPr/>
        </p:nvSpPr>
        <p:spPr>
          <a:xfrm>
            <a:off x="-27940" y="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a:off x="-55245" y="12065"/>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 y="6479540"/>
            <a:ext cx="12192635" cy="4292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2410" y="1407795"/>
            <a:ext cx="1318260"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谢</a:t>
            </a:r>
            <a:endParaRPr lang="zh-CN" altLang="zh-CN" sz="8800" b="1" i="1">
              <a:solidFill>
                <a:srgbClr val="0070C0"/>
              </a:solidFill>
              <a:latin typeface="楷体" panose="02010609060101010101" charset="-122"/>
              <a:ea typeface="楷体" panose="02010609060101010101" charset="-122"/>
            </a:endParaRPr>
          </a:p>
        </p:txBody>
      </p:sp>
      <p:sp>
        <p:nvSpPr>
          <p:cNvPr id="8" name="文本框 7"/>
          <p:cNvSpPr txBox="1"/>
          <p:nvPr/>
        </p:nvSpPr>
        <p:spPr>
          <a:xfrm>
            <a:off x="1934845" y="1993900"/>
            <a:ext cx="1463040" cy="1445260"/>
          </a:xfrm>
          <a:prstGeom prst="rect">
            <a:avLst/>
          </a:prstGeom>
          <a:noFill/>
        </p:spPr>
        <p:txBody>
          <a:bodyPr wrap="square" rtlCol="0">
            <a:spAutoFit/>
          </a:bodyPr>
          <a:lstStyle/>
          <a:p>
            <a:r>
              <a:rPr lang="zh-CN" altLang="zh-CN" sz="8800" b="1" i="1">
                <a:solidFill>
                  <a:srgbClr val="00B0F0"/>
                </a:solidFill>
                <a:latin typeface="楷体" panose="02010609060101010101" charset="-122"/>
                <a:ea typeface="楷体" panose="02010609060101010101" charset="-122"/>
              </a:rPr>
              <a:t>谢</a:t>
            </a:r>
            <a:endParaRPr lang="zh-CN" altLang="zh-CN" sz="8800" b="1" i="1">
              <a:solidFill>
                <a:srgbClr val="00B0F0"/>
              </a:solidFill>
              <a:latin typeface="楷体" panose="02010609060101010101" charset="-122"/>
              <a:ea typeface="楷体" panose="02010609060101010101" charset="-122"/>
            </a:endParaRPr>
          </a:p>
        </p:txBody>
      </p:sp>
      <p:sp>
        <p:nvSpPr>
          <p:cNvPr id="2" name="文本框 1"/>
          <p:cNvSpPr txBox="1"/>
          <p:nvPr/>
        </p:nvSpPr>
        <p:spPr>
          <a:xfrm>
            <a:off x="3618230" y="2706370"/>
            <a:ext cx="1318895"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观</a:t>
            </a:r>
            <a:endParaRPr lang="zh-CN" altLang="zh-CN" sz="8800" b="1" i="1">
              <a:solidFill>
                <a:srgbClr val="0070C0"/>
              </a:solidFill>
              <a:latin typeface="楷体" panose="02010609060101010101" charset="-122"/>
              <a:ea typeface="楷体" panose="02010609060101010101" charset="-122"/>
            </a:endParaRPr>
          </a:p>
        </p:txBody>
      </p:sp>
      <p:sp>
        <p:nvSpPr>
          <p:cNvPr id="15" name="文本框 14"/>
          <p:cNvSpPr txBox="1"/>
          <p:nvPr/>
        </p:nvSpPr>
        <p:spPr>
          <a:xfrm>
            <a:off x="5365750" y="3675380"/>
            <a:ext cx="1209675" cy="1445260"/>
          </a:xfrm>
          <a:prstGeom prst="rect">
            <a:avLst/>
          </a:prstGeom>
          <a:noFill/>
        </p:spPr>
        <p:txBody>
          <a:bodyPr wrap="square" rtlCol="0">
            <a:spAutoFit/>
          </a:bodyPr>
          <a:lstStyle/>
          <a:p>
            <a:r>
              <a:rPr lang="zh-CN" altLang="zh-CN" sz="8800" b="1" i="1">
                <a:solidFill>
                  <a:srgbClr val="00B0F0"/>
                </a:solidFill>
                <a:latin typeface="楷体" panose="02010609060101010101" charset="-122"/>
                <a:ea typeface="楷体" panose="02010609060101010101" charset="-122"/>
              </a:rPr>
              <a:t>看</a:t>
            </a:r>
            <a:endParaRPr lang="zh-CN" altLang="zh-CN" sz="8800" b="1" i="1">
              <a:solidFill>
                <a:srgbClr val="00B0F0"/>
              </a:solidFill>
              <a:latin typeface="楷体" panose="02010609060101010101" charset="-122"/>
              <a:ea typeface="楷体" panose="02010609060101010101" charset="-122"/>
            </a:endParaRPr>
          </a:p>
        </p:txBody>
      </p:sp>
      <p:sp>
        <p:nvSpPr>
          <p:cNvPr id="4" name="文本框 3"/>
          <p:cNvSpPr txBox="1"/>
          <p:nvPr/>
        </p:nvSpPr>
        <p:spPr>
          <a:xfrm>
            <a:off x="6349365" y="4846955"/>
            <a:ext cx="977900"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a:t>
            </a:r>
            <a:endParaRPr lang="zh-CN" altLang="zh-CN" sz="8800" b="1" i="1">
              <a:solidFill>
                <a:srgbClr val="0070C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0" grpId="0" bldLvl="0" animBg="1"/>
      <p:bldP spid="10" grpId="1" animBg="1"/>
      <p:bldP spid="7" grpId="0" bldLvl="0" animBg="1"/>
      <p:bldP spid="7" grpId="1" animBg="1"/>
      <p:bldP spid="9" grpId="0" bldLvl="0" animBg="1"/>
      <p:bldP spid="9" grpId="1" animBg="1"/>
      <p:bldP spid="13" grpId="0" bldLvl="0" animBg="1"/>
      <p:bldP spid="13" grpId="1" animBg="1"/>
      <p:bldP spid="12" grpId="0"/>
      <p:bldP spid="8" grpId="0"/>
      <p:bldP spid="2" grpId="0"/>
      <p:bldP spid="15" grpId="0"/>
      <p:bldP spid="4" grpId="0"/>
    </p:bldLst>
  </p:timing>
</p:sld>
</file>

<file path=ppt/tags/tag1.xml><?xml version="1.0" encoding="utf-8"?>
<p:tagLst xmlns:p="http://schemas.openxmlformats.org/presentationml/2006/main">
  <p:tag name="KSO_WM_UNIT_PLACING_PICTURE_USER_VIEWPORT" val="{&quot;height&quot;:10371,&quot;width&quot;:8239}"/>
</p:tagLst>
</file>

<file path=ppt/tags/tag10.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100.xml><?xml version="1.0" encoding="utf-8"?>
<p:tagLst xmlns:p="http://schemas.openxmlformats.org/presentationml/2006/main">
  <p:tag name="KSO_WM_SLIDE_MODEL_TYPE" val="timeline"/>
</p:tagLst>
</file>

<file path=ppt/tags/tag101.xml><?xml version="1.0" encoding="utf-8"?>
<p:tagLst xmlns:p="http://schemas.openxmlformats.org/presentationml/2006/main">
  <p:tag name="KSO_WM_SLIDE_MODEL_TYPE" val="timeline"/>
</p:tagLst>
</file>

<file path=ppt/tags/tag102.xml><?xml version="1.0" encoding="utf-8"?>
<p:tagLst xmlns:p="http://schemas.openxmlformats.org/presentationml/2006/main">
  <p:tag name="KSO_WM_SLIDE_MODEL_TYPE" val="timeline"/>
</p:tagLst>
</file>

<file path=ppt/tags/tag103.xml><?xml version="1.0" encoding="utf-8"?>
<p:tagLst xmlns:p="http://schemas.openxmlformats.org/presentationml/2006/main">
  <p:tag name="KSO_WM_SLIDE_MODEL_TYPE" val="timeline"/>
</p:tagLst>
</file>

<file path=ppt/tags/tag104.xml><?xml version="1.0" encoding="utf-8"?>
<p:tagLst xmlns:p="http://schemas.openxmlformats.org/presentationml/2006/main">
  <p:tag name="KSO_WM_SLIDE_MODEL_TYPE" val="timeline"/>
</p:tagLst>
</file>

<file path=ppt/tags/tag105.xml><?xml version="1.0" encoding="utf-8"?>
<p:tagLst xmlns:p="http://schemas.openxmlformats.org/presentationml/2006/main">
  <p:tag name="KSO_WM_SLIDE_MODEL_TYPE" val="timeline"/>
</p:tagLst>
</file>

<file path=ppt/tags/tag106.xml><?xml version="1.0" encoding="utf-8"?>
<p:tagLst xmlns:p="http://schemas.openxmlformats.org/presentationml/2006/main">
  <p:tag name="KSO_WM_UNIT_TABLE_BEAUTIFY" val="smartTable{b977eebc-2564-4ce7-8a45-241c2d707c34}"/>
</p:tagLst>
</file>

<file path=ppt/tags/tag107.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108.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109.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110.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111.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112.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113.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114.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116.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118.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20.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1_1"/>
  <p:tag name="KSO_WM_TEMPLATE_CATEGORY" val="diagram"/>
  <p:tag name="KSO_WM_TEMPLATE_INDEX" val="20190517"/>
  <p:tag name="KSO_WM_UNIT_LAYERLEVEL" val="1_1_1"/>
  <p:tag name="KSO_WM_TAG_VERSION" val="1.0"/>
  <p:tag name="KSO_WM_UNIT_FILL_FORE_SCHEMECOLOR_INDEX" val="5"/>
  <p:tag name="KSO_WM_UNIT_FILL_TYPE" val="1"/>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1_2"/>
  <p:tag name="KSO_WM_TEMPLATE_CATEGORY" val="diagram"/>
  <p:tag name="KSO_WM_TEMPLATE_INDEX" val="20190517"/>
  <p:tag name="KSO_WM_UNIT_LAYERLEVEL" val="1_1_1"/>
  <p:tag name="KSO_WM_TAG_VERSION" val="1.0"/>
  <p:tag name="KSO_WM_UNIT_TEXT_FILL_FORE_SCHEMECOLOR_INDEX" val="14"/>
  <p:tag name="KSO_WM_UNIT_TEXT_FILL_TYPE" val="1"/>
  <p:tag name="KSO_WM_UNIT_USESOURCEFORMAT_APPLY"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2_1"/>
  <p:tag name="KSO_WM_TEMPLATE_CATEGORY" val="diagram"/>
  <p:tag name="KSO_WM_TEMPLATE_INDEX" val="20190517"/>
  <p:tag name="KSO_WM_UNIT_LAYERLEVEL" val="1_1_1"/>
  <p:tag name="KSO_WM_TAG_VERSION" val="1.0"/>
  <p:tag name="KSO_WM_UNIT_FILL_FORE_SCHEMECOLOR_INDEX" val="6"/>
  <p:tag name="KSO_WM_UNIT_FILL_TYPE" val="1"/>
  <p:tag name="KSO_WM_UNIT_TEXT_FILL_FORE_SCHEMECOLOR_INDEX" val="13"/>
  <p:tag name="KSO_WM_UNIT_TEXT_FILL_TYPE" val="1"/>
  <p:tag name="KSO_WM_UNIT_USESOURCEFORMAT_APPLY"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2_2"/>
  <p:tag name="KSO_WM_TEMPLATE_CATEGORY" val="diagram"/>
  <p:tag name="KSO_WM_TEMPLATE_INDEX" val="20190517"/>
  <p:tag name="KSO_WM_UNIT_LAYERLEVEL" val="1_1_1"/>
  <p:tag name="KSO_WM_TAG_VERSION" val="1.0"/>
  <p:tag name="KSO_WM_UNIT_TEXT_FILL_FORE_SCHEMECOLOR_INDEX" val="14"/>
  <p:tag name="KSO_WM_UNIT_TEXT_FILL_TYPE" val="1"/>
  <p:tag name="KSO_WM_UNIT_USESOURCEFORMAT_APPLY"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3_2"/>
  <p:tag name="KSO_WM_TEMPLATE_CATEGORY" val="diagram"/>
  <p:tag name="KSO_WM_TEMPLATE_INDEX" val="20190517"/>
  <p:tag name="KSO_WM_UNIT_LAYERLEVEL" val="1_1_1"/>
  <p:tag name="KSO_WM_TAG_VERSION" val="1.0"/>
  <p:tag name="KSO_WM_UNIT_FILL_FORE_SCHEMECOLOR_INDEX" val="7"/>
  <p:tag name="KSO_WM_UNIT_FILL_TYPE" val="1"/>
  <p:tag name="KSO_WM_UNIT_TEXT_FILL_FORE_SCHEMECOLOR_INDEX" val="13"/>
  <p:tag name="KSO_WM_UNIT_TEXT_FILL_TYPE" val="1"/>
  <p:tag name="KSO_WM_UNIT_USESOURCEFORMAT_APPLY"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h_i*1_3_1"/>
  <p:tag name="KSO_WM_TEMPLATE_CATEGORY" val="diagram"/>
  <p:tag name="KSO_WM_TEMPLATE_INDEX" val="20190517"/>
  <p:tag name="KSO_WM_UNIT_LAYERLEVEL" val="1_1_1"/>
  <p:tag name="KSO_WM_TAG_VERSION" val="1.0"/>
  <p:tag name="KSO_WM_UNIT_TEXT_FILL_FORE_SCHEMECOLOR_INDEX" val="14"/>
  <p:tag name="KSO_WM_UNIT_TEXT_FILL_TYPE" val="1"/>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1"/>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2"/>
  <p:tag name="KSO_WM_UNIT_TEXT_FILL_TYPE" val="1"/>
  <p:tag name="KSO_WM_UNIT_USESOURCEFORMAT_APPLY"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2"/>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2"/>
  <p:tag name="KSO_WM_UNIT_TEXT_FILL_TYPE" val="1"/>
  <p:tag name="KSO_WM_UNIT_USESOURCEFORMAT_APPLY"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3"/>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169953_5*q_h_f*1_1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ID" val="diagram20190517_1*q_i*1_4"/>
  <p:tag name="KSO_WM_TEMPLATE_CATEGORY" val="diagram"/>
  <p:tag name="KSO_WM_TEMPLATE_INDEX" val="20190517"/>
  <p:tag name="KSO_WM_UNIT_LAYERLEVEL" val="1_1"/>
  <p:tag name="KSO_WM_TAG_VERSION" val="1.0"/>
  <p:tag name="KSO_WM_UNIT_FILL_FORE_SCHEMECOLOR_INDEX" val="14"/>
  <p:tag name="KSO_WM_UNIT_FILL_TYPE" val="1"/>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ID" val="diagram20190517_1*q_h_a*1_2_1"/>
  <p:tag name="KSO_WM_TEMPLATE_CATEGORY" val="diagram"/>
  <p:tag name="KSO_WM_TEMPLATE_INDEX" val="20190517"/>
  <p:tag name="KSO_WM_UNIT_LAYERLEVEL" val="1_1_1"/>
  <p:tag name="KSO_WM_TAG_VERSION" val="1.0"/>
  <p:tag name="KSO_WM_UNIT_TEXT_FILL_FORE_SCHEMECOLOR_INDEX" val="13"/>
  <p:tag name="KSO_WM_UNIT_TEXT_FILL_TYPE" val="1"/>
  <p:tag name="KSO_WM_UNIT_USESOURCEFORMAT_APPLY" val="1"/>
</p:tagLst>
</file>

<file path=ppt/tags/tag132.xml><?xml version="1.0" encoding="utf-8"?>
<p:tagLst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ID" val="diagram20190517_1*q_h_a*1_3_1"/>
  <p:tag name="KSO_WM_TEMPLATE_CATEGORY" val="diagram"/>
  <p:tag name="KSO_WM_TEMPLATE_INDEX" val="20190517"/>
  <p:tag name="KSO_WM_UNIT_LAYERLEVEL" val="1_1_1"/>
  <p:tag name="KSO_WM_TAG_VERSION" val="1.0"/>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q1-1"/>
  <p:tag name="KSO_WM_UNIT_ID" val="diagram20190517_1*q_h_a*1_1_1"/>
  <p:tag name="KSO_WM_TEMPLATE_CATEGORY" val="diagram"/>
  <p:tag name="KSO_WM_TEMPLATE_INDEX" val="20190517"/>
  <p:tag name="KSO_WM_UNIT_LAYERLEVEL" val="1_1_1"/>
  <p:tag name="KSO_WM_TAG_VERSION" val="1.0"/>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735_3*i*1"/>
  <p:tag name="KSO_WM_TEMPLATE_CATEGORY" val="diagram"/>
  <p:tag name="KSO_WM_TEMPLATE_INDEX" val="735"/>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5_3*l_h_i*1_1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5_3*l_h_i*1_1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5_3*l_h_i*1_1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5_3*l_h_i*1_1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735_3*i*2"/>
  <p:tag name="KSO_WM_TEMPLATE_CATEGORY" val="diagram"/>
  <p:tag name="KSO_WM_TEMPLATE_INDEX" val="73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2"/>
  <p:tag name="KSO_WM_UNIT_ID" val="diagram20169953_5*q_h_i*1_1_2"/>
  <p:tag name="KSO_WM_TEMPLATE_CATEGORY" val="diagram"/>
  <p:tag name="KSO_WM_TEMPLATE_INDEX" val="20169953"/>
  <p:tag name="KSO_WM_UNIT_LAYERLEVEL" val="1_1_1"/>
  <p:tag name="KSO_WM_TAG_VERSION" val="1.0"/>
  <p:tag name="KSO_WM_BEAUTIFY_FLAG" val="#wm#"/>
  <p:tag name="KSO_WM_UNIT_TEXT_FILL_FORE_SCHEMECOLOR_INDEX" val="5"/>
  <p:tag name="KSO_WM_UNIT_TEXT_FILL_TYPE"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5_3*l_h_i*1_2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5_3*l_h_i*1_2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5_3*l_h_i*1_2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5_3*l_h_i*1_2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735_3*i*3"/>
  <p:tag name="KSO_WM_TEMPLATE_CATEGORY" val="diagram"/>
  <p:tag name="KSO_WM_TEMPLATE_INDEX" val="735"/>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5_3*l_h_i*1_3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5_3*l_h_i*1_3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5_3*l_h_i*1_3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5_3*l_h_i*1_3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49.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5_3*l_h_f*1_1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2"/>
  <p:tag name="KSO_WM_UNIT_ID" val="diagram20169953_5*q_h_i*1_2_2"/>
  <p:tag name="KSO_WM_TEMPLATE_CATEGORY" val="diagram"/>
  <p:tag name="KSO_WM_TEMPLATE_INDEX" val="20169953"/>
  <p:tag name="KSO_WM_UNIT_LAYERLEVEL" val="1_1_1"/>
  <p:tag name="KSO_WM_TAG_VERSION" val="1.0"/>
  <p:tag name="KSO_WM_BEAUTIFY_FLAG" val="#wm#"/>
  <p:tag name="KSO_WM_UNIT_TEXT_FILL_FORE_SCHEMECOLOR_INDEX" val="6"/>
  <p:tag name="KSO_WM_UNIT_TEXT_FILL_TYPE" val="1"/>
</p:tagLst>
</file>

<file path=ppt/tags/tag150.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5_3*l_h_f*1_2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51.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52.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53.xml><?xml version="1.0" encoding="utf-8"?>
<p:tagLst xmlns:p="http://schemas.openxmlformats.org/presentationml/2006/main">
  <p:tag name="KSO_WM_SLIDE_MODEL_TYPE" val="timeline"/>
</p:tagLst>
</file>

<file path=ppt/tags/tag154.xml><?xml version="1.0" encoding="utf-8"?>
<p:tagLst xmlns:p="http://schemas.openxmlformats.org/presentationml/2006/main">
  <p:tag name="KSO_WM_SLIDE_MODEL_TYPE" val="timeline"/>
</p:tagLst>
</file>

<file path=ppt/tags/tag155.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156.xml><?xml version="1.0" encoding="utf-8"?>
<p:tagLst xmlns:p="http://schemas.openxmlformats.org/presentationml/2006/main">
  <p:tag name="KSO_WM_SLIDE_MODEL_TYPE" val="timeline"/>
</p:tagLst>
</file>

<file path=ppt/tags/tag157.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15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5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169953_5*q_h_f*1_2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6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61.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16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6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65.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16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6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69.xml><?xml version="1.0" encoding="utf-8"?>
<p:tagLst xmlns:p="http://schemas.openxmlformats.org/presentationml/2006/main">
  <p:tag name="KSO_WM_TAG_VERSION" val="1.0"/>
  <p:tag name="KSO_WM_UNIT_ID" val="diagram160670_5*i*22"/>
  <p:tag name="KSO_WM_TEMPLATE_CATEGORY" val="diagram"/>
  <p:tag name="KSO_WM_TEMPLATE_INDEX" val="160670"/>
</p:tagLst>
</file>

<file path=ppt/tags/tag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6_1"/>
  <p:tag name="KSO_WM_UNIT_ID" val="diagram20169953_5*q_h_f*1_6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7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7"/>
  <p:tag name="KSO_WM_UNIT_ID" val="diagram160670_5*l_i*1_7"/>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7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5_1"/>
  <p:tag name="KSO_WM_UNIT_ID" val="diagram160670_5*l_h_f*1_5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8"/>
  <p:tag name="KSO_WM_UNIT_ID" val="diagram160670_5*l_i*1_8"/>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73.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17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7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77.xml><?xml version="1.0" encoding="utf-8"?>
<p:tagLst xmlns:p="http://schemas.openxmlformats.org/presentationml/2006/main">
  <p:tag name="KSO_WM_TEMPLATE_INDEX" val="20186234"/>
  <p:tag name="KSO_WM_TAG_VERSION" val="1.0"/>
  <p:tag name="KSO_WM_SLIDE_INDEX" val="1"/>
  <p:tag name="KSO_WM_SLIDE_ITEM_CNT" val="4"/>
  <p:tag name="KSO_WM_SLIDE_LAYOUT" val="q"/>
  <p:tag name="KSO_WM_SLIDE_LAYOUT_CNT" val="1"/>
  <p:tag name="KSO_WM_SLIDE_TYPE" val="text"/>
  <p:tag name="KSO_WM_SLIDE_SUBTYPE" val="diag"/>
  <p:tag name="KSO_WM_BEAUTIFY_FLAG" val="#wm#"/>
  <p:tag name="KSO_WM_SLIDE_POSITION" val="114.961*127.158"/>
  <p:tag name="KSO_WM_SLIDE_SIZE" val="723.792*322.644"/>
  <p:tag name="KSO_WM_DIAGRAM_GROUP_CODE" val="q1-1"/>
  <p:tag name="KSO_WM_TEMPLATE_CATEGORY" val="diagram"/>
  <p:tag name="KSO_WM_SLIDE_ID" val="diagram20186234_1"/>
  <p:tag name="KSO_WM_TEMPLATE_SUBCATEGORY" val="0"/>
  <p:tag name="KSO_WM_SLIDE_DIAGTYPE" val="q"/>
</p:tagLst>
</file>

<file path=ppt/tags/tag178.xml><?xml version="1.0" encoding="utf-8"?>
<p:tagLst xmlns:p="http://schemas.openxmlformats.org/presentationml/2006/main">
  <p:tag name="KSO_WM_SLIDE_MODEL_TYPE" val="timeline"/>
</p:tagLst>
</file>

<file path=ppt/tags/tag179.xml><?xml version="1.0" encoding="utf-8"?>
<p:tagLst xmlns:p="http://schemas.openxmlformats.org/presentationml/2006/main">
  <p:tag name="KSO_WM_SLIDE_MODEL_TYPE" val="timeline"/>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6_2"/>
  <p:tag name="KSO_WM_UNIT_ID" val="diagram20169953_5*q_h_i*1_6_2"/>
  <p:tag name="KSO_WM_TEMPLATE_CATEGORY" val="diagram"/>
  <p:tag name="KSO_WM_TEMPLATE_INDEX" val="20169953"/>
  <p:tag name="KSO_WM_UNIT_LAYERLEVEL" val="1_1_1"/>
  <p:tag name="KSO_WM_TAG_VERSION" val="1.0"/>
  <p:tag name="KSO_WM_BEAUTIFY_FLAG" val="#wm#"/>
  <p:tag name="KSO_WM_UNIT_TEXT_FILL_FORE_SCHEMECOLOR_INDEX" val="10"/>
  <p:tag name="KSO_WM_UNIT_TEXT_FILL_TYPE" val="1"/>
</p:tagLst>
</file>

<file path=ppt/tags/tag180.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8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8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84.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18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8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8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88.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18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2"/>
  <p:tag name="KSO_WM_UNIT_ID" val="diagram20169953_5*q_h_i*1_3_2"/>
  <p:tag name="KSO_WM_TEMPLATE_CATEGORY" val="diagram"/>
  <p:tag name="KSO_WM_TEMPLATE_INDEX" val="20169953"/>
  <p:tag name="KSO_WM_UNIT_LAYERLEVEL" val="1_1_1"/>
  <p:tag name="KSO_WM_TAG_VERSION" val="1.0"/>
  <p:tag name="KSO_WM_BEAUTIFY_FLAG" val="#wm#"/>
  <p:tag name="KSO_WM_UNIT_TEXT_FILL_FORE_SCHEMECOLOR_INDEX" val="7"/>
  <p:tag name="KSO_WM_UNIT_TEXT_FILL_TYPE" val="1"/>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9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92.xml><?xml version="1.0" encoding="utf-8"?>
<p:tagLst xmlns:p="http://schemas.openxmlformats.org/presentationml/2006/main">
  <p:tag name="KSO_WM_TAG_VERSION" val="1.0"/>
  <p:tag name="KSO_WM_UNIT_ID" val="diagram160670_5*i*22"/>
  <p:tag name="KSO_WM_TEMPLATE_CATEGORY" val="diagram"/>
  <p:tag name="KSO_WM_TEMPLATE_INDEX" val="160670"/>
</p:tagLst>
</file>

<file path=ppt/tags/tag19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7"/>
  <p:tag name="KSO_WM_UNIT_ID" val="diagram160670_5*l_i*1_7"/>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9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5_1"/>
  <p:tag name="KSO_WM_UNIT_ID" val="diagram160670_5*l_h_f*1_5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9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8"/>
  <p:tag name="KSO_WM_UNIT_ID" val="diagram160670_5*l_i*1_8"/>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96.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19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9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9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2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169953_5*q_h_f*1_3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200.xml><?xml version="1.0" encoding="utf-8"?>
<p:tagLst xmlns:p="http://schemas.openxmlformats.org/presentationml/2006/main">
  <p:tag name="KSO_WM_TEMPLATE_INDEX" val="20186234"/>
  <p:tag name="KSO_WM_TAG_VERSION" val="1.0"/>
  <p:tag name="KSO_WM_SLIDE_INDEX" val="1"/>
  <p:tag name="KSO_WM_SLIDE_ITEM_CNT" val="4"/>
  <p:tag name="KSO_WM_SLIDE_LAYOUT" val="q"/>
  <p:tag name="KSO_WM_SLIDE_LAYOUT_CNT" val="1"/>
  <p:tag name="KSO_WM_SLIDE_TYPE" val="text"/>
  <p:tag name="KSO_WM_SLIDE_SUBTYPE" val="diag"/>
  <p:tag name="KSO_WM_BEAUTIFY_FLAG" val="#wm#"/>
  <p:tag name="KSO_WM_SLIDE_POSITION" val="114.961*127.158"/>
  <p:tag name="KSO_WM_SLIDE_SIZE" val="723.792*322.644"/>
  <p:tag name="KSO_WM_DIAGRAM_GROUP_CODE" val="q1-1"/>
  <p:tag name="KSO_WM_TEMPLATE_CATEGORY" val="diagram"/>
  <p:tag name="KSO_WM_SLIDE_ID" val="diagram20186234_1"/>
  <p:tag name="KSO_WM_TEMPLATE_SUBCATEGORY" val="0"/>
  <p:tag name="KSO_WM_SLIDE_DIAGTYPE" val="q"/>
</p:tagLst>
</file>

<file path=ppt/tags/tag201.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202.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203.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204.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205.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206.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207.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208.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209.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5_1"/>
  <p:tag name="KSO_WM_UNIT_ID" val="diagram20169953_5*q_h_f*1_5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210.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211.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212.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213.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214.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215.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216.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217.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218.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219.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5_2"/>
  <p:tag name="KSO_WM_UNIT_ID" val="diagram20169953_5*q_h_i*1_5_2"/>
  <p:tag name="KSO_WM_TEMPLATE_CATEGORY" val="diagram"/>
  <p:tag name="KSO_WM_TEMPLATE_INDEX" val="20169953"/>
  <p:tag name="KSO_WM_UNIT_LAYERLEVEL" val="1_1_1"/>
  <p:tag name="KSO_WM_TAG_VERSION" val="1.0"/>
  <p:tag name="KSO_WM_BEAUTIFY_FLAG" val="#wm#"/>
  <p:tag name="KSO_WM_UNIT_TEXT_FILL_FORE_SCHEMECOLOR_INDEX" val="9"/>
  <p:tag name="KSO_WM_UNIT_TEXT_FILL_TYPE" val="1"/>
</p:tagLst>
</file>

<file path=ppt/tags/tag220.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221.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222.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223.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224.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22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2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2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28.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22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2"/>
  <p:tag name="KSO_WM_UNIT_ID" val="diagram20169953_5*q_h_i*1_4_2"/>
  <p:tag name="KSO_WM_TEMPLATE_CATEGORY" val="diagram"/>
  <p:tag name="KSO_WM_TEMPLATE_INDEX" val="20169953"/>
  <p:tag name="KSO_WM_UNIT_LAYERLEVEL" val="1_1_1"/>
  <p:tag name="KSO_WM_TAG_VERSION" val="1.0"/>
  <p:tag name="KSO_WM_BEAUTIFY_FLAG" val="#wm#"/>
  <p:tag name="KSO_WM_UNIT_TEXT_FILL_FORE_SCHEMECOLOR_INDEX" val="8"/>
  <p:tag name="KSO_WM_UNIT_TEXT_FILL_TYPE" val="1"/>
</p:tagLst>
</file>

<file path=ppt/tags/tag23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3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32.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23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3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3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36.xml><?xml version="1.0" encoding="utf-8"?>
<p:tagLst xmlns:p="http://schemas.openxmlformats.org/presentationml/2006/main">
  <p:tag name="KSO_WM_TAG_VERSION" val="1.0"/>
  <p:tag name="KSO_WM_UNIT_ID" val="diagram160670_5*i*22"/>
  <p:tag name="KSO_WM_TEMPLATE_CATEGORY" val="diagram"/>
  <p:tag name="KSO_WM_TEMPLATE_INDEX" val="160670"/>
</p:tagLst>
</file>

<file path=ppt/tags/tag23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7"/>
  <p:tag name="KSO_WM_UNIT_ID" val="diagram160670_5*l_i*1_7"/>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3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5_1"/>
  <p:tag name="KSO_WM_UNIT_ID" val="diagram160670_5*l_h_f*1_5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3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8"/>
  <p:tag name="KSO_WM_UNIT_ID" val="diagram160670_5*l_i*1_8"/>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169953_5*q_h_f*1_4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240.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24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4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4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44.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245.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24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4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4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49.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169953_5*q_h_i*1_2_1"/>
  <p:tag name="KSO_WM_TEMPLATE_CATEGORY" val="diagram"/>
  <p:tag name="KSO_WM_TEMPLATE_INDEX" val="2016995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5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5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5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53.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25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5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5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57.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25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5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6.xml><?xml version="1.0" encoding="utf-8"?>
<p:tagLst xmlns:p="http://schemas.openxmlformats.org/presentationml/2006/main">
  <p:tag name="KSO_WM_UNIT_VALUE" val="126*106"/>
  <p:tag name="KSO_WM_UNIT_HIGHLIGHT" val="0"/>
  <p:tag name="KSO_WM_UNIT_COMPATIBLE" val="0"/>
  <p:tag name="KSO_WM_UNIT_DIAGRAM_ISNUMVISUAL" val="0"/>
  <p:tag name="KSO_WM_UNIT_DIAGRAM_ISREFERUNIT" val="0"/>
  <p:tag name="KSO_WM_DIAGRAM_GROUP_CODE" val="q1-1"/>
  <p:tag name="KSO_WM_UNIT_TYPE" val="q_h_x"/>
  <p:tag name="KSO_WM_UNIT_INDEX" val="1_2_1"/>
  <p:tag name="KSO_WM_UNIT_ID" val="diagram20169953_5*q_h_x*1_2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6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61.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262.xml><?xml version="1.0" encoding="utf-8"?>
<p:tagLst xmlns:p="http://schemas.openxmlformats.org/presentationml/2006/main">
  <p:tag name="KSO_WM_SLIDE_MODEL_TYPE" val="timeline"/>
</p:tagLst>
</file>

<file path=ppt/tags/tag263.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26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6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6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67.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26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6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169953_5*q_h_i*1_3_1"/>
  <p:tag name="KSO_WM_TEMPLATE_CATEGORY" val="diagram"/>
  <p:tag name="KSO_WM_TEMPLATE_INDEX" val="2016995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27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71.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27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7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7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75.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27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7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7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79.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28.xml><?xml version="1.0" encoding="utf-8"?>
<p:tagLst xmlns:p="http://schemas.openxmlformats.org/presentationml/2006/main">
  <p:tag name="KSO_WM_UNIT_VALUE" val="130*102"/>
  <p:tag name="KSO_WM_UNIT_HIGHLIGHT" val="0"/>
  <p:tag name="KSO_WM_UNIT_COMPATIBLE" val="0"/>
  <p:tag name="KSO_WM_UNIT_DIAGRAM_ISNUMVISUAL" val="0"/>
  <p:tag name="KSO_WM_UNIT_DIAGRAM_ISREFERUNIT" val="0"/>
  <p:tag name="KSO_WM_DIAGRAM_GROUP_CODE" val="q1-1"/>
  <p:tag name="KSO_WM_UNIT_TYPE" val="q_h_x"/>
  <p:tag name="KSO_WM_UNIT_INDEX" val="1_3_1"/>
  <p:tag name="KSO_WM_UNIT_ID" val="diagram20169953_5*q_h_x*1_3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8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8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8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83.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28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8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8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87.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288.xml><?xml version="1.0" encoding="utf-8"?>
<p:tagLst xmlns:p="http://schemas.openxmlformats.org/presentationml/2006/main">
  <p:tag name="KSO_WM_SLIDE_MODEL_TYPE" val="timeline"/>
</p:tagLst>
</file>

<file path=ppt/tags/tag289.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169953_5*q_h_i*1_4_1"/>
  <p:tag name="KSO_WM_TEMPLATE_CATEGORY" val="diagram"/>
  <p:tag name="KSO_WM_TEMPLATE_INDEX" val="20169953"/>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29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9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9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93.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29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9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9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97.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298.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29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30.xml><?xml version="1.0" encoding="utf-8"?>
<p:tagLst xmlns:p="http://schemas.openxmlformats.org/presentationml/2006/main">
  <p:tag name="KSO_WM_UNIT_VALUE" val="128*89"/>
  <p:tag name="KSO_WM_UNIT_HIGHLIGHT" val="0"/>
  <p:tag name="KSO_WM_UNIT_COMPATIBLE" val="0"/>
  <p:tag name="KSO_WM_UNIT_DIAGRAM_ISNUMVISUAL" val="0"/>
  <p:tag name="KSO_WM_UNIT_DIAGRAM_ISREFERUNIT" val="0"/>
  <p:tag name="KSO_WM_DIAGRAM_GROUP_CODE" val="q1-1"/>
  <p:tag name="KSO_WM_UNIT_TYPE" val="q_h_x"/>
  <p:tag name="KSO_WM_UNIT_INDEX" val="1_4_1"/>
  <p:tag name="KSO_WM_UNIT_ID" val="diagram20169953_5*q_h_x*1_4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0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0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02.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30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0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0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06.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30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0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0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169953_5*q_h_i*1_1_1"/>
  <p:tag name="KSO_WM_TEMPLATE_CATEGORY" val="diagram"/>
  <p:tag name="KSO_WM_TEMPLATE_INDEX" val="2016995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10.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31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1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1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14.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31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1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1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18.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31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2.xml><?xml version="1.0" encoding="utf-8"?>
<p:tagLst xmlns:p="http://schemas.openxmlformats.org/presentationml/2006/main">
  <p:tag name="KSO_WM_UNIT_VALUE" val="130*129"/>
  <p:tag name="KSO_WM_UNIT_HIGHLIGHT" val="0"/>
  <p:tag name="KSO_WM_UNIT_COMPATIBLE" val="0"/>
  <p:tag name="KSO_WM_UNIT_DIAGRAM_ISNUMVISUAL" val="0"/>
  <p:tag name="KSO_WM_UNIT_DIAGRAM_ISREFERUNIT" val="0"/>
  <p:tag name="KSO_WM_DIAGRAM_GROUP_CODE" val="q1-1"/>
  <p:tag name="KSO_WM_UNIT_TYPE" val="q_h_x"/>
  <p:tag name="KSO_WM_UNIT_INDEX" val="1_1_1"/>
  <p:tag name="KSO_WM_UNIT_ID" val="diagram20169953_5*q_h_x*1_1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2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2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22.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323.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32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2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2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27.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32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2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1"/>
  <p:tag name="KSO_WM_UNIT_ID" val="diagram20169953_5*q_h_i*1_6_1"/>
  <p:tag name="KSO_WM_TEMPLATE_CATEGORY" val="diagram"/>
  <p:tag name="KSO_WM_TEMPLATE_INDEX" val="20169953"/>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33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31.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33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3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3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35.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33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3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3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39.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34.xml><?xml version="1.0" encoding="utf-8"?>
<p:tagLst xmlns:p="http://schemas.openxmlformats.org/presentationml/2006/main">
  <p:tag name="KSO_WM_UNIT_VALUE" val="126*117"/>
  <p:tag name="KSO_WM_UNIT_HIGHLIGHT" val="0"/>
  <p:tag name="KSO_WM_UNIT_COMPATIBLE" val="0"/>
  <p:tag name="KSO_WM_UNIT_DIAGRAM_ISNUMVISUAL" val="0"/>
  <p:tag name="KSO_WM_UNIT_DIAGRAM_ISREFERUNIT" val="0"/>
  <p:tag name="KSO_WM_DIAGRAM_GROUP_CODE" val="q1-1"/>
  <p:tag name="KSO_WM_UNIT_TYPE" val="q_h_x"/>
  <p:tag name="KSO_WM_UNIT_INDEX" val="1_6_1"/>
  <p:tag name="KSO_WM_UNIT_ID" val="diagram20169953_5*q_h_x*1_6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40.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34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4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4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44.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34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4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4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48.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34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1"/>
  <p:tag name="KSO_WM_UNIT_ID" val="diagram20169953_5*q_h_i*1_5_1"/>
  <p:tag name="KSO_WM_TEMPLATE_CATEGORY" val="diagram"/>
  <p:tag name="KSO_WM_TEMPLATE_INDEX" val="20169953"/>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35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5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52.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353.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354.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355.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356.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357.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358.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359.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UNIT_VALUE" val="130*104"/>
  <p:tag name="KSO_WM_UNIT_HIGHLIGHT" val="0"/>
  <p:tag name="KSO_WM_UNIT_COMPATIBLE" val="0"/>
  <p:tag name="KSO_WM_UNIT_DIAGRAM_ISNUMVISUAL" val="0"/>
  <p:tag name="KSO_WM_UNIT_DIAGRAM_ISREFERUNIT" val="0"/>
  <p:tag name="KSO_WM_DIAGRAM_GROUP_CODE" val="q1-1"/>
  <p:tag name="KSO_WM_UNIT_TYPE" val="q_h_x"/>
  <p:tag name="KSO_WM_UNIT_INDEX" val="1_5_1"/>
  <p:tag name="KSO_WM_UNIT_ID" val="diagram20169953_5*q_h_x*1_5_1"/>
  <p:tag name="KSO_WM_TEMPLATE_CATEGORY" val="diagram"/>
  <p:tag name="KSO_WM_TEMPLATE_INDEX" val="2016995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60.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361.xml><?xml version="1.0" encoding="utf-8"?>
<p:tagLst xmlns:p="http://schemas.openxmlformats.org/presentationml/2006/main">
  <p:tag name="KSO_WM_TAG_VERSION" val="1.0"/>
  <p:tag name="KSO_WM_BEAUTIFY_FLAG" val="#wm#"/>
  <p:tag name="KSO_WM_UNIT_TYPE" val="l_i"/>
  <p:tag name="KSO_WM_UNIT_INDEX" val="1_1"/>
  <p:tag name="KSO_WM_UNIT_LAYERLEVEL" val="1_1"/>
  <p:tag name="KSO_WM_TEMPLATE_CATEGORY" val="diagram"/>
  <p:tag name="KSO_WM_TEMPLATE_INDEX" val="20168442"/>
  <p:tag name="KSO_WM_DIAGRAM_GROUP_CODE" val="l1-1"/>
  <p:tag name="KSO_WM_UNIT_ID" val="diagram20168442_3*l_i*1_1"/>
  <p:tag name="KSO_WM_UNIT_FILL_FORE_SCHEMECOLOR_INDEX" val="5"/>
  <p:tag name="KSO_WM_UNIT_FILL_TYPE" val="1"/>
</p:tagLst>
</file>

<file path=ppt/tags/tag362.xml><?xml version="1.0" encoding="utf-8"?>
<p:tagLst xmlns:p="http://schemas.openxmlformats.org/presentationml/2006/main">
  <p:tag name="KSO_WM_TAG_VERSION" val="1.0"/>
  <p:tag name="KSO_WM_BEAUTIFY_FLAG" val="#wm#"/>
  <p:tag name="KSO_WM_UNIT_TYPE" val="l_i"/>
  <p:tag name="KSO_WM_UNIT_INDEX" val="1_2"/>
  <p:tag name="KSO_WM_UNIT_LAYERLEVEL" val="1_1"/>
  <p:tag name="KSO_WM_TEMPLATE_CATEGORY" val="diagram"/>
  <p:tag name="KSO_WM_TEMPLATE_INDEX" val="20168442"/>
  <p:tag name="KSO_WM_DIAGRAM_GROUP_CODE" val="l1-1"/>
  <p:tag name="KSO_WM_UNIT_ID" val="diagram20168442_3*l_i*1_2"/>
  <p:tag name="KSO_WM_UNIT_FILL_FORE_SCHEMECOLOR_INDEX" val="14"/>
  <p:tag name="KSO_WM_UNIT_FILL_TYPE" val="1"/>
  <p:tag name="KSO_WM_UNIT_TEXT_FILL_FORE_SCHEMECOLOR_INDEX" val="2"/>
  <p:tag name="KSO_WM_UNIT_TEXT_FILL_TYPE" val="1"/>
</p:tagLst>
</file>

<file path=ppt/tags/tag363.xml><?xml version="1.0" encoding="utf-8"?>
<p:tagLst xmlns:p="http://schemas.openxmlformats.org/presentationml/2006/main">
  <p:tag name="KSO_WM_TAG_VERSION" val="1.0"/>
  <p:tag name="KSO_WM_BEAUTIFY_FLAG" val="#wm#"/>
  <p:tag name="KSO_WM_UNIT_TYPE" val="l_i"/>
  <p:tag name="KSO_WM_UNIT_INDEX" val="1_3"/>
  <p:tag name="KSO_WM_UNIT_LAYERLEVEL" val="1_1"/>
  <p:tag name="KSO_WM_TEMPLATE_CATEGORY" val="diagram"/>
  <p:tag name="KSO_WM_TEMPLATE_INDEX" val="20168442"/>
  <p:tag name="KSO_WM_DIAGRAM_GROUP_CODE" val="l1-1"/>
  <p:tag name="KSO_WM_UNIT_ID" val="diagram20168442_3*l_i*1_3"/>
  <p:tag name="KSO_WM_UNIT_FILL_FORE_SCHEMECOLOR_INDEX" val="14"/>
  <p:tag name="KSO_WM_UNIT_FILL_TYPE" val="1"/>
  <p:tag name="KSO_WM_UNIT_TEXT_FILL_FORE_SCHEMECOLOR_INDEX" val="2"/>
  <p:tag name="KSO_WM_UNIT_TEXT_FILL_TYPE" val="1"/>
</p:tagLst>
</file>

<file path=ppt/tags/tag364.xml><?xml version="1.0" encoding="utf-8"?>
<p:tagLst xmlns:p="http://schemas.openxmlformats.org/presentationml/2006/main">
  <p:tag name="KSO_WM_TAG_VERSION" val="1.0"/>
  <p:tag name="KSO_WM_BEAUTIFY_FLAG" val="#wm#"/>
  <p:tag name="KSO_WM_UNIT_TYPE" val="l_i"/>
  <p:tag name="KSO_WM_UNIT_INDEX" val="1_4"/>
  <p:tag name="KSO_WM_UNIT_LAYERLEVEL" val="1_1"/>
  <p:tag name="KSO_WM_TEMPLATE_CATEGORY" val="diagram"/>
  <p:tag name="KSO_WM_TEMPLATE_INDEX" val="20168442"/>
  <p:tag name="KSO_WM_DIAGRAM_GROUP_CODE" val="l1-1"/>
  <p:tag name="KSO_WM_UNIT_ID" val="diagram20168442_3*l_i*1_4"/>
  <p:tag name="KSO_WM_UNIT_FILL_FORE_SCHEMECOLOR_INDEX" val="14"/>
  <p:tag name="KSO_WM_UNIT_FILL_TYPE" val="1"/>
  <p:tag name="KSO_WM_UNIT_TEXT_FILL_FORE_SCHEMECOLOR_INDEX" val="2"/>
  <p:tag name="KSO_WM_UNIT_TEXT_FILL_TYPE" val="1"/>
</p:tagLst>
</file>

<file path=ppt/tags/tag365.xml><?xml version="1.0" encoding="utf-8"?>
<p:tagLst xmlns:p="http://schemas.openxmlformats.org/presentationml/2006/main">
  <p:tag name="KSO_WM_TAG_VERSION" val="1.0"/>
  <p:tag name="KSO_WM_BEAUTIFY_FLAG" val="#wm#"/>
  <p:tag name="KSO_WM_UNIT_TYPE" val="l_i"/>
  <p:tag name="KSO_WM_UNIT_INDEX" val="1_5"/>
  <p:tag name="KSO_WM_UNIT_LAYERLEVEL" val="1_1"/>
  <p:tag name="KSO_WM_TEMPLATE_CATEGORY" val="diagram"/>
  <p:tag name="KSO_WM_TEMPLATE_INDEX" val="20168442"/>
  <p:tag name="KSO_WM_DIAGRAM_GROUP_CODE" val="l1-1"/>
  <p:tag name="KSO_WM_UNIT_ID" val="diagram20168442_3*l_i*1_5"/>
  <p:tag name="KSO_WM_UNIT_FILL_FORE_SCHEMECOLOR_INDEX" val="14"/>
  <p:tag name="KSO_WM_UNIT_FILL_TYPE" val="1"/>
  <p:tag name="KSO_WM_UNIT_TEXT_FILL_FORE_SCHEMECOLOR_INDEX" val="2"/>
  <p:tag name="KSO_WM_UNIT_TEXT_FILL_TYPE" val="1"/>
</p:tagLst>
</file>

<file path=ppt/tags/tag366.xml><?xml version="1.0" encoding="utf-8"?>
<p:tagLst xmlns:p="http://schemas.openxmlformats.org/presentationml/2006/main">
  <p:tag name="KSO_WM_TAG_VERSION" val="1.0"/>
  <p:tag name="KSO_WM_BEAUTIFY_FLAG" val="#wm#"/>
  <p:tag name="KSO_WM_UNIT_TYPE" val="l_i"/>
  <p:tag name="KSO_WM_UNIT_INDEX" val="1_6"/>
  <p:tag name="KSO_WM_UNIT_LAYERLEVEL" val="1_1"/>
  <p:tag name="KSO_WM_TEMPLATE_CATEGORY" val="diagram"/>
  <p:tag name="KSO_WM_TEMPLATE_INDEX" val="20168442"/>
  <p:tag name="KSO_WM_DIAGRAM_GROUP_CODE" val="l1-1"/>
  <p:tag name="KSO_WM_UNIT_ID" val="diagram20168442_3*l_i*1_6"/>
  <p:tag name="KSO_WM_UNIT_FILL_FORE_SCHEMECOLOR_INDEX" val="14"/>
  <p:tag name="KSO_WM_UNIT_FILL_TYPE" val="1"/>
  <p:tag name="KSO_WM_UNIT_TEXT_FILL_FORE_SCHEMECOLOR_INDEX" val="2"/>
  <p:tag name="KSO_WM_UNIT_TEXT_FILL_TYPE" val="1"/>
</p:tagLst>
</file>

<file path=ppt/tags/tag367.xml><?xml version="1.0" encoding="utf-8"?>
<p:tagLst xmlns:p="http://schemas.openxmlformats.org/presentationml/2006/main">
  <p:tag name="KSO_WM_TAG_VERSION" val="1.0"/>
  <p:tag name="KSO_WM_BEAUTIFY_FLAG" val="#wm#"/>
  <p:tag name="KSO_WM_UNIT_TYPE" val="l_i"/>
  <p:tag name="KSO_WM_UNIT_INDEX" val="1_7"/>
  <p:tag name="KSO_WM_UNIT_LAYERLEVEL" val="1_1"/>
  <p:tag name="KSO_WM_TEMPLATE_CATEGORY" val="diagram"/>
  <p:tag name="KSO_WM_TEMPLATE_INDEX" val="20168442"/>
  <p:tag name="KSO_WM_DIAGRAM_GROUP_CODE" val="l1-1"/>
  <p:tag name="KSO_WM_UNIT_ID" val="diagram20168442_3*l_i*1_7"/>
  <p:tag name="KSO_WM_UNIT_FILL_FORE_SCHEMECOLOR_INDEX" val="14"/>
  <p:tag name="KSO_WM_UNIT_FILL_TYPE" val="1"/>
  <p:tag name="KSO_WM_UNIT_TEXT_FILL_FORE_SCHEMECOLOR_INDEX" val="2"/>
  <p:tag name="KSO_WM_UNIT_TEXT_FILL_TYPE" val="1"/>
</p:tagLst>
</file>

<file path=ppt/tags/tag368.xml><?xml version="1.0" encoding="utf-8"?>
<p:tagLst xmlns:p="http://schemas.openxmlformats.org/presentationml/2006/main">
  <p:tag name="KSO_WM_TAG_VERSION" val="1.0"/>
  <p:tag name="KSO_WM_BEAUTIFY_FLAG" val="#wm#"/>
  <p:tag name="KSO_WM_UNIT_TYPE" val="l_i"/>
  <p:tag name="KSO_WM_UNIT_INDEX" val="1_8"/>
  <p:tag name="KSO_WM_UNIT_LAYERLEVEL" val="1_1"/>
  <p:tag name="KSO_WM_TEMPLATE_CATEGORY" val="diagram"/>
  <p:tag name="KSO_WM_TEMPLATE_INDEX" val="20168442"/>
  <p:tag name="KSO_WM_DIAGRAM_GROUP_CODE" val="l1-1"/>
  <p:tag name="KSO_WM_UNIT_ID" val="diagram20168442_3*l_i*1_8"/>
  <p:tag name="KSO_WM_UNIT_FILL_FORE_SCHEMECOLOR_INDEX" val="14"/>
  <p:tag name="KSO_WM_UNIT_FILL_TYPE" val="1"/>
  <p:tag name="KSO_WM_UNIT_TEXT_FILL_FORE_SCHEMECOLOR_INDEX" val="2"/>
  <p:tag name="KSO_WM_UNIT_TEXT_FILL_TYPE" val="1"/>
</p:tagLst>
</file>

<file path=ppt/tags/tag369.xml><?xml version="1.0" encoding="utf-8"?>
<p:tagLst xmlns:p="http://schemas.openxmlformats.org/presentationml/2006/main">
  <p:tag name="KSO_WM_TAG_VERSION" val="1.0"/>
  <p:tag name="KSO_WM_BEAUTIFY_FLAG" val="#wm#"/>
  <p:tag name="KSO_WM_UNIT_TYPE" val="l_i"/>
  <p:tag name="KSO_WM_UNIT_INDEX" val="1_9"/>
  <p:tag name="KSO_WM_UNIT_LAYERLEVEL" val="1_1"/>
  <p:tag name="KSO_WM_TEMPLATE_CATEGORY" val="diagram"/>
  <p:tag name="KSO_WM_TEMPLATE_INDEX" val="20168442"/>
  <p:tag name="KSO_WM_DIAGRAM_GROUP_CODE" val="l1-1"/>
  <p:tag name="KSO_WM_UNIT_ID" val="diagram20168442_3*l_i*1_9"/>
  <p:tag name="KSO_WM_UNIT_FILL_FORE_SCHEMECOLOR_INDEX" val="14"/>
  <p:tag name="KSO_WM_UNIT_FILL_TYPE" val="1"/>
  <p:tag name="KSO_WM_UNIT_TEXT_FILL_FORE_SCHEMECOLOR_INDEX" val="2"/>
  <p:tag name="KSO_WM_UNIT_TEXT_FILL_TYPE" val="1"/>
</p:tagLst>
</file>

<file path=ppt/tags/tag37.xml><?xml version="1.0" encoding="utf-8"?>
<p:tagLst xmlns:p="http://schemas.openxmlformats.org/presentationml/2006/main">
  <p:tag name="KSO_WM_SLIDE_ID" val="diagram20201379_1"/>
  <p:tag name="KSO_WM_TEMPLATE_SUBCATEGORY" val="0"/>
  <p:tag name="KSO_WM_SLIDE_TYPE" val="text"/>
  <p:tag name="KSO_WM_SLIDE_SUBTYPE" val="diag"/>
  <p:tag name="KSO_WM_SLIDE_ITEM_CNT" val="4"/>
  <p:tag name="KSO_WM_SLIDE_INDEX" val="1"/>
  <p:tag name="KSO_WM_SLIDE_SIZE" val="836.236*301.761"/>
  <p:tag name="KSO_WM_SLIDE_POSITION" val="62.4821*199.679"/>
  <p:tag name="KSO_WM_DIAGRAM_GROUP_CODE" val="m1-1"/>
  <p:tag name="KSO_WM_SLIDE_DIAGTYPE" val="m"/>
  <p:tag name="KSO_WM_TAG_VERSION" val="1.0"/>
  <p:tag name="KSO_WM_BEAUTIFY_FLAG" val="#wm#"/>
  <p:tag name="KSO_WM_TEMPLATE_CATEGORY" val="diagram"/>
  <p:tag name="KSO_WM_TEMPLATE_INDEX" val="20201379"/>
  <p:tag name="KSO_WM_SLIDE_LAYOUT" val="a_b_m"/>
  <p:tag name="KSO_WM_SLIDE_LAYOUT_CNT" val="1_1_1"/>
</p:tagLst>
</file>

<file path=ppt/tags/tag370.xml><?xml version="1.0" encoding="utf-8"?>
<p:tagLst xmlns:p="http://schemas.openxmlformats.org/presentationml/2006/main">
  <p:tag name="KSO_WM_TAG_VERSION" val="1.0"/>
  <p:tag name="KSO_WM_BEAUTIFY_FLAG" val="#wm#"/>
  <p:tag name="KSO_WM_UNIT_TYPE" val="l_i"/>
  <p:tag name="KSO_WM_UNIT_INDEX" val="1_10"/>
  <p:tag name="KSO_WM_UNIT_LAYERLEVEL" val="1_1"/>
  <p:tag name="KSO_WM_TEMPLATE_CATEGORY" val="diagram"/>
  <p:tag name="KSO_WM_TEMPLATE_INDEX" val="20168442"/>
  <p:tag name="KSO_WM_DIAGRAM_GROUP_CODE" val="l1-1"/>
  <p:tag name="KSO_WM_UNIT_ID" val="diagram20168442_3*l_i*1_10"/>
  <p:tag name="KSO_WM_UNIT_FILL_FORE_SCHEMECOLOR_INDEX" val="14"/>
  <p:tag name="KSO_WM_UNIT_FILL_TYPE" val="1"/>
  <p:tag name="KSO_WM_UNIT_TEXT_FILL_FORE_SCHEMECOLOR_INDEX" val="2"/>
  <p:tag name="KSO_WM_UNIT_TEXT_FILL_TYPE" val="1"/>
</p:tagLst>
</file>

<file path=ppt/tags/tag371.xml><?xml version="1.0" encoding="utf-8"?>
<p:tagLst xmlns:p="http://schemas.openxmlformats.org/presentationml/2006/main">
  <p:tag name="KSO_WM_TAG_VERSION" val="1.0"/>
  <p:tag name="KSO_WM_BEAUTIFY_FLAG" val="#wm#"/>
  <p:tag name="KSO_WM_UNIT_TYPE" val="l_i"/>
  <p:tag name="KSO_WM_UNIT_INDEX" val="1_11"/>
  <p:tag name="KSO_WM_UNIT_LAYERLEVEL" val="1_1"/>
  <p:tag name="KSO_WM_TEMPLATE_CATEGORY" val="diagram"/>
  <p:tag name="KSO_WM_TEMPLATE_INDEX" val="20168442"/>
  <p:tag name="KSO_WM_DIAGRAM_GROUP_CODE" val="l1-1"/>
  <p:tag name="KSO_WM_UNIT_ID" val="diagram20168442_3*l_i*1_11"/>
  <p:tag name="KSO_WM_UNIT_FILL_FORE_SCHEMECOLOR_INDEX" val="14"/>
  <p:tag name="KSO_WM_UNIT_FILL_TYPE" val="1"/>
</p:tagLst>
</file>

<file path=ppt/tags/tag372.xml><?xml version="1.0" encoding="utf-8"?>
<p:tagLst xmlns:p="http://schemas.openxmlformats.org/presentationml/2006/main">
  <p:tag name="KSO_WM_TAG_VERSION" val="1.0"/>
  <p:tag name="KSO_WM_BEAUTIFY_FLAG" val="#wm#"/>
  <p:tag name="KSO_WM_UNIT_TYPE" val="l_i"/>
  <p:tag name="KSO_WM_UNIT_INDEX" val="1_12"/>
  <p:tag name="KSO_WM_UNIT_LAYERLEVEL" val="1_1"/>
  <p:tag name="KSO_WM_TEMPLATE_CATEGORY" val="diagram"/>
  <p:tag name="KSO_WM_TEMPLATE_INDEX" val="20168442"/>
  <p:tag name="KSO_WM_DIAGRAM_GROUP_CODE" val="l1-1"/>
  <p:tag name="KSO_WM_UNIT_ID" val="diagram20168442_3*l_i*1_12"/>
  <p:tag name="KSO_WM_UNIT_FILL_FORE_SCHEMECOLOR_INDEX" val="14"/>
  <p:tag name="KSO_WM_UNIT_FILL_TYPE" val="1"/>
</p:tagLst>
</file>

<file path=ppt/tags/tag373.xml><?xml version="1.0" encoding="utf-8"?>
<p:tagLst xmlns:p="http://schemas.openxmlformats.org/presentationml/2006/main">
  <p:tag name="KSO_WM_TAG_VERSION" val="1.0"/>
  <p:tag name="KSO_WM_BEAUTIFY_FLAG" val="#wm#"/>
  <p:tag name="KSO_WM_UNIT_TYPE" val="l_h_f"/>
  <p:tag name="KSO_WM_UNIT_INDEX" val="1_2_1"/>
  <p:tag name="KSO_WM_UNIT_LAYERLEVEL" val="1_1_1"/>
  <p:tag name="KSO_WM_UNIT_VALUE" val="18"/>
  <p:tag name="KSO_WM_UNIT_HIGHLIGHT" val="0"/>
  <p:tag name="KSO_WM_UNIT_COMPATIBLE" val="0"/>
  <p:tag name="KSO_WM_UNIT_CLEAR" val="0"/>
  <p:tag name="KSO_WM_UNIT_PRESET_TEXT_INDEX" val="3"/>
  <p:tag name="KSO_WM_UNIT_PRESET_TEXT_LEN" val="12"/>
  <p:tag name="KSO_WM_TEMPLATE_CATEGORY" val="diagram"/>
  <p:tag name="KSO_WM_TEMPLATE_INDEX" val="20168442"/>
  <p:tag name="KSO_WM_DIAGRAM_GROUP_CODE" val="l1-1"/>
  <p:tag name="KSO_WM_UNIT_ID" val="diagram20168442_3*l_h_f*1_2_1"/>
  <p:tag name="KSO_WM_UNIT_FILL_FORE_SCHEMECOLOR_INDEX" val="6"/>
  <p:tag name="KSO_WM_UNIT_FILL_TYPE" val="1"/>
  <p:tag name="KSO_WM_UNIT_TEXT_FILL_FORE_SCHEMECOLOR_INDEX" val="14"/>
  <p:tag name="KSO_WM_UNIT_TEXT_FILL_TYPE" val="1"/>
</p:tagLst>
</file>

<file path=ppt/tags/tag374.xml><?xml version="1.0" encoding="utf-8"?>
<p:tagLst xmlns:p="http://schemas.openxmlformats.org/presentationml/2006/main">
  <p:tag name="KSO_WM_TAG_VERSION" val="1.0"/>
  <p:tag name="KSO_WM_BEAUTIFY_FLAG" val="#wm#"/>
  <p:tag name="KSO_WM_UNIT_TYPE" val="l_h_f"/>
  <p:tag name="KSO_WM_UNIT_INDEX" val="1_1_1"/>
  <p:tag name="KSO_WM_UNIT_LAYERLEVEL" val="1_1_1"/>
  <p:tag name="KSO_WM_UNIT_VALUE" val="18"/>
  <p:tag name="KSO_WM_UNIT_HIGHLIGHT" val="0"/>
  <p:tag name="KSO_WM_UNIT_COMPATIBLE" val="0"/>
  <p:tag name="KSO_WM_UNIT_CLEAR" val="0"/>
  <p:tag name="KSO_WM_UNIT_PRESET_TEXT_INDEX" val="3"/>
  <p:tag name="KSO_WM_UNIT_PRESET_TEXT_LEN" val="12"/>
  <p:tag name="KSO_WM_TEMPLATE_CATEGORY" val="diagram"/>
  <p:tag name="KSO_WM_TEMPLATE_INDEX" val="20168442"/>
  <p:tag name="KSO_WM_DIAGRAM_GROUP_CODE" val="l1-1"/>
  <p:tag name="KSO_WM_UNIT_ID" val="diagram20168442_3*l_h_f*1_1_1"/>
  <p:tag name="KSO_WM_UNIT_FILL_FORE_SCHEMECOLOR_INDEX" val="5"/>
  <p:tag name="KSO_WM_UNIT_FILL_TYPE" val="1"/>
  <p:tag name="KSO_WM_UNIT_TEXT_FILL_FORE_SCHEMECOLOR_INDEX" val="14"/>
  <p:tag name="KSO_WM_UNIT_TEXT_FILL_TYPE" val="1"/>
</p:tagLst>
</file>

<file path=ppt/tags/tag375.xml><?xml version="1.0" encoding="utf-8"?>
<p:tagLst xmlns:p="http://schemas.openxmlformats.org/presentationml/2006/main">
  <p:tag name="KSO_WM_TAG_VERSION" val="1.0"/>
  <p:tag name="KSO_WM_BEAUTIFY_FLAG" val="#wm#"/>
  <p:tag name="KSO_WM_UNIT_TYPE" val="l_h_f"/>
  <p:tag name="KSO_WM_UNIT_INDEX" val="1_3_1"/>
  <p:tag name="KSO_WM_UNIT_LAYERLEVEL" val="1_1_1"/>
  <p:tag name="KSO_WM_UNIT_VALUE" val="18"/>
  <p:tag name="KSO_WM_UNIT_HIGHLIGHT" val="0"/>
  <p:tag name="KSO_WM_UNIT_COMPATIBLE" val="0"/>
  <p:tag name="KSO_WM_UNIT_CLEAR" val="0"/>
  <p:tag name="KSO_WM_UNIT_PRESET_TEXT_INDEX" val="3"/>
  <p:tag name="KSO_WM_UNIT_PRESET_TEXT_LEN" val="12"/>
  <p:tag name="KSO_WM_TEMPLATE_CATEGORY" val="diagram"/>
  <p:tag name="KSO_WM_TEMPLATE_INDEX" val="20168442"/>
  <p:tag name="KSO_WM_DIAGRAM_GROUP_CODE" val="l1-1"/>
  <p:tag name="KSO_WM_UNIT_ID" val="diagram20168442_3*l_h_f*1_3_1"/>
  <p:tag name="KSO_WM_UNIT_FILL_FORE_SCHEMECOLOR_INDEX" val="6"/>
  <p:tag name="KSO_WM_UNIT_FILL_TYPE" val="1"/>
  <p:tag name="KSO_WM_UNIT_TEXT_FILL_FORE_SCHEMECOLOR_INDEX" val="14"/>
  <p:tag name="KSO_WM_UNIT_TEXT_FILL_TYPE" val="1"/>
</p:tagLst>
</file>

<file path=ppt/tags/tag376.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377.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37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7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8.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74811_4*l_h_a*1_5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38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81.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38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8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8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85.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38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8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8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89.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39.xml><?xml version="1.0" encoding="utf-8"?>
<p:tagLst xmlns:p="http://schemas.openxmlformats.org/presentationml/2006/main">
  <p:tag name="KSO_WM_UNIT_TEXT_FILL_FORE_SCHEMECOLOR_INDEX" val="13"/>
  <p:tag name="KSO_WM_UNIT_TEXT_FILL_TYPE" val="1"/>
  <p:tag name="KSO_WM_UNIT_USESOURCEFORMAT_APPLY" val="1"/>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74811_4*l_h_f*1_5_1"/>
  <p:tag name="KSO_WM_TEMPLATE_CATEGORY" val="diagram"/>
  <p:tag name="KSO_WM_TEMPLATE_INDEX" val="20174811"/>
  <p:tag name="KSO_WM_UNIT_LAYERLEVEL" val="1_1_1"/>
  <p:tag name="KSO_WM_TAG_VERSION" val="1.0"/>
  <p:tag name="KSO_WM_BEAUTIFY_FLAG" val="#wm#"/>
  <p:tag name="KSO_WM_UNIT_PRESET_TEXT" val="单击此处添加文本具体内容，简明扼要的阐述您的观点。"/>
</p:tagLst>
</file>

<file path=ppt/tags/tag39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9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39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93.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i*1"/>
  <p:tag name="KSO_WM_TEMPLATE_CATEGORY" val="diagram"/>
  <p:tag name="KSO_WM_TEMPLATE_INDEX" val="20191995"/>
  <p:tag name="KSO_WM_UNIT_LAYERLEVEL" val="1"/>
  <p:tag name="KSO_WM_TAG_VERSION" val="1.0"/>
  <p:tag name="KSO_WM_UNIT_DIAGRAM_CONTRAST_TITLE_CNT" val="2"/>
  <p:tag name="KSO_WM_UNIT_DIAGRAM_DIMENSION_TITLE_CNT" val="2"/>
  <p:tag name="KSO_WM_UNIT_USESOURCEFORMAT_APPLY" val="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0"/>
  <p:tag name="KSO_WM_UNIT_ID" val="diagram20191995_2*r_i*1_10"/>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LINE_FORE_SCHEMECOLOR_INDEX" val="14"/>
  <p:tag name="KSO_WM_UNIT_LINE_FILL_TYPE" val="2"/>
  <p:tag name="KSO_WM_UNIT_TEXT_FILL_FORE_SCHEMECOLOR_INDEX" val="13"/>
  <p:tag name="KSO_WM_UNIT_TEXT_FILL_TYPE" val="1"/>
  <p:tag name="KSO_WM_UNIT_USESOURCEFORMAT_APPLY" val="1"/>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
  <p:tag name="KSO_WM_UNIT_ID" val="diagram20191995_2*r_i*1_1"/>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2"/>
  <p:tag name="KSO_WM_UNIT_TEXT_FILL_TYPE" val="1"/>
  <p:tag name="KSO_WM_UNIT_USESOURCEFORMAT_APPLY"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i*2"/>
  <p:tag name="KSO_WM_TEMPLATE_CATEGORY" val="diagram"/>
  <p:tag name="KSO_WM_TEMPLATE_INDEX" val="20191995"/>
  <p:tag name="KSO_WM_UNIT_LAYERLEVEL" val="1"/>
  <p:tag name="KSO_WM_TAG_VERSION" val="1.0"/>
  <p:tag name="KSO_WM_UNIT_DIAGRAM_CONTRAST_TITLE_CNT" val="2"/>
  <p:tag name="KSO_WM_UNIT_DIAGRAM_DIMENSION_TITLE_CNT" val="2"/>
  <p:tag name="KSO_WM_UNIT_USESOURCEFORMAT_APPLY"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9"/>
  <p:tag name="KSO_WM_UNIT_ID" val="diagram20191995_2*r_i*1_9"/>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LINE_FORE_SCHEMECOLOR_INDEX" val="14"/>
  <p:tag name="KSO_WM_UNIT_LINE_FILL_TYPE" val="2"/>
  <p:tag name="KSO_WM_UNIT_TEXT_FILL_FORE_SCHEMECOLOR_INDEX" val="13"/>
  <p:tag name="KSO_WM_UNIT_TEXT_FILL_TYPE" val="1"/>
  <p:tag name="KSO_WM_UNIT_USESOURCEFORMAT_APPLY"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
  <p:tag name="KSO_WM_UNIT_ID" val="diagram20191995_2*r_i*1_2"/>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FILL_FORE_SCHEMECOLOR_INDEX" val="6"/>
  <p:tag name="KSO_WM_UNIT_FILL_TYPE" val="1"/>
  <p:tag name="KSO_WM_UNIT_TEXT_FILL_FORE_SCHEMECOLOR_INDEX" val="2"/>
  <p:tag name="KSO_WM_UNIT_TEXT_FILL_TYPE" val="1"/>
  <p:tag name="KSO_WM_UNIT_USESOURCEFORMAT_APPLY" val="1"/>
</p:tagLst>
</file>

<file path=ppt/tags/tag4.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40.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74811_4*l_h_a*1_4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i*3"/>
  <p:tag name="KSO_WM_TEMPLATE_CATEGORY" val="diagram"/>
  <p:tag name="KSO_WM_TEMPLATE_INDEX" val="20191995"/>
  <p:tag name="KSO_WM_UNIT_LAYERLEVEL" val="1"/>
  <p:tag name="KSO_WM_TAG_VERSION" val="1.0"/>
  <p:tag name="KSO_WM_UNIT_DIAGRAM_CONTRAST_TITLE_CNT" val="2"/>
  <p:tag name="KSO_WM_UNIT_DIAGRAM_DIMENSION_TITLE_CNT" val="2"/>
  <p:tag name="KSO_WM_UNIT_USESOURCEFORMAT_APPLY" val="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8"/>
  <p:tag name="KSO_WM_UNIT_ID" val="diagram20191995_2*r_i*1_8"/>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LINE_FORE_SCHEMECOLOR_INDEX" val="14"/>
  <p:tag name="KSO_WM_UNIT_LINE_FILL_TYPE" val="2"/>
  <p:tag name="KSO_WM_UNIT_TEXT_FILL_FORE_SCHEMECOLOR_INDEX" val="13"/>
  <p:tag name="KSO_WM_UNIT_TEXT_FILL_TYPE" val="1"/>
  <p:tag name="KSO_WM_UNIT_USESOURCEFORMAT_APPLY"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
  <p:tag name="KSO_WM_UNIT_ID" val="diagram20191995_2*r_i*1_3"/>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FILL_FORE_SCHEMECOLOR_INDEX" val="9"/>
  <p:tag name="KSO_WM_UNIT_FILL_TYPE" val="1"/>
  <p:tag name="KSO_WM_UNIT_TEXT_FILL_FORE_SCHEMECOLOR_INDEX" val="2"/>
  <p:tag name="KSO_WM_UNIT_TEXT_FILL_TYPE" val="1"/>
  <p:tag name="KSO_WM_UNIT_USESOURCEFORMAT_APPLY" val="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i*4"/>
  <p:tag name="KSO_WM_TEMPLATE_CATEGORY" val="diagram"/>
  <p:tag name="KSO_WM_TEMPLATE_INDEX" val="20191995"/>
  <p:tag name="KSO_WM_UNIT_LAYERLEVEL" val="1"/>
  <p:tag name="KSO_WM_TAG_VERSION" val="1.0"/>
  <p:tag name="KSO_WM_UNIT_DIAGRAM_CONTRAST_TITLE_CNT" val="2"/>
  <p:tag name="KSO_WM_UNIT_DIAGRAM_DIMENSION_TITLE_CNT" val="2"/>
  <p:tag name="KSO_WM_UNIT_USESOURCEFORMAT_APPLY" val="1"/>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7"/>
  <p:tag name="KSO_WM_UNIT_ID" val="diagram20191995_2*r_i*1_7"/>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LINE_FORE_SCHEMECOLOR_INDEX" val="14"/>
  <p:tag name="KSO_WM_UNIT_LINE_FILL_TYPE" val="2"/>
  <p:tag name="KSO_WM_UNIT_TEXT_FILL_FORE_SCHEMECOLOR_INDEX" val="13"/>
  <p:tag name="KSO_WM_UNIT_TEXT_FILL_TYPE" val="1"/>
  <p:tag name="KSO_WM_UNIT_USESOURCEFORMAT_APPLY"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
  <p:tag name="KSO_WM_UNIT_ID" val="diagram20191995_2*r_i*1_4"/>
  <p:tag name="KSO_WM_TEMPLATE_CATEGORY" val="diagram"/>
  <p:tag name="KSO_WM_TEMPLATE_INDEX" val="20191995"/>
  <p:tag name="KSO_WM_UNIT_LAYERLEVEL" val="1_1"/>
  <p:tag name="KSO_WM_TAG_VERSION" val="1.0"/>
  <p:tag name="KSO_WM_BEAUTIFY_FLAG" val="#wm#"/>
  <p:tag name="KSO_WM_UNIT_DIAGRAM_CONTRAST_TITLE_CNT" val="2"/>
  <p:tag name="KSO_WM_UNIT_DIAGRAM_DIMENSION_TITLE_CNT" val="2"/>
  <p:tag name="KSO_WM_UNIT_FILL_FORE_SCHEMECOLOR_INDEX" val="14"/>
  <p:tag name="KSO_WM_UNIT_FILL_TYPE" val="1"/>
  <p:tag name="KSO_WM_UNIT_TEXT_FILL_FORE_SCHEMECOLOR_INDEX" val="2"/>
  <p:tag name="KSO_WM_UNIT_TEXT_FILL_TYPE" val="1"/>
  <p:tag name="KSO_WM_UNIT_USESOURCEFORMAT_APPLY" val="1"/>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r_i*1_5"/>
  <p:tag name="KSO_WM_TEMPLATE_CATEGORY" val="diagram"/>
  <p:tag name="KSO_WM_TEMPLATE_INDEX" val="20191995"/>
  <p:tag name="KSO_WM_UNIT_LAYERLEVEL" val="1_1"/>
  <p:tag name="KSO_WM_TAG_VERSION" val="1.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2*r_i*1_6"/>
  <p:tag name="KSO_WM_TEMPLATE_CATEGORY" val="diagram"/>
  <p:tag name="KSO_WM_TEMPLATE_INDEX" val="20191995"/>
  <p:tag name="KSO_WM_UNIT_LAYERLEVEL" val="1_1"/>
  <p:tag name="KSO_WM_TAG_VERSION" val="1.0"/>
  <p:tag name="KSO_WM_UNIT_DIAGRAM_CONTRAST_TITLE_CNT" val="2"/>
  <p:tag name="KSO_WM_UNIT_DIAGRAM_DIMENSION_TITLE_CNT" val="2"/>
  <p:tag name="KSO_WM_UNIT_FILL_FORE_SCHEMECOLOR_INDEX" val="14"/>
  <p:tag name="KSO_WM_UNIT_FILL_TYPE" val="1"/>
  <p:tag name="KSO_WM_UNIT_TEXT_FILL_FORE_SCHEMECOLOR_INDEX" val="13"/>
  <p:tag name="KSO_WM_UNIT_TEXT_FILL_TYPE" val="1"/>
  <p:tag name="KSO_WM_UNIT_USESOURCEFORMAT_APPLY" val="1"/>
</p:tagLst>
</file>

<file path=ppt/tags/tag408.xml><?xml version="1.0" encoding="utf-8"?>
<p:tagLst xmlns:p="http://schemas.openxmlformats.org/presentationml/2006/main">
  <p:tag name="KSO_WM_UNIT_NOCLEAR" val="0"/>
  <p:tag name="KSO_WM_UNIT_SHOW_EDIT_AREA_INDICATION" val="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3*r_t*1_1"/>
  <p:tag name="KSO_WM_TEMPLATE_CATEGORY" val="diagram"/>
  <p:tag name="KSO_WM_TEMPLATE_INDEX" val="20191995"/>
  <p:tag name="KSO_WM_UNIT_LAYERLEVEL" val="1_1"/>
  <p:tag name="KSO_WM_TAG_VERSION" val="1.0"/>
  <p:tag name="KSO_WM_UNIT_DIAGRAM_CONTRAST_TITLE_CNT" val="2"/>
  <p:tag name="KSO_WM_UNIT_DIAGRAM_DIMENSION_TITLE_CNT" val="3"/>
  <p:tag name="KSO_WM_UNIT_PRESET_TEXT" val="单击此处添加标题"/>
  <p:tag name="KSO_WM_UNIT_TEXT_FILL_FORE_SCHEMECOLOR_INDEX" val="9"/>
  <p:tag name="KSO_WM_UNIT_TEXT_FILL_TYPE" val="1"/>
  <p:tag name="KSO_WM_UNIT_USESOURCEFORMAT_APPLY" val="1"/>
</p:tagLst>
</file>

<file path=ppt/tags/tag409.xml><?xml version="1.0" encoding="utf-8"?>
<p:tagLst xmlns:p="http://schemas.openxmlformats.org/presentationml/2006/main">
  <p:tag name="KSO_WM_UNIT_NOCLEAR" val="0"/>
  <p:tag name="KSO_WM_UNIT_SHOW_EDIT_AREA_INDICATION" val="0"/>
  <p:tag name="KSO_WM_UNIT_VALUE" val="48"/>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3*r_v*1_1"/>
  <p:tag name="KSO_WM_TEMPLATE_CATEGORY" val="diagram"/>
  <p:tag name="KSO_WM_TEMPLATE_INDEX" val="20191995"/>
  <p:tag name="KSO_WM_UNIT_LAYERLEVEL" val="1_1"/>
  <p:tag name="KSO_WM_TAG_VERSION" val="1.0"/>
  <p:tag name="KSO_WM_UNIT_DIAGRAM_CONTRAST_TITLE_CNT" val="2"/>
  <p:tag name="KSO_WM_UNIT_DIAGRAM_DIMENSION_TITLE_CNT" val="3"/>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41.xml><?xml version="1.0" encoding="utf-8"?>
<p:tagLst xmlns:p="http://schemas.openxmlformats.org/presentationml/2006/main">
  <p:tag name="KSO_WM_UNIT_TEXT_FILL_FORE_SCHEMECOLOR_INDEX" val="13"/>
  <p:tag name="KSO_WM_UNIT_TEXT_FILL_TYPE" val="1"/>
  <p:tag name="KSO_WM_UNIT_USESOURCEFORMAT_APPLY" val="1"/>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4811_4*l_h_f*1_4_1"/>
  <p:tag name="KSO_WM_TEMPLATE_CATEGORY" val="diagram"/>
  <p:tag name="KSO_WM_TEMPLATE_INDEX" val="20174811"/>
  <p:tag name="KSO_WM_UNIT_LAYERLEVEL" val="1_1_1"/>
  <p:tag name="KSO_WM_TAG_VERSION" val="1.0"/>
  <p:tag name="KSO_WM_BEAUTIFY_FLAG" val="#wm#"/>
  <p:tag name="KSO_WM_UNIT_PRESET_TEXT" val="单击此处添加文本具体内容，简明扼要的阐述您的观点。"/>
</p:tagLst>
</file>

<file path=ppt/tags/tag410.xml><?xml version="1.0" encoding="utf-8"?>
<p:tagLst xmlns:p="http://schemas.openxmlformats.org/presentationml/2006/main">
  <p:tag name="KSO_WM_UNIT_NOCLEAR" val="0"/>
  <p:tag name="KSO_WM_UNIT_SHOW_EDIT_AREA_INDICATION" val="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3*r_t*1_2"/>
  <p:tag name="KSO_WM_TEMPLATE_CATEGORY" val="diagram"/>
  <p:tag name="KSO_WM_TEMPLATE_INDEX" val="20191995"/>
  <p:tag name="KSO_WM_UNIT_LAYERLEVEL" val="1_1"/>
  <p:tag name="KSO_WM_TAG_VERSION" val="1.0"/>
  <p:tag name="KSO_WM_UNIT_DIAGRAM_CONTRAST_TITLE_CNT" val="2"/>
  <p:tag name="KSO_WM_UNIT_DIAGRAM_DIMENSION_TITLE_CNT" val="3"/>
  <p:tag name="KSO_WM_UNIT_PRESET_TEXT" val="单击此处添加标题"/>
  <p:tag name="KSO_WM_UNIT_TEXT_FILL_FORE_SCHEMECOLOR_INDEX" val="6"/>
  <p:tag name="KSO_WM_UNIT_TEXT_FILL_TYPE" val="1"/>
  <p:tag name="KSO_WM_UNIT_USESOURCEFORMAT_APPLY" val="1"/>
</p:tagLst>
</file>

<file path=ppt/tags/tag411.xml><?xml version="1.0" encoding="utf-8"?>
<p:tagLst xmlns:p="http://schemas.openxmlformats.org/presentationml/2006/main">
  <p:tag name="KSO_WM_UNIT_NOCLEAR" val="0"/>
  <p:tag name="KSO_WM_UNIT_SHOW_EDIT_AREA_INDICATION" val="0"/>
  <p:tag name="KSO_WM_UNIT_VALUE" val="48"/>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ID" val="diagram20191995_3*r_v*1_2"/>
  <p:tag name="KSO_WM_TEMPLATE_CATEGORY" val="diagram"/>
  <p:tag name="KSO_WM_TEMPLATE_INDEX" val="20191995"/>
  <p:tag name="KSO_WM_UNIT_LAYERLEVEL" val="1_1"/>
  <p:tag name="KSO_WM_TAG_VERSION" val="1.0"/>
  <p:tag name="KSO_WM_UNIT_DIAGRAM_CONTRAST_TITLE_CNT" val="2"/>
  <p:tag name="KSO_WM_UNIT_DIAGRAM_DIMENSION_TITLE_CNT" val="3"/>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412.xml><?xml version="1.0" encoding="utf-8"?>
<p:tagLst xmlns:p="http://schemas.openxmlformats.org/presentationml/2006/main">
  <p:tag name="KSO_WM_SLIDE_ID" val="diagram20191995_2"/>
  <p:tag name="KSO_WM_TEMPLATE_SUBCATEGORY" val="0"/>
  <p:tag name="KSO_WM_TEMPLATE_MASTER_TYPE" val="0"/>
  <p:tag name="KSO_WM_TEMPLATE_COLOR_TYPE" val="0"/>
  <p:tag name="KSO_WM_SLIDE_TYPE" val="text"/>
  <p:tag name="KSO_WM_SLIDE_SUBTYPE" val="diag"/>
  <p:tag name="KSO_WM_SLIDE_ITEM_CNT" val="4"/>
  <p:tag name="KSO_WM_SLIDE_INDEX" val="2"/>
  <p:tag name="KSO_WM_TEMPLATE_MASTER_THUMB_INDEX" val="0"/>
  <p:tag name="KSO_WM_UNIT_SHOW_EDIT_AREA_INDICATION" val="0"/>
  <p:tag name="KSO_WM_SLIDE_SIZE" val="824.303*324.751"/>
  <p:tag name="KSO_WM_SLIDE_POSITION" val="76.5319*169.437"/>
  <p:tag name="KSO_WM_DIAGRAM_GROUP_CODE" val="r1-1"/>
  <p:tag name="KSO_WM_SLIDE_DIAGTYPE" val="r"/>
  <p:tag name="KSO_WM_TAG_VERSION" val="1.0"/>
  <p:tag name="KSO_WM_BEAUTIFY_FLAG" val="#wm#"/>
  <p:tag name="KSO_WM_TEMPLATE_CATEGORY" val="diagram"/>
  <p:tag name="KSO_WM_TEMPLATE_INDEX" val="20191995"/>
  <p:tag name="KSO_WM_SLIDE_LAYOUT" val="a_r"/>
  <p:tag name="KSO_WM_SLIDE_LAYOUT_CNT" val="1_1"/>
</p:tagLst>
</file>

<file path=ppt/tags/tag413.xml><?xml version="1.0" encoding="utf-8"?>
<p:tagLst xmlns:p="http://schemas.openxmlformats.org/presentationml/2006/main">
  <p:tag name="KSO_WM_TEMPLATE_INDEX" val="20186234"/>
  <p:tag name="KSO_WM_TAG_VERSION" val="1.0"/>
  <p:tag name="KSO_WM_SLIDE_INDEX" val="1"/>
  <p:tag name="KSO_WM_SLIDE_ITEM_CNT" val="4"/>
  <p:tag name="KSO_WM_SLIDE_LAYOUT" val="q"/>
  <p:tag name="KSO_WM_SLIDE_LAYOUT_CNT" val="1"/>
  <p:tag name="KSO_WM_SLIDE_TYPE" val="text"/>
  <p:tag name="KSO_WM_SLIDE_SUBTYPE" val="diag"/>
  <p:tag name="KSO_WM_BEAUTIFY_FLAG" val="#wm#"/>
  <p:tag name="KSO_WM_SLIDE_POSITION" val="114.961*127.158"/>
  <p:tag name="KSO_WM_SLIDE_SIZE" val="723.792*322.644"/>
  <p:tag name="KSO_WM_DIAGRAM_GROUP_CODE" val="q1-1"/>
  <p:tag name="KSO_WM_TEMPLATE_CATEGORY" val="diagram"/>
  <p:tag name="KSO_WM_SLIDE_ID" val="diagram20186234_1"/>
  <p:tag name="KSO_WM_TEMPLATE_SUBCATEGORY" val="0"/>
  <p:tag name="KSO_WM_SLIDE_DIAGTYPE" val="q"/>
</p:tagLst>
</file>

<file path=ppt/tags/tag414.xml><?xml version="1.0" encoding="utf-8"?>
<p:tagLst xmlns:p="http://schemas.openxmlformats.org/presentationml/2006/main">
  <p:tag name="KSO_WM_SLIDE_MODEL_TYPE" val="timeline"/>
</p:tagLst>
</file>

<file path=ppt/tags/tag415.xml><?xml version="1.0" encoding="utf-8"?>
<p:tagLst xmlns:p="http://schemas.openxmlformats.org/presentationml/2006/main">
  <p:tag name="KSO_WM_SLIDE_MODEL_TYPE" val="timeline"/>
</p:tagLst>
</file>

<file path=ppt/tags/tag416.xml><?xml version="1.0" encoding="utf-8"?>
<p:tagLst xmlns:p="http://schemas.openxmlformats.org/presentationml/2006/main">
  <p:tag name="KSO_WM_UNIT_TABLE_BEAUTIFY" val="smartTable{079c23d4-dced-436e-8cf5-bc0dabcd5784}"/>
</p:tagLst>
</file>

<file path=ppt/tags/tag417.xml><?xml version="1.0" encoding="utf-8"?>
<p:tagLst xmlns:p="http://schemas.openxmlformats.org/presentationml/2006/main">
  <p:tag name="KSO_WM_TEMPLATE_INDEX" val="20186234"/>
  <p:tag name="KSO_WM_TAG_VERSION" val="1.0"/>
  <p:tag name="KSO_WM_SLIDE_INDEX" val="1"/>
  <p:tag name="KSO_WM_SLIDE_ITEM_CNT" val="4"/>
  <p:tag name="KSO_WM_SLIDE_LAYOUT" val="q"/>
  <p:tag name="KSO_WM_SLIDE_LAYOUT_CNT" val="1"/>
  <p:tag name="KSO_WM_SLIDE_TYPE" val="text"/>
  <p:tag name="KSO_WM_SLIDE_SUBTYPE" val="diag"/>
  <p:tag name="KSO_WM_BEAUTIFY_FLAG" val="#wm#"/>
  <p:tag name="KSO_WM_SLIDE_POSITION" val="114.961*127.158"/>
  <p:tag name="KSO_WM_SLIDE_SIZE" val="723.792*322.644"/>
  <p:tag name="KSO_WM_DIAGRAM_GROUP_CODE" val="q1-1"/>
  <p:tag name="KSO_WM_TEMPLATE_CATEGORY" val="diagram"/>
  <p:tag name="KSO_WM_SLIDE_ID" val="diagram20186234_1"/>
  <p:tag name="KSO_WM_TEMPLATE_SUBCATEGORY" val="0"/>
  <p:tag name="KSO_WM_SLIDE_DIAGTYPE" val="q"/>
</p:tagLst>
</file>

<file path=ppt/tags/tag418.xml><?xml version="1.0" encoding="utf-8"?>
<p:tagLst xmlns:p="http://schemas.openxmlformats.org/presentationml/2006/main">
  <p:tag name="KSO_WM_UNIT_TABLE_BEAUTIFY" val="smartTable{904cbbf7-5f1d-402b-a35a-b14e66e83a65}"/>
</p:tagLst>
</file>

<file path=ppt/tags/tag419.xml><?xml version="1.0" encoding="utf-8"?>
<p:tagLst xmlns:p="http://schemas.openxmlformats.org/presentationml/2006/main">
  <p:tag name="KSO_WM_SLIDE_ID" val="diagram20191995_2"/>
  <p:tag name="KSO_WM_TEMPLATE_SUBCATEGORY" val="0"/>
  <p:tag name="KSO_WM_TEMPLATE_MASTER_TYPE" val="0"/>
  <p:tag name="KSO_WM_TEMPLATE_COLOR_TYPE" val="0"/>
  <p:tag name="KSO_WM_SLIDE_TYPE" val="text"/>
  <p:tag name="KSO_WM_SLIDE_SUBTYPE" val="diag"/>
  <p:tag name="KSO_WM_SLIDE_ITEM_CNT" val="4"/>
  <p:tag name="KSO_WM_SLIDE_INDEX" val="2"/>
  <p:tag name="KSO_WM_TEMPLATE_MASTER_THUMB_INDEX" val="0"/>
  <p:tag name="KSO_WM_UNIT_SHOW_EDIT_AREA_INDICATION" val="0"/>
  <p:tag name="KSO_WM_SLIDE_SIZE" val="824.303*324.751"/>
  <p:tag name="KSO_WM_SLIDE_POSITION" val="76.5319*169.437"/>
  <p:tag name="KSO_WM_DIAGRAM_GROUP_CODE" val="r1-1"/>
  <p:tag name="KSO_WM_SLIDE_DIAGTYPE" val="r"/>
  <p:tag name="KSO_WM_TAG_VERSION" val="1.0"/>
  <p:tag name="KSO_WM_BEAUTIFY_FLAG" val="#wm#"/>
  <p:tag name="KSO_WM_TEMPLATE_CATEGORY" val="diagram"/>
  <p:tag name="KSO_WM_TEMPLATE_INDEX" val="20191995"/>
  <p:tag name="KSO_WM_SLIDE_LAYOUT" val="a_r"/>
  <p:tag name="KSO_WM_SLIDE_LAYOUT_CNT" val="1_1"/>
</p:tagLst>
</file>

<file path=ppt/tags/tag42.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74811_4*l_h_a*1_3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420.xml><?xml version="1.0" encoding="utf-8"?>
<p:tagLst xmlns:p="http://schemas.openxmlformats.org/presentationml/2006/main">
  <p:tag name="KSO_WM_SLIDE_ID" val="diagram20191995_2"/>
  <p:tag name="KSO_WM_TEMPLATE_SUBCATEGORY" val="0"/>
  <p:tag name="KSO_WM_TEMPLATE_MASTER_TYPE" val="0"/>
  <p:tag name="KSO_WM_TEMPLATE_COLOR_TYPE" val="0"/>
  <p:tag name="KSO_WM_SLIDE_TYPE" val="text"/>
  <p:tag name="KSO_WM_SLIDE_SUBTYPE" val="diag"/>
  <p:tag name="KSO_WM_SLIDE_ITEM_CNT" val="4"/>
  <p:tag name="KSO_WM_SLIDE_INDEX" val="2"/>
  <p:tag name="KSO_WM_TEMPLATE_MASTER_THUMB_INDEX" val="0"/>
  <p:tag name="KSO_WM_UNIT_SHOW_EDIT_AREA_INDICATION" val="0"/>
  <p:tag name="KSO_WM_SLIDE_SIZE" val="824.303*324.751"/>
  <p:tag name="KSO_WM_SLIDE_POSITION" val="76.5319*169.437"/>
  <p:tag name="KSO_WM_DIAGRAM_GROUP_CODE" val="r1-1"/>
  <p:tag name="KSO_WM_SLIDE_DIAGTYPE" val="r"/>
  <p:tag name="KSO_WM_TAG_VERSION" val="1.0"/>
  <p:tag name="KSO_WM_BEAUTIFY_FLAG" val="#wm#"/>
  <p:tag name="KSO_WM_TEMPLATE_CATEGORY" val="diagram"/>
  <p:tag name="KSO_WM_TEMPLATE_INDEX" val="20191995"/>
  <p:tag name="KSO_WM_SLIDE_LAYOUT" val="a_r"/>
  <p:tag name="KSO_WM_SLIDE_LAYOUT_CNT" val="1_1"/>
</p:tagLst>
</file>

<file path=ppt/tags/tag421.xml><?xml version="1.0" encoding="utf-8"?>
<p:tagLst xmlns:p="http://schemas.openxmlformats.org/presentationml/2006/main">
  <p:tag name="KSO_WM_SLIDE_MODEL_TYPE" val="timeline"/>
</p:tagLst>
</file>

<file path=ppt/tags/tag422.xml><?xml version="1.0" encoding="utf-8"?>
<p:tagLst xmlns:p="http://schemas.openxmlformats.org/presentationml/2006/main">
  <p:tag name="KSO_WM_SLIDE_MODEL_TYPE" val="timeline"/>
</p:tagLst>
</file>

<file path=ppt/tags/tag423.xml><?xml version="1.0" encoding="utf-8"?>
<p:tagLst xmlns:p="http://schemas.openxmlformats.org/presentationml/2006/main">
  <p:tag name="KSO_WM_SLIDE_MODEL_TYPE" val="timeline"/>
</p:tagLst>
</file>

<file path=ppt/tags/tag424.xml><?xml version="1.0" encoding="utf-8"?>
<p:tagLst xmlns:p="http://schemas.openxmlformats.org/presentationml/2006/main">
  <p:tag name="KSO_WM_SLIDE_MODEL_TYPE" val="timeline"/>
</p:tagLst>
</file>

<file path=ppt/tags/tag425.xml><?xml version="1.0" encoding="utf-8"?>
<p:tagLst xmlns:p="http://schemas.openxmlformats.org/presentationml/2006/main">
  <p:tag name="KSO_WM_UNIT_TABLE_BEAUTIFY" val="smartTable{904cbbf7-5f1d-402b-a35a-b14e66e83a65}"/>
</p:tagLst>
</file>

<file path=ppt/tags/tag426.xml><?xml version="1.0" encoding="utf-8"?>
<p:tagLst xmlns:p="http://schemas.openxmlformats.org/presentationml/2006/main">
  <p:tag name="KSO_WM_SLIDE_ID" val="diagram20191995_2"/>
  <p:tag name="KSO_WM_TEMPLATE_SUBCATEGORY" val="0"/>
  <p:tag name="KSO_WM_TEMPLATE_MASTER_TYPE" val="0"/>
  <p:tag name="KSO_WM_TEMPLATE_COLOR_TYPE" val="0"/>
  <p:tag name="KSO_WM_SLIDE_TYPE" val="text"/>
  <p:tag name="KSO_WM_SLIDE_SUBTYPE" val="diag"/>
  <p:tag name="KSO_WM_SLIDE_ITEM_CNT" val="4"/>
  <p:tag name="KSO_WM_SLIDE_INDEX" val="2"/>
  <p:tag name="KSO_WM_TEMPLATE_MASTER_THUMB_INDEX" val="0"/>
  <p:tag name="KSO_WM_UNIT_SHOW_EDIT_AREA_INDICATION" val="0"/>
  <p:tag name="KSO_WM_SLIDE_SIZE" val="824.303*324.751"/>
  <p:tag name="KSO_WM_SLIDE_POSITION" val="76.5319*169.437"/>
  <p:tag name="KSO_WM_DIAGRAM_GROUP_CODE" val="r1-1"/>
  <p:tag name="KSO_WM_SLIDE_DIAGTYPE" val="r"/>
  <p:tag name="KSO_WM_TAG_VERSION" val="1.0"/>
  <p:tag name="KSO_WM_BEAUTIFY_FLAG" val="#wm#"/>
  <p:tag name="KSO_WM_TEMPLATE_CATEGORY" val="diagram"/>
  <p:tag name="KSO_WM_TEMPLATE_INDEX" val="20191995"/>
  <p:tag name="KSO_WM_SLIDE_LAYOUT" val="a_r"/>
  <p:tag name="KSO_WM_SLIDE_LAYOUT_CNT" val="1_1"/>
</p:tagLst>
</file>

<file path=ppt/tags/tag427.xml><?xml version="1.0" encoding="utf-8"?>
<p:tagLst xmlns:p="http://schemas.openxmlformats.org/presentationml/2006/main">
  <p:tag name="KSO_WM_UNIT_TABLE_BEAUTIFY" val="smartTable{df52361a-1b7e-4b59-8947-e9566f8dcd7e}"/>
</p:tagLst>
</file>

<file path=ppt/tags/tag428.xml><?xml version="1.0" encoding="utf-8"?>
<p:tagLst xmlns:p="http://schemas.openxmlformats.org/presentationml/2006/main">
  <p:tag name="KSO_WM_SLIDE_ID" val="diagram20191995_2"/>
  <p:tag name="KSO_WM_TEMPLATE_SUBCATEGORY" val="0"/>
  <p:tag name="KSO_WM_TEMPLATE_MASTER_TYPE" val="0"/>
  <p:tag name="KSO_WM_TEMPLATE_COLOR_TYPE" val="0"/>
  <p:tag name="KSO_WM_SLIDE_TYPE" val="text"/>
  <p:tag name="KSO_WM_SLIDE_SUBTYPE" val="diag"/>
  <p:tag name="KSO_WM_SLIDE_ITEM_CNT" val="4"/>
  <p:tag name="KSO_WM_SLIDE_INDEX" val="2"/>
  <p:tag name="KSO_WM_TEMPLATE_MASTER_THUMB_INDEX" val="0"/>
  <p:tag name="KSO_WM_UNIT_SHOW_EDIT_AREA_INDICATION" val="0"/>
  <p:tag name="KSO_WM_SLIDE_SIZE" val="824.303*324.751"/>
  <p:tag name="KSO_WM_SLIDE_POSITION" val="76.5319*169.437"/>
  <p:tag name="KSO_WM_DIAGRAM_GROUP_CODE" val="r1-1"/>
  <p:tag name="KSO_WM_SLIDE_DIAGTYPE" val="r"/>
  <p:tag name="KSO_WM_TAG_VERSION" val="1.0"/>
  <p:tag name="KSO_WM_BEAUTIFY_FLAG" val="#wm#"/>
  <p:tag name="KSO_WM_TEMPLATE_CATEGORY" val="diagram"/>
  <p:tag name="KSO_WM_TEMPLATE_INDEX" val="20191995"/>
  <p:tag name="KSO_WM_SLIDE_LAYOUT" val="a_r"/>
  <p:tag name="KSO_WM_SLIDE_LAYOUT_CNT" val="1_1"/>
</p:tagLst>
</file>

<file path=ppt/tags/tag429.xml><?xml version="1.0" encoding="utf-8"?>
<p:tagLst xmlns:p="http://schemas.openxmlformats.org/presentationml/2006/main">
  <p:tag name="KSO_WM_TEMPLATE_INDEX" val="20186234"/>
  <p:tag name="KSO_WM_TAG_VERSION" val="1.0"/>
  <p:tag name="KSO_WM_SLIDE_INDEX" val="1"/>
  <p:tag name="KSO_WM_SLIDE_ITEM_CNT" val="4"/>
  <p:tag name="KSO_WM_SLIDE_LAYOUT" val="q"/>
  <p:tag name="KSO_WM_SLIDE_LAYOUT_CNT" val="1"/>
  <p:tag name="KSO_WM_SLIDE_TYPE" val="text"/>
  <p:tag name="KSO_WM_SLIDE_SUBTYPE" val="diag"/>
  <p:tag name="KSO_WM_BEAUTIFY_FLAG" val="#wm#"/>
  <p:tag name="KSO_WM_SLIDE_POSITION" val="114.961*127.158"/>
  <p:tag name="KSO_WM_SLIDE_SIZE" val="723.792*322.644"/>
  <p:tag name="KSO_WM_DIAGRAM_GROUP_CODE" val="q1-1"/>
  <p:tag name="KSO_WM_TEMPLATE_CATEGORY" val="diagram"/>
  <p:tag name="KSO_WM_SLIDE_ID" val="diagram20186234_1"/>
  <p:tag name="KSO_WM_TEMPLATE_SUBCATEGORY" val="0"/>
  <p:tag name="KSO_WM_SLIDE_DIAGTYPE" val="q"/>
</p:tagLst>
</file>

<file path=ppt/tags/tag43.xml><?xml version="1.0" encoding="utf-8"?>
<p:tagLst xmlns:p="http://schemas.openxmlformats.org/presentationml/2006/main">
  <p:tag name="KSO_WM_UNIT_TEXT_FILL_FORE_SCHEMECOLOR_INDEX" val="13"/>
  <p:tag name="KSO_WM_UNIT_TEXT_FILL_TYPE" val="1"/>
  <p:tag name="KSO_WM_UNIT_USESOURCEFORMAT_APPLY" val="1"/>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4811_4*l_h_f*1_3_1"/>
  <p:tag name="KSO_WM_TEMPLATE_CATEGORY" val="diagram"/>
  <p:tag name="KSO_WM_TEMPLATE_INDEX" val="20174811"/>
  <p:tag name="KSO_WM_UNIT_LAYERLEVEL" val="1_1_1"/>
  <p:tag name="KSO_WM_TAG_VERSION" val="1.0"/>
  <p:tag name="KSO_WM_BEAUTIFY_FLAG" val="#wm#"/>
  <p:tag name="KSO_WM_UNIT_PRESET_TEXT" val="单击此处添加文本具体内容，简明扼要的阐述您的观点。"/>
</p:tagLst>
</file>

<file path=ppt/tags/tag430.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43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43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43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434.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43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43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43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438.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43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44.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74811_4*l_h_a*1_2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44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44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442.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44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44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44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446.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447.xml><?xml version="1.0" encoding="utf-8"?>
<p:tagLst xmlns:p="http://schemas.openxmlformats.org/presentationml/2006/main">
  <p:tag name="KSO_WM_SLIDE_MODEL_TYPE" val="timeline"/>
</p:tagLst>
</file>

<file path=ppt/tags/tag448.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449.xml><?xml version="1.0" encoding="utf-8"?>
<p:tagLst xmlns:p="http://schemas.openxmlformats.org/presentationml/2006/main">
  <p:tag name="KSO_WM_TAG_VERSION" val="1.0"/>
  <p:tag name="KSO_WM_TEMPLATE_CATEGORY" val="diagram"/>
  <p:tag name="KSO_WM_TEMPLATE_INDEX" val="20186234"/>
  <p:tag name="KSO_WM_UNIT_ID" val="diagram20186234_1*q_h_i*1_1_16"/>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UNIT_TEXT_FILL_FORE_SCHEMECOLOR_INDEX" val="13"/>
  <p:tag name="KSO_WM_UNIT_TEXT_FILL_TYPE" val="1"/>
  <p:tag name="KSO_WM_UNIT_USESOURCEFORMAT_APPLY" val="1"/>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4811_4*l_h_f*1_2_1"/>
  <p:tag name="KSO_WM_TEMPLATE_CATEGORY" val="diagram"/>
  <p:tag name="KSO_WM_TEMPLATE_INDEX" val="20174811"/>
  <p:tag name="KSO_WM_UNIT_LAYERLEVEL" val="1_1_1"/>
  <p:tag name="KSO_WM_TAG_VERSION" val="1.0"/>
  <p:tag name="KSO_WM_BEAUTIFY_FLAG" val="#wm#"/>
  <p:tag name="KSO_WM_UNIT_PRESET_TEXT" val="单击此处添加文本具体内容，简明扼要的阐述您的观点。"/>
</p:tagLst>
</file>

<file path=ppt/tags/tag450.xml><?xml version="1.0" encoding="utf-8"?>
<p:tagLst xmlns:p="http://schemas.openxmlformats.org/presentationml/2006/main">
  <p:tag name="KSO_WM_TAG_VERSION" val="1.0"/>
  <p:tag name="KSO_WM_TEMPLATE_CATEGORY" val="diagram"/>
  <p:tag name="KSO_WM_TEMPLATE_INDEX" val="20186234"/>
  <p:tag name="KSO_WM_UNIT_ID" val="diagram20186234_1*q_h_i*1_2_4"/>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451.xml><?xml version="1.0" encoding="utf-8"?>
<p:tagLst xmlns:p="http://schemas.openxmlformats.org/presentationml/2006/main">
  <p:tag name="KSO_WM_TAG_VERSION" val="1.0"/>
  <p:tag name="KSO_WM_TEMPLATE_CATEGORY" val="diagram"/>
  <p:tag name="KSO_WM_TEMPLATE_INDEX" val="20186234"/>
  <p:tag name="KSO_WM_UNIT_ID" val="diagram20186234_1*q_h_i*1_3_4"/>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452.xml><?xml version="1.0" encoding="utf-8"?>
<p:tagLst xmlns:p="http://schemas.openxmlformats.org/presentationml/2006/main">
  <p:tag name="KSO_WM_TAG_VERSION" val="1.0"/>
  <p:tag name="KSO_WM_TEMPLATE_CATEGORY" val="diagram"/>
  <p:tag name="KSO_WM_TEMPLATE_INDEX" val="20186234"/>
  <p:tag name="KSO_WM_UNIT_ID" val="diagram20186234_1*q_h_i*1_4_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453.xml><?xml version="1.0" encoding="utf-8"?>
<p:tagLst xmlns:p="http://schemas.openxmlformats.org/presentationml/2006/main">
  <p:tag name="KSO_WM_TAG_VERSION" val="1.0"/>
  <p:tag name="KSO_WM_TEMPLATE_CATEGORY" val="diagram"/>
  <p:tag name="KSO_WM_TEMPLATE_INDEX" val="20186234"/>
  <p:tag name="KSO_WM_UNIT_ID" val="diagram20186234_1*q_h_i*1_2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454.xml><?xml version="1.0" encoding="utf-8"?>
<p:tagLst xmlns:p="http://schemas.openxmlformats.org/presentationml/2006/main">
  <p:tag name="KSO_WM_TAG_VERSION" val="1.0"/>
  <p:tag name="KSO_WM_TEMPLATE_CATEGORY" val="diagram"/>
  <p:tag name="KSO_WM_TEMPLATE_INDEX" val="20186234"/>
  <p:tag name="KSO_WM_UNIT_ID" val="diagram20186234_1*q_h_i*1_3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455.xml><?xml version="1.0" encoding="utf-8"?>
<p:tagLst xmlns:p="http://schemas.openxmlformats.org/presentationml/2006/main">
  <p:tag name="KSO_WM_TAG_VERSION" val="1.0"/>
  <p:tag name="KSO_WM_TEMPLATE_CATEGORY" val="diagram"/>
  <p:tag name="KSO_WM_TEMPLATE_INDEX" val="20186234"/>
  <p:tag name="KSO_WM_UNIT_ID" val="diagram20186234_1*q_h_i*1_2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56.xml><?xml version="1.0" encoding="utf-8"?>
<p:tagLst xmlns:p="http://schemas.openxmlformats.org/presentationml/2006/main">
  <p:tag name="KSO_WM_TAG_VERSION" val="1.0"/>
  <p:tag name="KSO_WM_TEMPLATE_CATEGORY" val="diagram"/>
  <p:tag name="KSO_WM_TEMPLATE_INDEX" val="20186234"/>
  <p:tag name="KSO_WM_UNIT_ID" val="diagram20186234_1*q_h_i*1_2_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57.xml><?xml version="1.0" encoding="utf-8"?>
<p:tagLst xmlns:p="http://schemas.openxmlformats.org/presentationml/2006/main">
  <p:tag name="KSO_WM_TAG_VERSION" val="1.0"/>
  <p:tag name="KSO_WM_TEMPLATE_CATEGORY" val="diagram"/>
  <p:tag name="KSO_WM_TEMPLATE_INDEX" val="20186234"/>
  <p:tag name="KSO_WM_UNIT_ID" val="diagram20186234_1*q_h_i*1_3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58.xml><?xml version="1.0" encoding="utf-8"?>
<p:tagLst xmlns:p="http://schemas.openxmlformats.org/presentationml/2006/main">
  <p:tag name="KSO_WM_TAG_VERSION" val="1.0"/>
  <p:tag name="KSO_WM_TEMPLATE_CATEGORY" val="diagram"/>
  <p:tag name="KSO_WM_TEMPLATE_INDEX" val="20186234"/>
  <p:tag name="KSO_WM_UNIT_ID" val="diagram20186234_1*q_h_i*1_3_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59.xml><?xml version="1.0" encoding="utf-8"?>
<p:tagLst xmlns:p="http://schemas.openxmlformats.org/presentationml/2006/main">
  <p:tag name="KSO_WM_TAG_VERSION" val="1.0"/>
  <p:tag name="KSO_WM_TEMPLATE_CATEGORY" val="diagram"/>
  <p:tag name="KSO_WM_TEMPLATE_INDEX" val="20186234"/>
  <p:tag name="KSO_WM_UNIT_ID" val="diagram20186234_1*q_h_f*1_2_1"/>
  <p:tag name="KSO_WM_UNIT_LAYERLEVEL" val="1_1_1"/>
  <p:tag name="KSO_WM_UNIT_VALUE" val="45"/>
  <p:tag name="KSO_WM_UNIT_HIGHLIGHT" val="0"/>
  <p:tag name="KSO_WM_UNIT_COMPATIBLE" val="0"/>
  <p:tag name="KSO_WM_DIAGRAM_GROUP_CODE" val="q1-1"/>
  <p:tag name="KSO_WM_UNIT_PRESET_TEXT" val="此部分内容作为文字排版占位显示 （建议使用主题字体）"/>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6.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74811_4*l_h_a*1_1_1"/>
  <p:tag name="KSO_WM_TEMPLATE_CATEGORY" val="diagram"/>
  <p:tag name="KSO_WM_TEMPLATE_INDEX" val="20174811"/>
  <p:tag name="KSO_WM_UNIT_LAYERLEVEL" val="1_1_1"/>
  <p:tag name="KSO_WM_TAG_VERSION" val="1.0"/>
  <p:tag name="KSO_WM_BEAUTIFY_FLAG" val="#wm#"/>
  <p:tag name="KSO_WM_UNIT_PRESET_TEXT" val="单击此处添加标题"/>
</p:tagLst>
</file>

<file path=ppt/tags/tag460.xml><?xml version="1.0" encoding="utf-8"?>
<p:tagLst xmlns:p="http://schemas.openxmlformats.org/presentationml/2006/main">
  <p:tag name="KSO_WM_TAG_VERSION" val="1.0"/>
  <p:tag name="KSO_WM_TEMPLATE_CATEGORY" val="diagram"/>
  <p:tag name="KSO_WM_TEMPLATE_INDEX" val="20186234"/>
  <p:tag name="KSO_WM_UNIT_ID" val="diagram20186234_1*q_h_a*1_2_1"/>
  <p:tag name="KSO_WM_UNIT_LAYERLEVEL" val="1_1_1"/>
  <p:tag name="KSO_WM_UNIT_VALUE" val="6"/>
  <p:tag name="KSO_WM_UNIT_HIGHLIGHT" val="0"/>
  <p:tag name="KSO_WM_UNIT_COMPATIBLE" val="0"/>
  <p:tag name="KSO_WM_DIAGRAM_GROUP_CODE" val="q1-1"/>
  <p:tag name="KSO_WM_UNIT_PRESET_TEXT" val="标题文本预设"/>
  <p:tag name="KSO_WM_UNIT_ISCONTENTSTITLE" val="0"/>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461.xml><?xml version="1.0" encoding="utf-8"?>
<p:tagLst xmlns:p="http://schemas.openxmlformats.org/presentationml/2006/main">
  <p:tag name="KSO_WM_TAG_VERSION" val="1.0"/>
  <p:tag name="KSO_WM_TEMPLATE_CATEGORY" val="diagram"/>
  <p:tag name="KSO_WM_TEMPLATE_INDEX" val="20186234"/>
  <p:tag name="KSO_WM_UNIT_ID" val="diagram20186234_1*q_h_f*1_3_1"/>
  <p:tag name="KSO_WM_UNIT_LAYERLEVEL" val="1_1_1"/>
  <p:tag name="KSO_WM_UNIT_VALUE" val="45"/>
  <p:tag name="KSO_WM_UNIT_HIGHLIGHT" val="0"/>
  <p:tag name="KSO_WM_UNIT_COMPATIBLE" val="0"/>
  <p:tag name="KSO_WM_DIAGRAM_GROUP_CODE" val="q1-1"/>
  <p:tag name="KSO_WM_UNIT_PRESET_TEXT" val="此部分内容作为文字排版占位显示 （建议使用主题字体）"/>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62.xml><?xml version="1.0" encoding="utf-8"?>
<p:tagLst xmlns:p="http://schemas.openxmlformats.org/presentationml/2006/main">
  <p:tag name="KSO_WM_TAG_VERSION" val="1.0"/>
  <p:tag name="KSO_WM_TEMPLATE_CATEGORY" val="diagram"/>
  <p:tag name="KSO_WM_TEMPLATE_INDEX" val="20186234"/>
  <p:tag name="KSO_WM_UNIT_ID" val="diagram20186234_1*q_h_a*1_3_1"/>
  <p:tag name="KSO_WM_UNIT_LAYERLEVEL" val="1_1_1"/>
  <p:tag name="KSO_WM_UNIT_VALUE" val="6"/>
  <p:tag name="KSO_WM_UNIT_HIGHLIGHT" val="0"/>
  <p:tag name="KSO_WM_UNIT_COMPATIBLE" val="0"/>
  <p:tag name="KSO_WM_DIAGRAM_GROUP_CODE" val="q1-1"/>
  <p:tag name="KSO_WM_UNIT_PRESET_TEXT" val="标题文本预设"/>
  <p:tag name="KSO_WM_UNIT_ISCONTENTSTITLE" val="0"/>
  <p:tag name="KSO_WM_UNIT_NOCLEAR" val="0"/>
  <p:tag name="KSO_WM_UNIT_DIAGRAM_ISNUMVISUAL" val="0"/>
  <p:tag name="KSO_WM_UNIT_DIAGRAM_ISREFERUNIT" val="0"/>
  <p:tag name="KSO_WM_UNIT_TEXT_FILL_FORE_SCHEMECOLOR_INDEX" val="7"/>
  <p:tag name="KSO_WM_UNIT_TEXT_FILL_TYPE" val="1"/>
  <p:tag name="KSO_WM_UNIT_USESOURCEFORMAT_APPLY" val="1"/>
</p:tagLst>
</file>

<file path=ppt/tags/tag463.xml><?xml version="1.0" encoding="utf-8"?>
<p:tagLst xmlns:p="http://schemas.openxmlformats.org/presentationml/2006/main">
  <p:tag name="KSO_WM_TAG_VERSION" val="1.0"/>
  <p:tag name="KSO_WM_TEMPLATE_CATEGORY" val="diagram"/>
  <p:tag name="KSO_WM_TEMPLATE_INDEX" val="20186234"/>
  <p:tag name="KSO_WM_UNIT_ID" val="diagram20186234_1*q_h_f*1_1_1"/>
  <p:tag name="KSO_WM_UNIT_LAYERLEVEL" val="1_1_1"/>
  <p:tag name="KSO_WM_UNIT_VALUE" val="45"/>
  <p:tag name="KSO_WM_UNIT_HIGHLIGHT" val="0"/>
  <p:tag name="KSO_WM_UNIT_COMPATIBLE" val="0"/>
  <p:tag name="KSO_WM_DIAGRAM_GROUP_CODE" val="q1-1"/>
  <p:tag name="KSO_WM_UNIT_PRESET_TEXT" val="此部分内容作为文字排版占位显示 （建议使用主题字体）"/>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64.xml><?xml version="1.0" encoding="utf-8"?>
<p:tagLst xmlns:p="http://schemas.openxmlformats.org/presentationml/2006/main">
  <p:tag name="KSO_WM_TAG_VERSION" val="1.0"/>
  <p:tag name="KSO_WM_TEMPLATE_CATEGORY" val="diagram"/>
  <p:tag name="KSO_WM_TEMPLATE_INDEX" val="20186234"/>
  <p:tag name="KSO_WM_UNIT_ID" val="diagram20186234_1*q_h_a*1_1_1"/>
  <p:tag name="KSO_WM_UNIT_LAYERLEVEL" val="1_1_1"/>
  <p:tag name="KSO_WM_UNIT_VALUE" val="6"/>
  <p:tag name="KSO_WM_UNIT_HIGHLIGHT" val="0"/>
  <p:tag name="KSO_WM_UNIT_COMPATIBLE" val="0"/>
  <p:tag name="KSO_WM_DIAGRAM_GROUP_CODE" val="q1-1"/>
  <p:tag name="KSO_WM_UNIT_PRESET_TEXT" val="标题文本预设"/>
  <p:tag name="KSO_WM_UNIT_ISCONTENTSTITLE" val="0"/>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465.xml><?xml version="1.0" encoding="utf-8"?>
<p:tagLst xmlns:p="http://schemas.openxmlformats.org/presentationml/2006/main">
  <p:tag name="KSO_WM_TAG_VERSION" val="1.0"/>
  <p:tag name="KSO_WM_TEMPLATE_CATEGORY" val="diagram"/>
  <p:tag name="KSO_WM_TEMPLATE_INDEX" val="20186234"/>
  <p:tag name="KSO_WM_UNIT_ID" val="diagram20186234_1*q_h_i*1_1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466.xml><?xml version="1.0" encoding="utf-8"?>
<p:tagLst xmlns:p="http://schemas.openxmlformats.org/presentationml/2006/main">
  <p:tag name="KSO_WM_TAG_VERSION" val="1.0"/>
  <p:tag name="KSO_WM_TEMPLATE_CATEGORY" val="diagram"/>
  <p:tag name="KSO_WM_TEMPLATE_INDEX" val="20186234"/>
  <p:tag name="KSO_WM_UNIT_ID" val="diagram20186234_1*q_h_i*1_4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467.xml><?xml version="1.0" encoding="utf-8"?>
<p:tagLst xmlns:p="http://schemas.openxmlformats.org/presentationml/2006/main">
  <p:tag name="KSO_WM_TAG_VERSION" val="1.0"/>
  <p:tag name="KSO_WM_TEMPLATE_CATEGORY" val="diagram"/>
  <p:tag name="KSO_WM_TEMPLATE_INDEX" val="20186234"/>
  <p:tag name="KSO_WM_UNIT_ID" val="diagram20186234_1*q_h_i*1_1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68.xml><?xml version="1.0" encoding="utf-8"?>
<p:tagLst xmlns:p="http://schemas.openxmlformats.org/presentationml/2006/main">
  <p:tag name="KSO_WM_TAG_VERSION" val="1.0"/>
  <p:tag name="KSO_WM_TEMPLATE_CATEGORY" val="diagram"/>
  <p:tag name="KSO_WM_TEMPLATE_INDEX" val="20186234"/>
  <p:tag name="KSO_WM_UNIT_ID" val="diagram20186234_1*q_h_i*1_1_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69.xml><?xml version="1.0" encoding="utf-8"?>
<p:tagLst xmlns:p="http://schemas.openxmlformats.org/presentationml/2006/main">
  <p:tag name="KSO_WM_TAG_VERSION" val="1.0"/>
  <p:tag name="KSO_WM_TEMPLATE_CATEGORY" val="diagram"/>
  <p:tag name="KSO_WM_TEMPLATE_INDEX" val="20186234"/>
  <p:tag name="KSO_WM_UNIT_ID" val="diagram20186234_1*q_h_i*1_1_4"/>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7.xml><?xml version="1.0" encoding="utf-8"?>
<p:tagLst xmlns:p="http://schemas.openxmlformats.org/presentationml/2006/main">
  <p:tag name="KSO_WM_UNIT_TEXT_FILL_FORE_SCHEMECOLOR_INDEX" val="13"/>
  <p:tag name="KSO_WM_UNIT_TEXT_FILL_TYPE" val="1"/>
  <p:tag name="KSO_WM_UNIT_USESOURCEFORMAT_APPLY" val="1"/>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11_4*l_h_f*1_1_1"/>
  <p:tag name="KSO_WM_TEMPLATE_CATEGORY" val="diagram"/>
  <p:tag name="KSO_WM_TEMPLATE_INDEX" val="20174811"/>
  <p:tag name="KSO_WM_UNIT_LAYERLEVEL" val="1_1_1"/>
  <p:tag name="KSO_WM_TAG_VERSION" val="1.0"/>
  <p:tag name="KSO_WM_BEAUTIFY_FLAG" val="#wm#"/>
  <p:tag name="KSO_WM_UNIT_PRESET_TEXT" val="单击此处添加文本具体内容，简明扼要的阐述您的观点。"/>
</p:tagLst>
</file>

<file path=ppt/tags/tag470.xml><?xml version="1.0" encoding="utf-8"?>
<p:tagLst xmlns:p="http://schemas.openxmlformats.org/presentationml/2006/main">
  <p:tag name="KSO_WM_TAG_VERSION" val="1.0"/>
  <p:tag name="KSO_WM_TEMPLATE_CATEGORY" val="diagram"/>
  <p:tag name="KSO_WM_TEMPLATE_INDEX" val="20186234"/>
  <p:tag name="KSO_WM_UNIT_ID" val="diagram20186234_1*q_h_i*1_1_5"/>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71.xml><?xml version="1.0" encoding="utf-8"?>
<p:tagLst xmlns:p="http://schemas.openxmlformats.org/presentationml/2006/main">
  <p:tag name="KSO_WM_TAG_VERSION" val="1.0"/>
  <p:tag name="KSO_WM_TEMPLATE_CATEGORY" val="diagram"/>
  <p:tag name="KSO_WM_TEMPLATE_INDEX" val="20186234"/>
  <p:tag name="KSO_WM_UNIT_ID" val="diagram20186234_1*q_h_i*1_1_6"/>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72.xml><?xml version="1.0" encoding="utf-8"?>
<p:tagLst xmlns:p="http://schemas.openxmlformats.org/presentationml/2006/main">
  <p:tag name="KSO_WM_TAG_VERSION" val="1.0"/>
  <p:tag name="KSO_WM_TEMPLATE_CATEGORY" val="diagram"/>
  <p:tag name="KSO_WM_TEMPLATE_INDEX" val="20186234"/>
  <p:tag name="KSO_WM_UNIT_ID" val="diagram20186234_1*q_h_i*1_1_7"/>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73.xml><?xml version="1.0" encoding="utf-8"?>
<p:tagLst xmlns:p="http://schemas.openxmlformats.org/presentationml/2006/main">
  <p:tag name="KSO_WM_TAG_VERSION" val="1.0"/>
  <p:tag name="KSO_WM_TEMPLATE_CATEGORY" val="diagram"/>
  <p:tag name="KSO_WM_TEMPLATE_INDEX" val="20186234"/>
  <p:tag name="KSO_WM_UNIT_ID" val="diagram20186234_1*q_h_i*1_1_8"/>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74.xml><?xml version="1.0" encoding="utf-8"?>
<p:tagLst xmlns:p="http://schemas.openxmlformats.org/presentationml/2006/main">
  <p:tag name="KSO_WM_TAG_VERSION" val="1.0"/>
  <p:tag name="KSO_WM_TEMPLATE_CATEGORY" val="diagram"/>
  <p:tag name="KSO_WM_TEMPLATE_INDEX" val="20186234"/>
  <p:tag name="KSO_WM_UNIT_ID" val="diagram20186234_1*q_h_i*1_1_9"/>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75.xml><?xml version="1.0" encoding="utf-8"?>
<p:tagLst xmlns:p="http://schemas.openxmlformats.org/presentationml/2006/main">
  <p:tag name="KSO_WM_TAG_VERSION" val="1.0"/>
  <p:tag name="KSO_WM_TEMPLATE_CATEGORY" val="diagram"/>
  <p:tag name="KSO_WM_TEMPLATE_INDEX" val="20186234"/>
  <p:tag name="KSO_WM_UNIT_ID" val="diagram20186234_1*q_h_i*1_1_10"/>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76.xml><?xml version="1.0" encoding="utf-8"?>
<p:tagLst xmlns:p="http://schemas.openxmlformats.org/presentationml/2006/main">
  <p:tag name="KSO_WM_TAG_VERSION" val="1.0"/>
  <p:tag name="KSO_WM_TEMPLATE_CATEGORY" val="diagram"/>
  <p:tag name="KSO_WM_TEMPLATE_INDEX" val="20186234"/>
  <p:tag name="KSO_WM_UNIT_ID" val="diagram20186234_1*q_h_i*1_1_1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77.xml><?xml version="1.0" encoding="utf-8"?>
<p:tagLst xmlns:p="http://schemas.openxmlformats.org/presentationml/2006/main">
  <p:tag name="KSO_WM_TAG_VERSION" val="1.0"/>
  <p:tag name="KSO_WM_TEMPLATE_CATEGORY" val="diagram"/>
  <p:tag name="KSO_WM_TEMPLATE_INDEX" val="20186234"/>
  <p:tag name="KSO_WM_UNIT_ID" val="diagram20186234_1*q_h_i*1_1_1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78.xml><?xml version="1.0" encoding="utf-8"?>
<p:tagLst xmlns:p="http://schemas.openxmlformats.org/presentationml/2006/main">
  <p:tag name="KSO_WM_TAG_VERSION" val="1.0"/>
  <p:tag name="KSO_WM_TEMPLATE_CATEGORY" val="diagram"/>
  <p:tag name="KSO_WM_TEMPLATE_INDEX" val="20186234"/>
  <p:tag name="KSO_WM_UNIT_ID" val="diagram20186234_1*q_h_i*1_1_1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79.xml><?xml version="1.0" encoding="utf-8"?>
<p:tagLst xmlns:p="http://schemas.openxmlformats.org/presentationml/2006/main">
  <p:tag name="KSO_WM_TAG_VERSION" val="1.0"/>
  <p:tag name="KSO_WM_TEMPLATE_CATEGORY" val="diagram"/>
  <p:tag name="KSO_WM_TEMPLATE_INDEX" val="20186234"/>
  <p:tag name="KSO_WM_UNIT_ID" val="diagram20186234_1*q_h_i*1_1_14"/>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8.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74811_4*l_i*1_1"/>
  <p:tag name="KSO_WM_TEMPLATE_CATEGORY" val="diagram"/>
  <p:tag name="KSO_WM_TEMPLATE_INDEX" val="20174811"/>
  <p:tag name="KSO_WM_UNIT_LAYERLEVEL" val="1_1"/>
  <p:tag name="KSO_WM_TAG_VERSION" val="1.0"/>
  <p:tag name="KSO_WM_BEAUTIFY_FLAG" val="#wm#"/>
</p:tagLst>
</file>

<file path=ppt/tags/tag480.xml><?xml version="1.0" encoding="utf-8"?>
<p:tagLst xmlns:p="http://schemas.openxmlformats.org/presentationml/2006/main">
  <p:tag name="KSO_WM_TAG_VERSION" val="1.0"/>
  <p:tag name="KSO_WM_TEMPLATE_CATEGORY" val="diagram"/>
  <p:tag name="KSO_WM_TEMPLATE_INDEX" val="20186234"/>
  <p:tag name="KSO_WM_UNIT_ID" val="diagram20186234_1*q_h_i*1_1_15"/>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81.xml><?xml version="1.0" encoding="utf-8"?>
<p:tagLst xmlns:p="http://schemas.openxmlformats.org/presentationml/2006/main">
  <p:tag name="KSO_WM_TAG_VERSION" val="1.0"/>
  <p:tag name="KSO_WM_TEMPLATE_CATEGORY" val="diagram"/>
  <p:tag name="KSO_WM_TEMPLATE_INDEX" val="20186234"/>
  <p:tag name="KSO_WM_UNIT_ID" val="diagram20186234_1*q_h_i*1_4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82.xml><?xml version="1.0" encoding="utf-8"?>
<p:tagLst xmlns:p="http://schemas.openxmlformats.org/presentationml/2006/main">
  <p:tag name="KSO_WM_TAG_VERSION" val="1.0"/>
  <p:tag name="KSO_WM_TEMPLATE_CATEGORY" val="diagram"/>
  <p:tag name="KSO_WM_TEMPLATE_INDEX" val="20186234"/>
  <p:tag name="KSO_WM_UNIT_ID" val="diagram20186234_1*q_h_f*1_4_1"/>
  <p:tag name="KSO_WM_UNIT_LAYERLEVEL" val="1_1_1"/>
  <p:tag name="KSO_WM_UNIT_VALUE" val="45"/>
  <p:tag name="KSO_WM_UNIT_HIGHLIGHT" val="0"/>
  <p:tag name="KSO_WM_UNIT_COMPATIBLE" val="0"/>
  <p:tag name="KSO_WM_DIAGRAM_GROUP_CODE" val="q1-1"/>
  <p:tag name="KSO_WM_UNIT_PRESET_TEXT" val="此部分内容作为文字排版占位显示 （建议使用主题字体）"/>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483.xml><?xml version="1.0" encoding="utf-8"?>
<p:tagLst xmlns:p="http://schemas.openxmlformats.org/presentationml/2006/main">
  <p:tag name="KSO_WM_TAG_VERSION" val="1.0"/>
  <p:tag name="KSO_WM_TEMPLATE_CATEGORY" val="diagram"/>
  <p:tag name="KSO_WM_TEMPLATE_INDEX" val="20186234"/>
  <p:tag name="KSO_WM_UNIT_ID" val="diagram20186234_1*q_h_a*1_4_1"/>
  <p:tag name="KSO_WM_UNIT_LAYERLEVEL" val="1_1_1"/>
  <p:tag name="KSO_WM_UNIT_VALUE" val="6"/>
  <p:tag name="KSO_WM_UNIT_HIGHLIGHT" val="0"/>
  <p:tag name="KSO_WM_UNIT_COMPATIBLE" val="0"/>
  <p:tag name="KSO_WM_DIAGRAM_GROUP_CODE" val="q1-1"/>
  <p:tag name="KSO_WM_UNIT_PRESET_TEXT" val="标题文本预设"/>
  <p:tag name="KSO_WM_UNIT_ISCONTENTSTITLE" val="0"/>
  <p:tag name="KSO_WM_UNIT_NOCLEAR" val="0"/>
  <p:tag name="KSO_WM_UNIT_DIAGRAM_ISNUMVISUAL" val="0"/>
  <p:tag name="KSO_WM_UNIT_DIAGRAM_ISREFERUNIT" val="0"/>
  <p:tag name="KSO_WM_UNIT_TEXT_FILL_FORE_SCHEMECOLOR_INDEX" val="8"/>
  <p:tag name="KSO_WM_UNIT_TEXT_FILL_TYPE" val="1"/>
  <p:tag name="KSO_WM_UNIT_USESOURCEFORMAT_APPLY" val="1"/>
</p:tagLst>
</file>

<file path=ppt/tags/tag484.xml><?xml version="1.0" encoding="utf-8"?>
<p:tagLst xmlns:p="http://schemas.openxmlformats.org/presentationml/2006/main">
  <p:tag name="KSO_WM_TEMPLATE_INDEX" val="20186234"/>
  <p:tag name="KSO_WM_TAG_VERSION" val="1.0"/>
  <p:tag name="KSO_WM_SLIDE_INDEX" val="1"/>
  <p:tag name="KSO_WM_SLIDE_ITEM_CNT" val="4"/>
  <p:tag name="KSO_WM_SLIDE_LAYOUT" val="q"/>
  <p:tag name="KSO_WM_SLIDE_LAYOUT_CNT" val="1"/>
  <p:tag name="KSO_WM_SLIDE_TYPE" val="text"/>
  <p:tag name="KSO_WM_SLIDE_SUBTYPE" val="diag"/>
  <p:tag name="KSO_WM_BEAUTIFY_FLAG" val="#wm#"/>
  <p:tag name="KSO_WM_SLIDE_POSITION" val="114.961*127.158"/>
  <p:tag name="KSO_WM_SLIDE_SIZE" val="723.792*322.644"/>
  <p:tag name="KSO_WM_DIAGRAM_GROUP_CODE" val="q1-1"/>
  <p:tag name="KSO_WM_TEMPLATE_CATEGORY" val="diagram"/>
  <p:tag name="KSO_WM_SLIDE_ID" val="diagram20186234_1"/>
  <p:tag name="KSO_WM_TEMPLATE_SUBCATEGORY" val="0"/>
  <p:tag name="KSO_WM_SLIDE_DIAGTYPE" val="q"/>
</p:tagLst>
</file>

<file path=ppt/tags/tag485.xml><?xml version="1.0" encoding="utf-8"?>
<p:tagLst xmlns:p="http://schemas.openxmlformats.org/presentationml/2006/main">
  <p:tag name="KSO_WM_SLIDE_MODEL_TYPE" val="timeline"/>
</p:tagLst>
</file>

<file path=ppt/tags/tag486.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487.xml><?xml version="1.0" encoding="utf-8"?>
<p:tagLst xmlns:p="http://schemas.openxmlformats.org/presentationml/2006/main">
  <p:tag name="KSO_WM_SLIDE_MODEL_TYPE" val="timeline"/>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h_i*1_1_1"/>
  <p:tag name="KSO_WM_TEMPLATE_CATEGORY" val="diagram"/>
  <p:tag name="KSO_WM_TEMPLATE_INDEX" val="773"/>
  <p:tag name="KSO_WM_UNIT_LAYERLEVEL" val="1_1_1"/>
  <p:tag name="KSO_WM_TAG_VERSION" val="1.0"/>
  <p:tag name="KSO_WM_UNIT_LINE_FORE_SCHEMECOLOR_INDEX" val="5"/>
  <p:tag name="KSO_WM_UNIT_LINE_FILL_TYPE" val="2"/>
  <p:tag name="KSO_WM_UNIT_TEXT_FILL_FORE_SCHEMECOLOR_INDEX" val="13"/>
  <p:tag name="KSO_WM_UNIT_TEXT_FILL_TYPE" val="1"/>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h_i*1_2_1"/>
  <p:tag name="KSO_WM_TEMPLATE_CATEGORY" val="diagram"/>
  <p:tag name="KSO_WM_TEMPLATE_INDEX" val="773"/>
  <p:tag name="KSO_WM_UNIT_LAYERLEVEL" val="1_1_1"/>
  <p:tag name="KSO_WM_TAG_VERSION" val="1.0"/>
  <p:tag name="KSO_WM_UNIT_LINE_FORE_SCHEMECOLOR_INDEX" val="6"/>
  <p:tag name="KSO_WM_UNIT_LINE_FILL_TYPE" val="2"/>
  <p:tag name="KSO_WM_UNIT_TEXT_FILL_FORE_SCHEMECOLOR_INDEX" val="13"/>
  <p:tag name="KSO_WM_UNIT_TEXT_FILL_TYPE" val="1"/>
</p:tagLst>
</file>

<file path=ppt/tags/tag49.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7"/>
  <p:tag name="KSO_WM_UNIT_ID" val="diagram20174811_4*l_i*1_17"/>
  <p:tag name="KSO_WM_TEMPLATE_CATEGORY" val="diagram"/>
  <p:tag name="KSO_WM_TEMPLATE_INDEX" val="20174811"/>
  <p:tag name="KSO_WM_UNIT_LAYERLEVEL" val="1_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h_i*1_3_1"/>
  <p:tag name="KSO_WM_TEMPLATE_CATEGORY" val="diagram"/>
  <p:tag name="KSO_WM_TEMPLATE_INDEX" val="773"/>
  <p:tag name="KSO_WM_UNIT_LAYERLEVEL" val="1_1_1"/>
  <p:tag name="KSO_WM_TAG_VERSION" val="1.0"/>
  <p:tag name="KSO_WM_UNIT_LINE_FORE_SCHEMECOLOR_INDEX" val="7"/>
  <p:tag name="KSO_WM_UNIT_LINE_FILL_TYPE" val="2"/>
  <p:tag name="KSO_WM_UNIT_TEXT_FILL_FORE_SCHEMECOLOR_INDEX" val="13"/>
  <p:tag name="KSO_WM_UNIT_TEXT_FILL_TYPE"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h_i*1_4_1"/>
  <p:tag name="KSO_WM_TEMPLATE_CATEGORY" val="diagram"/>
  <p:tag name="KSO_WM_TEMPLATE_INDEX" val="773"/>
  <p:tag name="KSO_WM_UNIT_LAYERLEVEL" val="1_1_1"/>
  <p:tag name="KSO_WM_TAG_VERSION" val="1.0"/>
  <p:tag name="KSO_WM_UNIT_LINE_FORE_SCHEMECOLOR_INDEX" val="8"/>
  <p:tag name="KSO_WM_UNIT_LINE_FILL_TYPE" val="2"/>
  <p:tag name="KSO_WM_UNIT_TEXT_FILL_FORE_SCHEMECOLOR_INDEX" val="13"/>
  <p:tag name="KSO_WM_UNIT_TEXT_FILL_TYPE" val="1"/>
</p:tagLst>
</file>

<file path=ppt/tags/tag49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i*1_1_2"/>
  <p:tag name="KSO_WM_TEMPLATE_CATEGORY" val="diagram"/>
  <p:tag name="KSO_WM_TEMPLATE_INDEX" val="773"/>
  <p:tag name="KSO_WM_UNIT_LAYERLEVEL" val="1_1_1"/>
  <p:tag name="KSO_WM_TAG_VERSION" val="1.0"/>
  <p:tag name="KSO_WM_UNIT_FILL_FORE_SCHEMECOLOR_INDEX" val="5"/>
  <p:tag name="KSO_WM_UNIT_FILL_TYPE" val="1"/>
  <p:tag name="KSO_WM_UNIT_TEXT_FILL_FORE_SCHEMECOLOR_INDEX" val="9"/>
  <p:tag name="KSO_WM_UNIT_TEXT_FILL_TYPE" val="1"/>
</p:tagLst>
</file>

<file path=ppt/tags/tag49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i*1_2_2"/>
  <p:tag name="KSO_WM_TEMPLATE_CATEGORY" val="diagram"/>
  <p:tag name="KSO_WM_TEMPLATE_INDEX" val="773"/>
  <p:tag name="KSO_WM_UNIT_LAYERLEVEL" val="1_1_1"/>
  <p:tag name="KSO_WM_TAG_VERSION" val="1.0"/>
  <p:tag name="KSO_WM_UNIT_FILL_FORE_SCHEMECOLOR_INDEX" val="6"/>
  <p:tag name="KSO_WM_UNIT_FILL_TYPE" val="1"/>
  <p:tag name="KSO_WM_UNIT_TEXT_FILL_FORE_SCHEMECOLOR_INDEX" val="2"/>
  <p:tag name="KSO_WM_UNIT_TEXT_FILL_TYPE" val="1"/>
</p:tagLst>
</file>

<file path=ppt/tags/tag49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i*1_3_2"/>
  <p:tag name="KSO_WM_TEMPLATE_CATEGORY" val="diagram"/>
  <p:tag name="KSO_WM_TEMPLATE_INDEX" val="773"/>
  <p:tag name="KSO_WM_UNIT_LAYERLEVEL" val="1_1_1"/>
  <p:tag name="KSO_WM_TAG_VERSION" val="1.0"/>
  <p:tag name="KSO_WM_UNIT_FILL_FORE_SCHEMECOLOR_INDEX" val="7"/>
  <p:tag name="KSO_WM_UNIT_FILL_TYPE" val="1"/>
  <p:tag name="KSO_WM_UNIT_TEXT_FILL_FORE_SCHEMECOLOR_INDEX" val="2"/>
  <p:tag name="KSO_WM_UNIT_TEXT_FILL_TYPE" val="1"/>
</p:tagLst>
</file>

<file path=ppt/tags/tag49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i*1_4_2"/>
  <p:tag name="KSO_WM_TEMPLATE_CATEGORY" val="diagram"/>
  <p:tag name="KSO_WM_TEMPLATE_INDEX" val="773"/>
  <p:tag name="KSO_WM_UNIT_LAYERLEVEL" val="1_1_1"/>
  <p:tag name="KSO_WM_TAG_VERSION" val="1.0"/>
  <p:tag name="KSO_WM_UNIT_FILL_FORE_SCHEMECOLOR_INDEX" val="8"/>
  <p:tag name="KSO_WM_UNIT_FILL_TYPE" val="1"/>
  <p:tag name="KSO_WM_UNIT_TEXT_FILL_FORE_SCHEMECOLOR_INDEX" val="2"/>
  <p:tag name="KSO_WM_UNIT_TEXT_FILL_TYPE" val="1"/>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i*1_4"/>
  <p:tag name="KSO_WM_TEMPLATE_CATEGORY" val="diagram"/>
  <p:tag name="KSO_WM_TEMPLATE_INDEX" val="773"/>
  <p:tag name="KSO_WM_UNIT_LAYERLEVEL" val="1_1"/>
  <p:tag name="KSO_WM_TAG_VERSION" val="1.0"/>
  <p:tag name="KSO_WM_UNIT_LINE_FORE_SCHEMECOLOR_INDEX" val="13"/>
  <p:tag name="KSO_WM_UNIT_LINE_FILL_TYPE" val="2"/>
  <p:tag name="KSO_WM_UNIT_TEXT_FILL_FORE_SCHEMECOLOR_INDEX" val="2"/>
  <p:tag name="KSO_WM_UNIT_TEXT_FILL_TYPE" val="1"/>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773_4*l_i*1_5"/>
  <p:tag name="KSO_WM_TEMPLATE_CATEGORY" val="diagram"/>
  <p:tag name="KSO_WM_TEMPLATE_INDEX" val="773"/>
  <p:tag name="KSO_WM_UNIT_LAYERLEVEL" val="1_1"/>
  <p:tag name="KSO_WM_TAG_VERSION" val="1.0"/>
  <p:tag name="KSO_WM_UNIT_LINE_FORE_SCHEMECOLOR_INDEX" val="13"/>
  <p:tag name="KSO_WM_UNIT_LINE_FILL_TYPE" val="2"/>
  <p:tag name="KSO_WM_UNIT_TEXT_FILL_FORE_SCHEMECOLOR_INDEX" val="2"/>
  <p:tag name="KSO_WM_UNIT_TEXT_FILL_TYPE" val="1"/>
</p:tagLst>
</file>

<file path=ppt/tags/tag498.xml><?xml version="1.0" encoding="utf-8"?>
<p:tagLst xmlns:p="http://schemas.openxmlformats.org/presentationml/2006/main">
  <p:tag name="KSO_WM_UNIT_VALUE" val="128*129"/>
  <p:tag name="KSO_WM_UNIT_HIGHLIGHT" val="0"/>
  <p:tag name="KSO_WM_UNIT_COMPATIBLE" val="0"/>
  <p:tag name="KSO_WM_UNIT_DIAGRAM_ISNUMVISUAL" val="0"/>
  <p:tag name="KSO_WM_UNIT_DIAGRAM_ISREFERUNIT" val="0"/>
  <p:tag name="KSO_WM_DIAGRAM_GROUP_CODE" val="l1-1"/>
  <p:tag name="KSO_WM_UNIT_ID" val="diagram773_4*l_x*1_1"/>
  <p:tag name="KSO_WM_TEMPLATE_CATEGORY" val="diagram"/>
  <p:tag name="KSO_WM_TEMPLATE_INDEX" val="773"/>
  <p:tag name="KSO_WM_UNIT_LAYERLEVEL" val="1_1"/>
  <p:tag name="KSO_WM_TAG_VERSION" val="1.0"/>
  <p:tag name="KSO_WM_UNIT_FILL_FORE_SCHEMECOLOR_INDEX" val="13"/>
  <p:tag name="KSO_WM_UNIT_FILL_TYPE" val="1"/>
  <p:tag name="KSO_WM_UNIT_TEXT_FILL_FORE_SCHEMECOLOR_INDEX" val="13"/>
  <p:tag name="KSO_WM_UNIT_TEXT_FILL_TYPE" val="1"/>
</p:tagLst>
</file>

<file path=ppt/tags/tag499.xml><?xml version="1.0" encoding="utf-8"?>
<p:tagLst xmlns:p="http://schemas.openxmlformats.org/presentationml/2006/main">
  <p:tag name="KSO_WM_UNIT_VALUE" val="118*106"/>
  <p:tag name="KSO_WM_UNIT_HIGHLIGHT" val="0"/>
  <p:tag name="KSO_WM_UNIT_COMPATIBLE" val="0"/>
  <p:tag name="KSO_WM_UNIT_DIAGRAM_ISNUMVISUAL" val="0"/>
  <p:tag name="KSO_WM_UNIT_DIAGRAM_ISREFERUNIT" val="0"/>
  <p:tag name="KSO_WM_DIAGRAM_GROUP_CODE" val="l1-1"/>
  <p:tag name="KSO_WM_UNIT_ID" val="diagram773_4*l_x*1_2"/>
  <p:tag name="KSO_WM_TEMPLATE_CATEGORY" val="diagram"/>
  <p:tag name="KSO_WM_TEMPLATE_INDEX" val="773"/>
  <p:tag name="KSO_WM_UNIT_LAYERLEVEL" val="1_1"/>
  <p:tag name="KSO_WM_TAG_VERSION" val="1.0"/>
  <p:tag name="KSO_WM_UNIT_FILL_FORE_SCHEMECOLOR_INDEX" val="13"/>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50.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9"/>
  <p:tag name="KSO_WM_UNIT_ID" val="diagram20174811_4*l_i*1_19"/>
  <p:tag name="KSO_WM_TEMPLATE_CATEGORY" val="diagram"/>
  <p:tag name="KSO_WM_TEMPLATE_INDEX" val="20174811"/>
  <p:tag name="KSO_WM_UNIT_LAYERLEVEL" val="1_1"/>
  <p:tag name="KSO_WM_TAG_VERSION" val="1.0"/>
  <p:tag name="KSO_WM_BEAUTIFY_FLAG" val="#wm#"/>
</p:tagLst>
</file>

<file path=ppt/tags/tag500.xml><?xml version="1.0" encoding="utf-8"?>
<p:tagLst xmlns:p="http://schemas.openxmlformats.org/presentationml/2006/main">
  <p:tag name="KSO_WM_UNIT_RELATE_UNITID" val="261*l*1"/>
  <p:tag name="KSO_WM_UNIT_ISCONTENTSTITLE" val="0"/>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ID" val="diagram773_4*a*1"/>
  <p:tag name="KSO_WM_TEMPLATE_CATEGORY" val="diagram"/>
  <p:tag name="KSO_WM_TEMPLATE_INDEX" val="773"/>
  <p:tag name="KSO_WM_UNIT_LAYERLEVEL" val="1"/>
  <p:tag name="KSO_WM_TAG_VERSION" val="1.0"/>
  <p:tag name="KSO_WM_UNIT_PRESET_TEXT" val="单击此处添加标题"/>
  <p:tag name="KSO_WM_UNIT_TEXT_FILL_FORE_SCHEMECOLOR_INDEX" val="13"/>
  <p:tag name="KSO_WM_UNIT_TEXT_FILL_TYPE" val="1"/>
</p:tagLst>
</file>

<file path=ppt/tags/tag50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f*1_1_2"/>
  <p:tag name="KSO_WM_TEMPLATE_CATEGORY" val="diagram"/>
  <p:tag name="KSO_WM_TEMPLATE_INDEX" val="773"/>
  <p:tag name="KSO_WM_UNIT_LAYERLEVEL" val="1_1_1"/>
  <p:tag name="KSO_WM_TAG_VERSION" val="1.0"/>
  <p:tag name="KSO_WM_UNIT_PRESET_TEXT" val="单击此处添加文本具体内容"/>
  <p:tag name="KSO_WM_UNIT_TEXT_FILL_FORE_SCHEMECOLOR_INDEX" val="14"/>
  <p:tag name="KSO_WM_UNIT_TEXT_FILL_TYPE" val="1"/>
</p:tagLst>
</file>

<file path=ppt/tags/tag50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f*1_2_2"/>
  <p:tag name="KSO_WM_TEMPLATE_CATEGORY" val="diagram"/>
  <p:tag name="KSO_WM_TEMPLATE_INDEX" val="773"/>
  <p:tag name="KSO_WM_UNIT_LAYERLEVEL" val="1_1_1"/>
  <p:tag name="KSO_WM_TAG_VERSION" val="1.0"/>
  <p:tag name="KSO_WM_UNIT_PRESET_TEXT" val="单击此处添加文本具体内容"/>
  <p:tag name="KSO_WM_UNIT_TEXT_FILL_FORE_SCHEMECOLOR_INDEX" val="14"/>
  <p:tag name="KSO_WM_UNIT_TEXT_FILL_TYPE" val="1"/>
</p:tagLst>
</file>

<file path=ppt/tags/tag50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f*1_3_2"/>
  <p:tag name="KSO_WM_TEMPLATE_CATEGORY" val="diagram"/>
  <p:tag name="KSO_WM_TEMPLATE_INDEX" val="773"/>
  <p:tag name="KSO_WM_UNIT_LAYERLEVEL" val="1_1_1"/>
  <p:tag name="KSO_WM_TAG_VERSION" val="1.0"/>
  <p:tag name="KSO_WM_UNIT_PRESET_TEXT" val="单击此处添加文本具体内容"/>
  <p:tag name="KSO_WM_UNIT_TEXT_FILL_FORE_SCHEMECOLOR_INDEX" val="14"/>
  <p:tag name="KSO_WM_UNIT_TEXT_FILL_TYPE" val="1"/>
</p:tagLst>
</file>

<file path=ppt/tags/tag50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ID" val="diagram773_4*l_h_f*1_4_2"/>
  <p:tag name="KSO_WM_TEMPLATE_CATEGORY" val="diagram"/>
  <p:tag name="KSO_WM_TEMPLATE_INDEX" val="773"/>
  <p:tag name="KSO_WM_UNIT_LAYERLEVEL" val="1_1_1"/>
  <p:tag name="KSO_WM_TAG_VERSION" val="1.0"/>
  <p:tag name="KSO_WM_UNIT_PRESET_TEXT" val="单击此处添加文本具体内容"/>
  <p:tag name="KSO_WM_UNIT_TEXT_FILL_FORE_SCHEMECOLOR_INDEX" val="14"/>
  <p:tag name="KSO_WM_UNIT_TEXT_FILL_TYPE" val="1"/>
</p:tagLst>
</file>

<file path=ppt/tags/tag505.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506.xml><?xml version="1.0" encoding="utf-8"?>
<p:tagLst xmlns:p="http://schemas.openxmlformats.org/presentationml/2006/main">
  <p:tag name="KSO_WM_SLIDE_MODEL_TYPE" val="timeline"/>
</p:tagLst>
</file>

<file path=ppt/tags/tag507.xml><?xml version="1.0" encoding="utf-8"?>
<p:tagLst xmlns:p="http://schemas.openxmlformats.org/presentationml/2006/main">
  <p:tag name="KSO_WM_UNIT_PLACING_PICTURE_USER_VIEWPORT" val="{&quot;height&quot;:10371,&quot;width&quot;:8239}"/>
</p:tagLst>
</file>

<file path=ppt/tags/tag509.xml><?xml version="1.0" encoding="utf-8"?>
<p:tagLst xmlns:p="http://schemas.openxmlformats.org/presentationml/2006/main">
  <p:tag name="COMMONDATA" val="eyJoZGlkIjoiZGEzZTg1MWU2MGIyNjFjZjM1ODNlOTdmN2M4ZWRkZGIifQ=="/>
</p:tagLst>
</file>

<file path=ppt/tags/tag51.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6"/>
  <p:tag name="KSO_WM_UNIT_ID" val="diagram20174811_4*l_i*1_16"/>
  <p:tag name="KSO_WM_TEMPLATE_CATEGORY" val="diagram"/>
  <p:tag name="KSO_WM_TEMPLATE_INDEX" val="20174811"/>
  <p:tag name="KSO_WM_UNIT_LAYERLEVEL" val="1_1"/>
  <p:tag name="KSO_WM_TAG_VERSION" val="1.0"/>
  <p:tag name="KSO_WM_BEAUTIFY_FLAG" val="#wm#"/>
</p:tagLst>
</file>

<file path=ppt/tags/tag52.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3"/>
  <p:tag name="KSO_WM_UNIT_ID" val="diagram20174811_4*l_i*1_23"/>
  <p:tag name="KSO_WM_TEMPLATE_CATEGORY" val="diagram"/>
  <p:tag name="KSO_WM_TEMPLATE_INDEX" val="20174811"/>
  <p:tag name="KSO_WM_UNIT_LAYERLEVEL" val="1_1"/>
  <p:tag name="KSO_WM_TAG_VERSION" val="1.0"/>
  <p:tag name="KSO_WM_BEAUTIFY_FLAG" val="#wm#"/>
</p:tagLst>
</file>

<file path=ppt/tags/tag53.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74811_4*l_i*1_3"/>
  <p:tag name="KSO_WM_TEMPLATE_CATEGORY" val="diagram"/>
  <p:tag name="KSO_WM_TEMPLATE_INDEX" val="20174811"/>
  <p:tag name="KSO_WM_UNIT_LAYERLEVEL" val="1_1"/>
  <p:tag name="KSO_WM_TAG_VERSION" val="1.0"/>
  <p:tag name="KSO_WM_BEAUTIFY_FLAG" val="#wm#"/>
</p:tagLst>
</file>

<file path=ppt/tags/tag54.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174811_4*l_i*1_8"/>
  <p:tag name="KSO_WM_TEMPLATE_CATEGORY" val="diagram"/>
  <p:tag name="KSO_WM_TEMPLATE_INDEX" val="20174811"/>
  <p:tag name="KSO_WM_UNIT_LAYERLEVEL" val="1_1"/>
  <p:tag name="KSO_WM_TAG_VERSION" val="1.0"/>
  <p:tag name="KSO_WM_BEAUTIFY_FLAG" val="#wm#"/>
</p:tagLst>
</file>

<file path=ppt/tags/tag55.xml><?xml version="1.0" encoding="utf-8"?>
<p:tagLst xmlns:p="http://schemas.openxmlformats.org/presentationml/2006/main">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174811_4*l_i*1_13"/>
  <p:tag name="KSO_WM_TEMPLATE_CATEGORY" val="diagram"/>
  <p:tag name="KSO_WM_TEMPLATE_INDEX" val="20174811"/>
  <p:tag name="KSO_WM_UNIT_LAYERLEVEL" val="1_1"/>
  <p:tag name="KSO_WM_TAG_VERSION" val="1.0"/>
  <p:tag name="KSO_WM_BEAUTIFY_FLAG" val="#wm#"/>
  <p:tag name="KSO_WM_UNIT_FILL_FORE_SCHEMECOLOR_INDEX" val="15"/>
  <p:tag name="KSO_WM_UNIT_FILL_TYPE" val="1"/>
</p:tagLst>
</file>

<file path=ppt/tags/tag56.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8"/>
  <p:tag name="KSO_WM_UNIT_ID" val="diagram20174811_4*l_i*1_18"/>
  <p:tag name="KSO_WM_TEMPLATE_CATEGORY" val="diagram"/>
  <p:tag name="KSO_WM_TEMPLATE_INDEX" val="20174811"/>
  <p:tag name="KSO_WM_UNIT_LAYERLEVEL" val="1_1"/>
  <p:tag name="KSO_WM_TAG_VERSION" val="1.0"/>
  <p:tag name="KSO_WM_BEAUTIFY_FLAG" val="#wm#"/>
</p:tagLst>
</file>

<file path=ppt/tags/tag57.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174811_4*l_i*1_12"/>
  <p:tag name="KSO_WM_TEMPLATE_CATEGORY" val="diagram"/>
  <p:tag name="KSO_WM_TEMPLATE_INDEX" val="20174811"/>
  <p:tag name="KSO_WM_UNIT_LAYERLEVEL" val="1_1"/>
  <p:tag name="KSO_WM_TAG_VERSION" val="1.0"/>
  <p:tag name="KSO_WM_BEAUTIFY_FLAG" val="#wm#"/>
</p:tagLst>
</file>

<file path=ppt/tags/tag58.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0"/>
  <p:tag name="KSO_WM_UNIT_ID" val="diagram20174811_4*l_i*1_20"/>
  <p:tag name="KSO_WM_TEMPLATE_CATEGORY" val="diagram"/>
  <p:tag name="KSO_WM_TEMPLATE_INDEX" val="20174811"/>
  <p:tag name="KSO_WM_UNIT_LAYERLEVEL" val="1_1"/>
  <p:tag name="KSO_WM_TAG_VERSION" val="1.0"/>
  <p:tag name="KSO_WM_BEAUTIFY_FLAG" val="#wm#"/>
</p:tagLst>
</file>

<file path=ppt/tags/tag59.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2"/>
  <p:tag name="KSO_WM_UNIT_ID" val="diagram20174811_4*l_i*1_22"/>
  <p:tag name="KSO_WM_TEMPLATE_CATEGORY" val="diagram"/>
  <p:tag name="KSO_WM_TEMPLATE_INDEX" val="20174811"/>
  <p:tag name="KSO_WM_UNIT_LAYERLEVEL" val="1_1"/>
  <p:tag name="KSO_WM_TAG_VERSION" val="1.0"/>
  <p:tag name="KSO_WM_BEAUTIFY_FLAG" val="#wm#"/>
</p:tagLst>
</file>

<file path=ppt/tags/tag6.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60.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4"/>
  <p:tag name="KSO_WM_UNIT_ID" val="diagram20174811_4*l_i*1_24"/>
  <p:tag name="KSO_WM_TEMPLATE_CATEGORY" val="diagram"/>
  <p:tag name="KSO_WM_TEMPLATE_INDEX" val="20174811"/>
  <p:tag name="KSO_WM_UNIT_LAYERLEVEL" val="1_1"/>
  <p:tag name="KSO_WM_TAG_VERSION" val="1.0"/>
  <p:tag name="KSO_WM_BEAUTIFY_FLAG" val="#wm#"/>
</p:tagLst>
</file>

<file path=ppt/tags/tag61.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5"/>
  <p:tag name="KSO_WM_UNIT_ID" val="diagram20174811_4*l_i*1_25"/>
  <p:tag name="KSO_WM_TEMPLATE_CATEGORY" val="diagram"/>
  <p:tag name="KSO_WM_TEMPLATE_INDEX" val="20174811"/>
  <p:tag name="KSO_WM_UNIT_LAYERLEVEL" val="1_1"/>
  <p:tag name="KSO_WM_TAG_VERSION" val="1.0"/>
  <p:tag name="KSO_WM_BEAUTIFY_FLAG" val="#wm#"/>
</p:tagLst>
</file>

<file path=ppt/tags/tag62.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74811_4*l_i*1_2"/>
  <p:tag name="KSO_WM_TEMPLATE_CATEGORY" val="diagram"/>
  <p:tag name="KSO_WM_TEMPLATE_INDEX" val="20174811"/>
  <p:tag name="KSO_WM_UNIT_LAYERLEVEL" val="1_1"/>
  <p:tag name="KSO_WM_TAG_VERSION" val="1.0"/>
  <p:tag name="KSO_WM_BEAUTIFY_FLAG" val="#wm#"/>
</p:tagLst>
</file>

<file path=ppt/tags/tag63.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74811_4*l_i*1_4"/>
  <p:tag name="KSO_WM_TEMPLATE_CATEGORY" val="diagram"/>
  <p:tag name="KSO_WM_TEMPLATE_INDEX" val="20174811"/>
  <p:tag name="KSO_WM_UNIT_LAYERLEVEL" val="1_1"/>
  <p:tag name="KSO_WM_TAG_VERSION" val="1.0"/>
  <p:tag name="KSO_WM_BEAUTIFY_FLAG" val="#wm#"/>
</p:tagLst>
</file>

<file path=ppt/tags/tag64.xml><?xml version="1.0" encoding="utf-8"?>
<p:tagLst xmlns:p="http://schemas.openxmlformats.org/presentationml/2006/main">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4"/>
  <p:tag name="KSO_WM_UNIT_ID" val="diagram20174811_4*l_i*1_14"/>
  <p:tag name="KSO_WM_TEMPLATE_CATEGORY" val="diagram"/>
  <p:tag name="KSO_WM_TEMPLATE_INDEX" val="20174811"/>
  <p:tag name="KSO_WM_UNIT_LAYERLEVEL" val="1_1"/>
  <p:tag name="KSO_WM_TAG_VERSION" val="1.0"/>
  <p:tag name="KSO_WM_BEAUTIFY_FLAG" val="#wm#"/>
  <p:tag name="KSO_WM_UNIT_FILL_FORE_SCHEMECOLOR_INDEX" val="15"/>
  <p:tag name="KSO_WM_UNIT_FILL_TYPE" val="1"/>
</p:tagLst>
</file>

<file path=ppt/tags/tag65.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5"/>
  <p:tag name="KSO_WM_UNIT_ID" val="diagram20174811_4*l_i*1_15"/>
  <p:tag name="KSO_WM_TEMPLATE_CATEGORY" val="diagram"/>
  <p:tag name="KSO_WM_TEMPLATE_INDEX" val="20174811"/>
  <p:tag name="KSO_WM_UNIT_LAYERLEVEL" val="1_1"/>
  <p:tag name="KSO_WM_TAG_VERSION" val="1.0"/>
  <p:tag name="KSO_WM_BEAUTIFY_FLAG" val="#wm#"/>
</p:tagLst>
</file>

<file path=ppt/tags/tag66.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74811_4*l_i*1_5"/>
  <p:tag name="KSO_WM_TEMPLATE_CATEGORY" val="diagram"/>
  <p:tag name="KSO_WM_TEMPLATE_INDEX" val="20174811"/>
  <p:tag name="KSO_WM_UNIT_LAYERLEVEL" val="1_1"/>
  <p:tag name="KSO_WM_TAG_VERSION" val="1.0"/>
  <p:tag name="KSO_WM_BEAUTIFY_FLAG" val="#wm#"/>
</p:tagLst>
</file>

<file path=ppt/tags/tag67.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74811_4*l_i*1_6"/>
  <p:tag name="KSO_WM_TEMPLATE_CATEGORY" val="diagram"/>
  <p:tag name="KSO_WM_TEMPLATE_INDEX" val="20174811"/>
  <p:tag name="KSO_WM_UNIT_LAYERLEVEL" val="1_1"/>
  <p:tag name="KSO_WM_TAG_VERSION" val="1.0"/>
  <p:tag name="KSO_WM_BEAUTIFY_FLAG" val="#wm#"/>
</p:tagLst>
</file>

<file path=ppt/tags/tag68.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174811_4*l_i*1_7"/>
  <p:tag name="KSO_WM_TEMPLATE_CATEGORY" val="diagram"/>
  <p:tag name="KSO_WM_TEMPLATE_INDEX" val="20174811"/>
  <p:tag name="KSO_WM_UNIT_LAYERLEVEL" val="1_1"/>
  <p:tag name="KSO_WM_TAG_VERSION" val="1.0"/>
  <p:tag name="KSO_WM_BEAUTIFY_FLAG" val="#wm#"/>
</p:tagLst>
</file>

<file path=ppt/tags/tag69.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174811_4*l_i*1_9"/>
  <p:tag name="KSO_WM_TEMPLATE_CATEGORY" val="diagram"/>
  <p:tag name="KSO_WM_TEMPLATE_INDEX" val="20174811"/>
  <p:tag name="KSO_WM_UNIT_LAYERLEVEL" val="1_1"/>
  <p:tag name="KSO_WM_TAG_VERSION" val="1.0"/>
  <p:tag name="KSO_WM_BEAUTIFY_FLAG" val="#wm#"/>
</p:tagLst>
</file>

<file path=ppt/tags/tag7.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70.xml><?xml version="1.0" encoding="utf-8"?>
<p:tagLst xmlns:p="http://schemas.openxmlformats.org/presentationml/2006/main">
  <p:tag name="KSO_WM_UNIT_FILL_FORE_SCHEMECOLOR_INDEX" val="5"/>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174811_4*l_i*1_10"/>
  <p:tag name="KSO_WM_TEMPLATE_CATEGORY" val="diagram"/>
  <p:tag name="KSO_WM_TEMPLATE_INDEX" val="20174811"/>
  <p:tag name="KSO_WM_UNIT_LAYERLEVEL" val="1_1"/>
  <p:tag name="KSO_WM_TAG_VERSION" val="1.0"/>
  <p:tag name="KSO_WM_BEAUTIFY_FLAG" val="#wm#"/>
</p:tagLst>
</file>

<file path=ppt/tags/tag71.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174811_4*l_i*1_11"/>
  <p:tag name="KSO_WM_TEMPLATE_CATEGORY" val="diagram"/>
  <p:tag name="KSO_WM_TEMPLATE_INDEX" val="20174811"/>
  <p:tag name="KSO_WM_UNIT_LAYERLEVEL" val="1_1"/>
  <p:tag name="KSO_WM_TAG_VERSION" val="1.0"/>
  <p:tag name="KSO_WM_BEAUTIFY_FLAG" val="#wm#"/>
</p:tagLst>
</file>

<file path=ppt/tags/tag72.xml><?xml version="1.0" encoding="utf-8"?>
<p:tagLst xmlns:p="http://schemas.openxmlformats.org/presentationml/2006/main">
  <p:tag name="KSO_WM_UNIT_FILL_FORE_SCHEMECOLOR_INDEX" val="8"/>
  <p:tag name="KSO_WM_UNI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21"/>
  <p:tag name="KSO_WM_UNIT_ID" val="diagram20174811_4*l_i*1_21"/>
  <p:tag name="KSO_WM_TEMPLATE_CATEGORY" val="diagram"/>
  <p:tag name="KSO_WM_TEMPLATE_INDEX" val="20174811"/>
  <p:tag name="KSO_WM_UNIT_LAYERLEVEL" val="1_1"/>
  <p:tag name="KSO_WM_TAG_VERSION" val="1.0"/>
  <p:tag name="KSO_WM_BEAUTIFY_FLAG" val="#wm#"/>
</p:tagLst>
</file>

<file path=ppt/tags/tag73.xml><?xml version="1.0" encoding="utf-8"?>
<p:tagLst xmlns:p="http://schemas.openxmlformats.org/presentationml/2006/main">
  <p:tag name="KSO_WM_SLIDE_ID" val="diagram20201393_1"/>
  <p:tag name="KSO_WM_TEMPLATE_SUBCATEGORY" val="0"/>
  <p:tag name="KSO_WM_TEMPLATE_MASTER_TYPE" val="0"/>
  <p:tag name="KSO_WM_TEMPLATE_COLOR_TYPE" val="1"/>
  <p:tag name="KSO_WM_SLIDE_TYPE" val="text"/>
  <p:tag name="KSO_WM_SLIDE_SUBTYPE" val="diag"/>
  <p:tag name="KSO_WM_SLIDE_ITEM_CNT" val="3"/>
  <p:tag name="KSO_WM_SLIDE_INDEX" val="1"/>
  <p:tag name="KSO_WM_SLIDE_SIZE" val="784.751*294.408"/>
  <p:tag name="KSO_WM_SLIDE_POSITION" val="97.7443*169.334"/>
  <p:tag name="KSO_WM_DIAGRAM_GROUP_CODE" val="l1-1"/>
  <p:tag name="KSO_WM_SLIDE_DIAGTYPE" val="l"/>
  <p:tag name="KSO_WM_TAG_VERSION" val="1.0"/>
  <p:tag name="KSO_WM_BEAUTIFY_FLAG" val="#wm#"/>
  <p:tag name="KSO_WM_TEMPLATE_CATEGORY" val="diagram"/>
  <p:tag name="KSO_WM_TEMPLATE_INDEX" val="20201393"/>
  <p:tag name="KSO_WM_SLIDE_LAYOUT" val="a_b_l"/>
  <p:tag name="KSO_WM_SLIDE_LAYOUT_CNT" val="1_1_1"/>
</p:tagLst>
</file>

<file path=ppt/tags/tag74.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75.xml><?xml version="1.0" encoding="utf-8"?>
<p:tagLst xmlns:p="http://schemas.openxmlformats.org/presentationml/2006/main">
  <p:tag name="KSO_WM_TAG_VERSION" val="1.0"/>
  <p:tag name="KSO_WM_UNIT_ID" val="diagram160670_5*i*1"/>
  <p:tag name="KSO_WM_TEMPLATE_CATEGORY" val="diagram"/>
  <p:tag name="KSO_WM_TEMPLATE_INDEX" val="160670"/>
</p:tagLst>
</file>

<file path=ppt/tags/tag7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
  <p:tag name="KSO_WM_UNIT_ID" val="diagram160670_5*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1_1"/>
  <p:tag name="KSO_WM_UNIT_ID" val="diagram160670_5*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7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2"/>
  <p:tag name="KSO_WM_UNIT_ID" val="diagram160670_5*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79.xml><?xml version="1.0" encoding="utf-8"?>
<p:tagLst xmlns:p="http://schemas.openxmlformats.org/presentationml/2006/main">
  <p:tag name="KSO_WM_TAG_VERSION" val="1.0"/>
  <p:tag name="KSO_WM_UNIT_ID" val="diagram160670_5*i*8"/>
  <p:tag name="KSO_WM_TEMPLATE_CATEGORY" val="diagram"/>
  <p:tag name="KSO_WM_TEMPLATE_INDEX" val="160670"/>
</p:tagLst>
</file>

<file path=ppt/tags/tag8.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8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3"/>
  <p:tag name="KSO_WM_UNIT_ID" val="diagram160670_5*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8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4_1"/>
  <p:tag name="KSO_WM_UNIT_ID" val="diagram160670_5*l_h_f*1_4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8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4"/>
  <p:tag name="KSO_WM_UNIT_ID" val="diagram160670_5*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83.xml><?xml version="1.0" encoding="utf-8"?>
<p:tagLst xmlns:p="http://schemas.openxmlformats.org/presentationml/2006/main">
  <p:tag name="KSO_WM_TAG_VERSION" val="1.0"/>
  <p:tag name="KSO_WM_UNIT_ID" val="diagram160670_5*i*15"/>
  <p:tag name="KSO_WM_TEMPLATE_CATEGORY" val="diagram"/>
  <p:tag name="KSO_WM_TEMPLATE_INDEX" val="160670"/>
</p:tagLst>
</file>

<file path=ppt/tags/tag8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5"/>
  <p:tag name="KSO_WM_UNIT_ID" val="diagram160670_5*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85.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2_1"/>
  <p:tag name="KSO_WM_UNIT_ID" val="diagram160670_5*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86.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6"/>
  <p:tag name="KSO_WM_UNIT_ID" val="diagram160670_5*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87.xml><?xml version="1.0" encoding="utf-8"?>
<p:tagLst xmlns:p="http://schemas.openxmlformats.org/presentationml/2006/main">
  <p:tag name="KSO_WM_TAG_VERSION" val="1.0"/>
  <p:tag name="KSO_WM_UNIT_ID" val="diagram160670_5*i*22"/>
  <p:tag name="KSO_WM_TEMPLATE_CATEGORY" val="diagram"/>
  <p:tag name="KSO_WM_TEMPLATE_INDEX" val="160670"/>
</p:tagLst>
</file>

<file path=ppt/tags/tag88.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7"/>
  <p:tag name="KSO_WM_UNIT_ID" val="diagram160670_5*l_i*1_7"/>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89.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5_1"/>
  <p:tag name="KSO_WM_UNIT_ID" val="diagram160670_5*l_h_f*1_5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90.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8"/>
  <p:tag name="KSO_WM_UNIT_ID" val="diagram160670_5*l_i*1_8"/>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91.xml><?xml version="1.0" encoding="utf-8"?>
<p:tagLst xmlns:p="http://schemas.openxmlformats.org/presentationml/2006/main">
  <p:tag name="KSO_WM_TAG_VERSION" val="1.0"/>
  <p:tag name="KSO_WM_UNIT_ID" val="diagram160670_5*i*29"/>
  <p:tag name="KSO_WM_TEMPLATE_CATEGORY" val="diagram"/>
  <p:tag name="KSO_WM_TEMPLATE_INDEX" val="160670"/>
</p:tagLst>
</file>

<file path=ppt/tags/tag92.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9"/>
  <p:tag name="KSO_WM_UNIT_ID" val="diagram160670_5*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93.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h_f"/>
  <p:tag name="KSO_WM_UNIT_INDEX" val="1_3_1"/>
  <p:tag name="KSO_WM_UNIT_ID" val="diagram160670_5*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94.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l_i"/>
  <p:tag name="KSO_WM_UNIT_INDEX" val="1_10"/>
  <p:tag name="KSO_WM_UNIT_ID" val="diagram160670_5*l_i*1_10"/>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95.xml><?xml version="1.0" encoding="utf-8"?>
<p:tagLst xmlns:p="http://schemas.openxmlformats.org/presentationml/2006/main">
  <p:tag name="KSO_WM_TEMPLATE_INDEX" val="20186234"/>
  <p:tag name="KSO_WM_TAG_VERSION" val="1.0"/>
  <p:tag name="KSO_WM_SLIDE_INDEX" val="1"/>
  <p:tag name="KSO_WM_SLIDE_ITEM_CNT" val="4"/>
  <p:tag name="KSO_WM_SLIDE_LAYOUT" val="q"/>
  <p:tag name="KSO_WM_SLIDE_LAYOUT_CNT" val="1"/>
  <p:tag name="KSO_WM_SLIDE_TYPE" val="text"/>
  <p:tag name="KSO_WM_SLIDE_SUBTYPE" val="diag"/>
  <p:tag name="KSO_WM_BEAUTIFY_FLAG" val="#wm#"/>
  <p:tag name="KSO_WM_SLIDE_POSITION" val="114.961*127.158"/>
  <p:tag name="KSO_WM_SLIDE_SIZE" val="723.792*322.644"/>
  <p:tag name="KSO_WM_DIAGRAM_GROUP_CODE" val="q1-1"/>
  <p:tag name="KSO_WM_TEMPLATE_CATEGORY" val="diagram"/>
  <p:tag name="KSO_WM_SLIDE_ID" val="diagram20186234_1"/>
  <p:tag name="KSO_WM_TEMPLATE_SUBCATEGORY" val="0"/>
  <p:tag name="KSO_WM_SLIDE_DIAGTYPE" val="q"/>
</p:tagLst>
</file>

<file path=ppt/tags/tag96.xml><?xml version="1.0" encoding="utf-8"?>
<p:tagLst xmlns:p="http://schemas.openxmlformats.org/presentationml/2006/main">
  <p:tag name="KSO_WM_SLIDE_MODEL_TYPE" val="timeline"/>
</p:tagLst>
</file>

<file path=ppt/tags/tag97.xml><?xml version="1.0" encoding="utf-8"?>
<p:tagLst xmlns:p="http://schemas.openxmlformats.org/presentationml/2006/main">
  <p:tag name="KSO_WM_SLIDE_MODEL_TYPE" val="timeline"/>
</p:tagLst>
</file>

<file path=ppt/tags/tag98.xml><?xml version="1.0" encoding="utf-8"?>
<p:tagLst xmlns:p="http://schemas.openxmlformats.org/presentationml/2006/main">
  <p:tag name="KSO_WM_SLIDE_ID" val="diagram20200111_1"/>
  <p:tag name="KSO_WM_TEMPLATE_SUBCATEGORY" val="0"/>
  <p:tag name="KSO_WM_SLIDE_TYPE" val="text"/>
  <p:tag name="KSO_WM_SLIDE_SUBTYPE" val="diag"/>
  <p:tag name="KSO_WM_SLIDE_ITEM_CNT" val="2"/>
  <p:tag name="KSO_WM_SLIDE_INDEX" val="1"/>
  <p:tag name="KSO_WM_SLIDE_SIZE" val="854*270.534"/>
  <p:tag name="KSO_WM_SLIDE_POSITION" val="53*168.755"/>
  <p:tag name="KSO_WM_DIAGRAM_GROUP_CODE" val="q1-1"/>
  <p:tag name="KSO_WM_SLIDE_DIAGTYPE" val="q"/>
  <p:tag name="KSO_WM_TAG_VERSION" val="1.0"/>
  <p:tag name="KSO_WM_BEAUTIFY_FLAG" val="#wm#"/>
  <p:tag name="KSO_WM_TEMPLATE_CATEGORY" val="diagram"/>
  <p:tag name="KSO_WM_TEMPLATE_INDEX" val="20200111"/>
  <p:tag name="KSO_WM_SLIDE_LAYOUT" val="a_q"/>
  <p:tag name="KSO_WM_SLIDE_LAYOUT_CNT" val="1_1"/>
</p:tagLst>
</file>

<file path=ppt/tags/tag99.xml><?xml version="1.0" encoding="utf-8"?>
<p:tagLst xmlns:p="http://schemas.openxmlformats.org/presentationml/2006/main">
  <p:tag name="KSO_WM_SLIDE_MODEL_TYPE" val="timelin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Y3Njg1MDMwNTM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2">
      <extobjdata type="C9F754DE-2CAD-44b6-B708-469DEB6407EB" data="ewoJIkZpbGVJZCIgOiAiMTY3NjgwNDExNjgy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3">
      <extobjdata type="C9F754DE-2CAD-44b6-B708-469DEB6407EB" data="ewoJIkZpbGVJZCIgOiAiMTY3Njg1MDMwNTM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4">
      <extobjdata type="C9F754DE-2CAD-44b6-B708-469DEB6407EB" data="ewoJIkZpbGVJZCIgOiAiMTY3Njg1MDMwNTM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5">
      <extobjdata type="C9F754DE-2CAD-44b6-B708-469DEB6407EB" data="ewoJIkZpbGVJZCIgOiAiMTY3Njg1MDMwNTM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s>
</s:customData>
</file>

<file path=customXml/itemProps508.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19433</Words>
  <Application>WPS 演示</Application>
  <PresentationFormat>自定义</PresentationFormat>
  <Paragraphs>1209</Paragraphs>
  <Slides>94</Slides>
  <Notes>34</Notes>
  <HiddenSlides>11</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94</vt:i4>
      </vt:variant>
    </vt:vector>
  </HeadingPairs>
  <TitlesOfParts>
    <vt:vector size="113" baseType="lpstr">
      <vt:lpstr>Arial</vt:lpstr>
      <vt:lpstr>宋体</vt:lpstr>
      <vt:lpstr>Wingdings</vt:lpstr>
      <vt:lpstr>Arial Black</vt:lpstr>
      <vt:lpstr>字魂70号-灵悦黑体</vt:lpstr>
      <vt:lpstr>黑体</vt:lpstr>
      <vt:lpstr>Times New Roman</vt:lpstr>
      <vt:lpstr>微软雅黑</vt:lpstr>
      <vt:lpstr>Source Han Serif SC</vt:lpstr>
      <vt:lpstr>Cambria</vt:lpstr>
      <vt:lpstr>Open Sans Extrabold</vt:lpstr>
      <vt:lpstr>Kozuka Gothic Pro H</vt:lpstr>
      <vt:lpstr>华文行楷</vt:lpstr>
      <vt:lpstr>楷体</vt:lpstr>
      <vt:lpstr>Calibri</vt:lpstr>
      <vt:lpstr>Calibri Light</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yusu</dc:creator>
  <cp:lastModifiedBy>几树天晴</cp:lastModifiedBy>
  <cp:revision>362</cp:revision>
  <dcterms:created xsi:type="dcterms:W3CDTF">2019-06-24T12:10:00Z</dcterms:created>
  <dcterms:modified xsi:type="dcterms:W3CDTF">2022-06-23T02:18:31Z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AE640D03E1DC486092D5F760D2B1C0E2</vt:lpwstr>
  </property>
</Properties>
</file>