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1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8"/>
  </p:handoutMasterIdLst>
  <p:sldIdLst>
    <p:sldId id="1245" r:id="rId3"/>
    <p:sldId id="1189" r:id="rId4"/>
    <p:sldId id="1696" r:id="rId6"/>
    <p:sldId id="529" r:id="rId7"/>
    <p:sldId id="1648" r:id="rId8"/>
    <p:sldId id="1676" r:id="rId9"/>
    <p:sldId id="1119" r:id="rId10"/>
    <p:sldId id="1120" r:id="rId11"/>
    <p:sldId id="1372" r:id="rId12"/>
    <p:sldId id="1677" r:id="rId13"/>
    <p:sldId id="1310" r:id="rId14"/>
    <p:sldId id="1679" r:id="rId15"/>
    <p:sldId id="1680" r:id="rId16"/>
    <p:sldId id="1681" r:id="rId17"/>
    <p:sldId id="1683" r:id="rId18"/>
    <p:sldId id="1212" r:id="rId19"/>
    <p:sldId id="1621" r:id="rId20"/>
    <p:sldId id="1622" r:id="rId21"/>
    <p:sldId id="1623" r:id="rId22"/>
    <p:sldId id="1684" r:id="rId23"/>
    <p:sldId id="1685" r:id="rId24"/>
    <p:sldId id="1686" r:id="rId25"/>
    <p:sldId id="1213" r:id="rId26"/>
    <p:sldId id="1687" r:id="rId27"/>
    <p:sldId id="1697" r:id="rId28"/>
    <p:sldId id="1698" r:id="rId29"/>
    <p:sldId id="1699" r:id="rId30"/>
    <p:sldId id="1700" r:id="rId31"/>
    <p:sldId id="1701" r:id="rId32"/>
    <p:sldId id="1702" r:id="rId33"/>
    <p:sldId id="1703" r:id="rId34"/>
    <p:sldId id="1705" r:id="rId35"/>
    <p:sldId id="1706" r:id="rId36"/>
    <p:sldId id="1246" r:id="rId37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2EEB82B-6CAD-41D7-9F06-8B876DFEE5D7}">
          <p14:sldIdLst>
            <p14:sldId id="1245"/>
            <p14:sldId id="1189"/>
            <p14:sldId id="1696"/>
            <p14:sldId id="529"/>
            <p14:sldId id="1648"/>
            <p14:sldId id="1676"/>
            <p14:sldId id="1119"/>
            <p14:sldId id="1120"/>
            <p14:sldId id="1372"/>
            <p14:sldId id="1677"/>
            <p14:sldId id="1310"/>
            <p14:sldId id="1679"/>
            <p14:sldId id="1680"/>
            <p14:sldId id="1681"/>
            <p14:sldId id="1683"/>
            <p14:sldId id="1212"/>
            <p14:sldId id="1621"/>
            <p14:sldId id="1622"/>
            <p14:sldId id="1623"/>
            <p14:sldId id="1684"/>
            <p14:sldId id="1685"/>
            <p14:sldId id="1686"/>
            <p14:sldId id="1213"/>
            <p14:sldId id="1687"/>
            <p14:sldId id="1697"/>
            <p14:sldId id="1698"/>
            <p14:sldId id="1699"/>
            <p14:sldId id="1700"/>
            <p14:sldId id="1701"/>
            <p14:sldId id="1702"/>
            <p14:sldId id="1703"/>
            <p14:sldId id="1705"/>
            <p14:sldId id="1706"/>
            <p14:sldId id="1246"/>
          </p14:sldIdLst>
        </p14:section>
        <p14:section name="无标题节" id="{6F2707CE-41FB-4C7B-A59C-55E7F3EFDDE4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9921" initials="1" lastIdx="2" clrIdx="0"/>
  <p:cmAuthor id="2" name="12897" initials="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A900"/>
    <a:srgbClr val="EAEFF7"/>
    <a:srgbClr val="D2DEEF"/>
    <a:srgbClr val="E7F1D6"/>
    <a:srgbClr val="C8CCD3"/>
    <a:srgbClr val="FB3223"/>
    <a:srgbClr val="FFC411"/>
    <a:srgbClr val="1F90D0"/>
    <a:srgbClr val="4C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50" y="-108"/>
      </p:cViewPr>
      <p:guideLst>
        <p:guide orient="horz" pos="2390"/>
        <p:guide pos="3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5" Type="http://schemas.openxmlformats.org/officeDocument/2006/relationships/tags" Target="tags/tag117.xml"/><Relationship Id="rId44" Type="http://schemas.openxmlformats.org/officeDocument/2006/relationships/customXml" Target="../customXml/item1.xml"/><Relationship Id="rId43" Type="http://schemas.openxmlformats.org/officeDocument/2006/relationships/customXmlProps" Target="../customXml/itemProps116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4BDFB-B569-4DDD-98CA-86E2FA3C8F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8187-19C6-4A0A-A8A9-574C9E79D8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51D9-4B84-474A-BA7D-B301C89932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4E72-3E19-4C50-A330-03BEB3C89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51D9-4B84-474A-BA7D-B301C89932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4E72-3E19-4C50-A330-03BEB3C89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51D9-4B84-474A-BA7D-B301C89932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4E72-3E19-4C50-A330-03BEB3C89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51D9-4B84-474A-BA7D-B301C89932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4E72-3E19-4C50-A330-03BEB3C89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51D9-4B84-474A-BA7D-B301C89932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4E72-3E19-4C50-A330-03BEB3C89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51D9-4B84-474A-BA7D-B301C89932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4E72-3E19-4C50-A330-03BEB3C89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51D9-4B84-474A-BA7D-B301C89932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4E72-3E19-4C50-A330-03BEB3C89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51D9-4B84-474A-BA7D-B301C89932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4E72-3E19-4C50-A330-03BEB3C89F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image" Target="../media/image2.png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0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8" Type="http://schemas.openxmlformats.org/officeDocument/2006/relationships/slideLayout" Target="../slideLayouts/slideLayout4.xml"/><Relationship Id="rId27" Type="http://schemas.openxmlformats.org/officeDocument/2006/relationships/tags" Target="../tags/tag68.xml"/><Relationship Id="rId26" Type="http://schemas.openxmlformats.org/officeDocument/2006/relationships/tags" Target="../tags/tag67.xml"/><Relationship Id="rId25" Type="http://schemas.openxmlformats.org/officeDocument/2006/relationships/tags" Target="../tags/tag66.xml"/><Relationship Id="rId24" Type="http://schemas.openxmlformats.org/officeDocument/2006/relationships/tags" Target="../tags/tag65.xml"/><Relationship Id="rId23" Type="http://schemas.openxmlformats.org/officeDocument/2006/relationships/tags" Target="../tags/tag64.xml"/><Relationship Id="rId22" Type="http://schemas.openxmlformats.org/officeDocument/2006/relationships/tags" Target="../tags/tag63.xml"/><Relationship Id="rId21" Type="http://schemas.openxmlformats.org/officeDocument/2006/relationships/tags" Target="../tags/tag62.xml"/><Relationship Id="rId20" Type="http://schemas.openxmlformats.org/officeDocument/2006/relationships/tags" Target="../tags/tag61.xml"/><Relationship Id="rId2" Type="http://schemas.openxmlformats.org/officeDocument/2006/relationships/image" Target="../media/image4.png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9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0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../media/image2.png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7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.xml"/><Relationship Id="rId5" Type="http://schemas.openxmlformats.org/officeDocument/2006/relationships/slide" Target="slide17.xml"/><Relationship Id="rId4" Type="http://schemas.openxmlformats.org/officeDocument/2006/relationships/slide" Target="slide19.xml"/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8" Type="http://schemas.openxmlformats.org/officeDocument/2006/relationships/slideLayout" Target="../slideLayouts/slideLayout4.xml"/><Relationship Id="rId37" Type="http://schemas.openxmlformats.org/officeDocument/2006/relationships/tags" Target="../tags/tag114.xml"/><Relationship Id="rId36" Type="http://schemas.openxmlformats.org/officeDocument/2006/relationships/tags" Target="../tags/tag113.xml"/><Relationship Id="rId35" Type="http://schemas.openxmlformats.org/officeDocument/2006/relationships/tags" Target="../tags/tag112.xml"/><Relationship Id="rId34" Type="http://schemas.openxmlformats.org/officeDocument/2006/relationships/tags" Target="../tags/tag111.xml"/><Relationship Id="rId33" Type="http://schemas.openxmlformats.org/officeDocument/2006/relationships/tags" Target="../tags/tag110.xml"/><Relationship Id="rId32" Type="http://schemas.openxmlformats.org/officeDocument/2006/relationships/tags" Target="../tags/tag109.xml"/><Relationship Id="rId31" Type="http://schemas.openxmlformats.org/officeDocument/2006/relationships/tags" Target="../tags/tag108.xml"/><Relationship Id="rId30" Type="http://schemas.openxmlformats.org/officeDocument/2006/relationships/tags" Target="../tags/tag107.xml"/><Relationship Id="rId3" Type="http://schemas.openxmlformats.org/officeDocument/2006/relationships/tags" Target="../tags/tag80.xml"/><Relationship Id="rId29" Type="http://schemas.openxmlformats.org/officeDocument/2006/relationships/tags" Target="../tags/tag106.xml"/><Relationship Id="rId28" Type="http://schemas.openxmlformats.org/officeDocument/2006/relationships/tags" Target="../tags/tag105.xml"/><Relationship Id="rId27" Type="http://schemas.openxmlformats.org/officeDocument/2006/relationships/tags" Target="../tags/tag104.xml"/><Relationship Id="rId26" Type="http://schemas.openxmlformats.org/officeDocument/2006/relationships/tags" Target="../tags/tag103.xml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image" Target="../media/image4.png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2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71105" y="822960"/>
            <a:ext cx="4611370" cy="56565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571105" y="3604260"/>
            <a:ext cx="4611370" cy="2875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bject 3"/>
          <p:cNvSpPr txBox="1"/>
          <p:nvPr/>
        </p:nvSpPr>
        <p:spPr>
          <a:xfrm>
            <a:off x="827405" y="1686560"/>
            <a:ext cx="5817235" cy="939165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7325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6000" b="1" spc="-12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大学生创业实践</a:t>
            </a:r>
            <a:endParaRPr lang="zh-CN" sz="6000" b="1" spc="-12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99565" y="3877310"/>
            <a:ext cx="4019550" cy="433705"/>
          </a:xfrm>
          <a:prstGeom prst="rect">
            <a:avLst/>
          </a:prstGeom>
          <a:solidFill>
            <a:srgbClr val="14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 fontAlgn="auto">
              <a:spcBef>
                <a:spcPts val="600"/>
              </a:spcBef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</a:rPr>
              <a:t>主　编</a:t>
            </a:r>
            <a:r>
              <a:rPr lang="zh-CN" sz="2400" dirty="0">
                <a:latin typeface="微软雅黑" panose="020B0503020204020204" charset="-122"/>
                <a:ea typeface="微软雅黑" panose="020B0503020204020204" charset="-122"/>
              </a:rPr>
              <a:t>　郭广勇　王　飞</a:t>
            </a:r>
            <a:endParaRPr 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www.izhufu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11334" t="5679" r="10084" b="-2215"/>
          <a:stretch>
            <a:fillRect/>
          </a:stretch>
        </p:blipFill>
        <p:spPr>
          <a:xfrm>
            <a:off x="6993890" y="1209675"/>
            <a:ext cx="5188585" cy="5082540"/>
          </a:xfrm>
          <a:prstGeom prst="flowChartDelay">
            <a:avLst/>
          </a:prstGeom>
        </p:spPr>
      </p:pic>
      <p:sp>
        <p:nvSpPr>
          <p:cNvPr id="7" name="直角三角形 6"/>
          <p:cNvSpPr/>
          <p:nvPr/>
        </p:nvSpPr>
        <p:spPr>
          <a:xfrm>
            <a:off x="-36830" y="6350"/>
            <a:ext cx="12192000" cy="82169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0800000">
            <a:off x="-55245" y="12065"/>
            <a:ext cx="12247245" cy="81089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635" y="6479540"/>
            <a:ext cx="12192635" cy="4292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减号 15"/>
          <p:cNvSpPr/>
          <p:nvPr/>
        </p:nvSpPr>
        <p:spPr>
          <a:xfrm>
            <a:off x="390525" y="2707005"/>
            <a:ext cx="6654165" cy="76835"/>
          </a:xfrm>
          <a:prstGeom prst="mathMin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0" grpId="0" bldLvl="0" animBg="1"/>
      <p:bldP spid="10" grpId="1" animBg="1"/>
      <p:bldP spid="14" grpId="0"/>
      <p:bldP spid="14" grpId="1"/>
      <p:bldP spid="19" grpId="0" bldLvl="0" animBg="1"/>
      <p:bldP spid="19" grpId="1" animBg="1"/>
      <p:bldP spid="7" grpId="0" bldLvl="0" animBg="1"/>
      <p:bldP spid="7" grpId="1" animBg="1"/>
      <p:bldP spid="9" grpId="0" bldLvl="0" animBg="1"/>
      <p:bldP spid="9" grpId="1" animBg="1"/>
      <p:bldP spid="13" grpId="0" bldLvl="0" animBg="1"/>
      <p:bldP spid="13" grpId="1" animBg="1"/>
      <p:bldP spid="16" grpId="0" bldLvl="0" animBg="1"/>
      <p:bldP spid="1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9F754DE-2CAD-44b6-B708-469DEB6407EB-1" descr="C:/Users/19921/AppData/Local/Temp/wpp.OZCCxmwp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0835" y="371158"/>
            <a:ext cx="11529060" cy="6486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42719"/>
          <a:stretch>
            <a:fillRect/>
          </a:stretch>
        </p:blipFill>
        <p:spPr>
          <a:xfrm rot="16200000">
            <a:off x="5960110" y="-5960110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" y="200660"/>
            <a:ext cx="11666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B0F0"/>
                </a:solidFill>
              </a:rPr>
              <a:t>一、企业的组织形式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8975" y="620395"/>
            <a:ext cx="469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sym typeface="+mn-ea"/>
              </a:rPr>
              <a:t>二、选择合适的企业组织形式</a:t>
            </a:r>
            <a:endParaRPr lang="zh-CN" altLang="en-US" sz="2400" b="1">
              <a:solidFill>
                <a:srgbClr val="00B0F0"/>
              </a:solidFill>
              <a:latin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1" name="表格 20"/>
          <p:cNvGraphicFramePr/>
          <p:nvPr>
            <p:custDataLst>
              <p:tags r:id="rId3"/>
            </p:custDataLst>
          </p:nvPr>
        </p:nvGraphicFramePr>
        <p:xfrm>
          <a:off x="1829435" y="1428750"/>
          <a:ext cx="8532495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485"/>
                <a:gridCol w="3585845"/>
                <a:gridCol w="2844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优  势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劣  势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个人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独资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企业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手续非常方便，费用低；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所有者拥有企业控制权；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可以迅速对市场变化做出反应；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只需交纳个人所得税，无须双重纳税；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在技术和经营方面易于保密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承担无限责任；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过多依赖于创业者的个人能力；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筹资困难；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企业随着创业者退出而解散，寿命有限；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投资流动性低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合伙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企业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手续比较简单，费用低；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经营上比较灵活；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企业拥有更多人的技能和能力；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资金来源较广，信用度较高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承担无限责任；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企业绩效依赖于于合伙人的能力，企业规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模受限；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企业往往因关键合伙人退出或死亡而解散；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投资流动性低，产权转让困难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8975" y="620395"/>
            <a:ext cx="469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sym typeface="+mn-ea"/>
              </a:rPr>
              <a:t>二、选择合适的企业组织形式</a:t>
            </a:r>
            <a:endParaRPr lang="zh-CN" altLang="en-US" sz="2400" b="1">
              <a:solidFill>
                <a:srgbClr val="00B0F0"/>
              </a:solidFill>
              <a:latin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1" name="表格 20"/>
          <p:cNvGraphicFramePr/>
          <p:nvPr>
            <p:custDataLst>
              <p:tags r:id="rId3"/>
            </p:custDataLst>
          </p:nvPr>
        </p:nvGraphicFramePr>
        <p:xfrm>
          <a:off x="1829435" y="1428750"/>
          <a:ext cx="8532495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985"/>
                <a:gridCol w="3585845"/>
                <a:gridCol w="34156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优  势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劣  势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有限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责任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公司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创业股东只承担有限责任，风险小；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公司具有独立寿命，易于存续；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可以吸纳多个投资人，促进资本集中；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多元化产权结构有利于决策科学化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创立的程序比较复杂，创立费用较高；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存在双重纳税问题，税收负担较重；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不能公开发行股票，筹集资金的规模受限；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产权不能充分流动，资产运作受限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股份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有限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公司</a:t>
                      </a:r>
                      <a:endParaRPr lang="zh-CN" alt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创业股东只承担有限责任，风险小；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筹资能力强；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公司具有独立寿命，易于存续；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职业经理人进行管理，管理水平较高；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产权可以以股份形式充分流动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创立的程序复杂，创立费用高；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存在双重纳税问题，税收负担较重；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股份有限公司要定期报告公司的财务状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况、公开自己的财务数据，不便严格保密；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政府限制较多，法规要求比较严格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363855" y="472440"/>
            <a:ext cx="1768475" cy="70231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课堂训练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3995" y="857250"/>
            <a:ext cx="118294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endParaRPr lang="en-US" altLang="zh-CN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endParaRPr lang="en-US" altLang="zh-CN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sym typeface="+mn-ea"/>
              </a:rPr>
              <a:t>     </a:t>
            </a:r>
            <a:r>
              <a:rPr lang="en-US" altLang="zh-CN" sz="2400">
                <a:ea typeface="宋体" panose="02010600030101010101" pitchFamily="2" charset="-122"/>
              </a:rPr>
              <a:t>想一想，哪些企业组织形式适合大学生创业？</a:t>
            </a:r>
            <a:endParaRPr lang="en-US" altLang="zh-CN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 animBg="1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363855" y="472440"/>
            <a:ext cx="1768475" cy="70231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实践训练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3995" y="857250"/>
            <a:ext cx="1182941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endParaRPr lang="en-US" altLang="zh-CN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endParaRPr lang="en-US" altLang="zh-CN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just" fontAlgn="auto"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sym typeface="+mn-ea"/>
              </a:rPr>
              <a:t>    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en-US" altLang="zh-CN" sz="2400">
                <a:ea typeface="宋体" panose="02010600030101010101" pitchFamily="2" charset="-122"/>
              </a:rPr>
              <a:t>年，毕业于生物技术专业本科的赖嘉宝，不顾家人的阻挠，放弃医药公司的高薪工作，利用大学期间创业实践挣得的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400">
                <a:ea typeface="宋体" panose="02010600030101010101" pitchFamily="2" charset="-122"/>
              </a:rPr>
              <a:t>万元，与同学合伙创立了怡可轩餐饮管理有限责任公司，自己当老板，走上了创业之路。</a:t>
            </a:r>
            <a:endParaRPr lang="en-US" altLang="zh-CN" sz="2400">
              <a:ea typeface="宋体" panose="02010600030101010101" pitchFamily="2" charset="-122"/>
            </a:endParaRPr>
          </a:p>
          <a:p>
            <a:pPr indent="457200" algn="just" fontAlgn="auto">
              <a:lnSpc>
                <a:spcPct val="100000"/>
              </a:lnSpc>
            </a:pPr>
            <a:r>
              <a:rPr lang="en-US" altLang="zh-CN" sz="2400">
                <a:ea typeface="宋体" panose="02010600030101010101" pitchFamily="2" charset="-122"/>
              </a:rPr>
              <a:t>由于大学期间参加创业大赛，获得大赛冠军，并获得东莞广大集团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</a:t>
            </a:r>
            <a:r>
              <a:rPr lang="en-US" altLang="zh-CN" sz="2400">
                <a:ea typeface="宋体" panose="02010600030101010101" pitchFamily="2" charset="-122"/>
              </a:rPr>
              <a:t>万元的风险</a:t>
            </a:r>
            <a:endParaRPr lang="en-US" altLang="zh-CN" sz="2400">
              <a:ea typeface="宋体" panose="02010600030101010101" pitchFamily="2" charset="-122"/>
            </a:endParaRPr>
          </a:p>
          <a:p>
            <a:pPr indent="457200" algn="just" fontAlgn="auto">
              <a:lnSpc>
                <a:spcPct val="100000"/>
              </a:lnSpc>
            </a:pPr>
            <a:r>
              <a:rPr lang="en-US" altLang="zh-CN" sz="2400">
                <a:ea typeface="宋体" panose="02010600030101010101" pitchFamily="2" charset="-122"/>
              </a:rPr>
              <a:t>投资，考虑到投资放在东莞的资源优势，他决定将创业项目选址在东莞地区。团队与投大学生创业实践资方达成协议，共同注册成立怡可轩餐饮管理有限责任公司，注册资本为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300</a:t>
            </a:r>
            <a:r>
              <a:rPr lang="en-US" altLang="zh-CN" sz="2400">
                <a:ea typeface="宋体" panose="02010600030101010101" pitchFamily="2" charset="-122"/>
              </a:rPr>
              <a:t>万元。工商局名称预先核准通过后，银行开立验资账户，准备验资。这个时候，投资方财务顾问给出了一个避税方案，建议创业团队可以以个人工商户的形式先开设个体店，等事业做大，再注册成立公司，股东之间的权利与义务可以通过签订协议来约束，这样可以避免沉重的税收及注册资金。</a:t>
            </a:r>
            <a:endParaRPr lang="en-US" altLang="zh-CN" sz="2400">
              <a:ea typeface="宋体" panose="02010600030101010101" pitchFamily="2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2400">
                <a:ea typeface="宋体" panose="02010600030101010101" pitchFamily="2" charset="-122"/>
              </a:rPr>
              <a:t>（资料来源：百度文库）</a:t>
            </a:r>
            <a:endParaRPr lang="en-US" altLang="zh-CN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 animBg="1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363855" y="472440"/>
            <a:ext cx="1768475" cy="70231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实践训练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975" y="1174750"/>
            <a:ext cx="118294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endParaRPr lang="en-US" altLang="zh-CN" sz="2400" b="1">
              <a:solidFill>
                <a:srgbClr val="7030A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sym typeface="+mn-ea"/>
              </a:rPr>
              <a:t>思考与讨论</a:t>
            </a:r>
            <a:endParaRPr lang="en-US" altLang="zh-CN" sz="2400" b="1">
              <a:solidFill>
                <a:srgbClr val="7030A0"/>
              </a:solidFill>
              <a:sym typeface="+mn-ea"/>
            </a:endParaRPr>
          </a:p>
          <a:p>
            <a:pPr algn="just">
              <a:lnSpc>
                <a:spcPct val="100000"/>
              </a:lnSpc>
            </a:pP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你认为赖嘉宝会接受投资方财务顾问的建议吗？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你认为他会选择哪种企业组织形式，并给出理由。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 animBg="1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94105" y="2372360"/>
            <a:ext cx="9759950" cy="17907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8300" dist="114300" dir="13200000" sx="101000" sy="101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61415" y="610235"/>
            <a:ext cx="1050671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任务二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r>
              <a:rPr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企业选址</a:t>
            </a:r>
            <a:endParaRPr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6060" y="2479040"/>
            <a:ext cx="895667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门店最重要的是什么。第一是选址，第二是选址，第三还是选址。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——美国管理学家 斯维尼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7" name="图片 26" descr="返回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3005" y="6145530"/>
            <a:ext cx="543560" cy="54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/>
      <p:bldP spid="4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2" name="组合 51"/>
          <p:cNvGrpSpPr/>
          <p:nvPr>
            <p:custDataLst>
              <p:tags r:id="rId1"/>
            </p:custDataLst>
          </p:nvPr>
        </p:nvGrpSpPr>
        <p:grpSpPr>
          <a:xfrm>
            <a:off x="2408556" y="1457220"/>
            <a:ext cx="6390986" cy="790028"/>
            <a:chOff x="1507068" y="2308754"/>
            <a:chExt cx="4588932" cy="567265"/>
          </a:xfrm>
        </p:grpSpPr>
        <p:sp>
          <p:nvSpPr>
            <p:cNvPr id="53" name="任意多边形 52"/>
            <p:cNvSpPr/>
            <p:nvPr>
              <p:custDataLst>
                <p:tags r:id="rId2"/>
              </p:custDataLst>
            </p:nvPr>
          </p:nvSpPr>
          <p:spPr>
            <a:xfrm>
              <a:off x="1507068" y="2308754"/>
              <a:ext cx="567267" cy="567265"/>
            </a:xfrm>
            <a:custGeom>
              <a:avLst/>
              <a:gdLst>
                <a:gd name="connsiteX0" fmla="*/ 40745 w 567267"/>
                <a:gd name="connsiteY0" fmla="*/ 70642 h 567265"/>
                <a:gd name="connsiteX1" fmla="*/ 40745 w 567267"/>
                <a:gd name="connsiteY1" fmla="*/ 496622 h 567265"/>
                <a:gd name="connsiteX2" fmla="*/ 496624 w 567267"/>
                <a:gd name="connsiteY2" fmla="*/ 283633 h 567265"/>
                <a:gd name="connsiteX3" fmla="*/ 0 w 567267"/>
                <a:gd name="connsiteY3" fmla="*/ 0 h 567265"/>
                <a:gd name="connsiteX4" fmla="*/ 567267 w 567267"/>
                <a:gd name="connsiteY4" fmla="*/ 283633 h 567265"/>
                <a:gd name="connsiteX5" fmla="*/ 0 w 567267"/>
                <a:gd name="connsiteY5" fmla="*/ 567265 h 5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7" h="567265">
                  <a:moveTo>
                    <a:pt x="40745" y="70642"/>
                  </a:moveTo>
                  <a:lnTo>
                    <a:pt x="40745" y="496622"/>
                  </a:lnTo>
                  <a:lnTo>
                    <a:pt x="496624" y="283633"/>
                  </a:lnTo>
                  <a:close/>
                  <a:moveTo>
                    <a:pt x="0" y="0"/>
                  </a:moveTo>
                  <a:lnTo>
                    <a:pt x="567267" y="283633"/>
                  </a:lnTo>
                  <a:lnTo>
                    <a:pt x="0" y="5672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54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01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3"/>
              </p:custDataLst>
            </p:nvPr>
          </p:nvSpPr>
          <p:spPr>
            <a:xfrm>
              <a:off x="1862667" y="2329920"/>
              <a:ext cx="4233333" cy="524933"/>
            </a:xfrm>
            <a:custGeom>
              <a:avLst/>
              <a:gdLst>
                <a:gd name="connsiteX0" fmla="*/ 0 w 4233333"/>
                <a:gd name="connsiteY0" fmla="*/ 0 h 524933"/>
                <a:gd name="connsiteX1" fmla="*/ 1185333 w 4233333"/>
                <a:gd name="connsiteY1" fmla="*/ 0 h 524933"/>
                <a:gd name="connsiteX2" fmla="*/ 3048000 w 4233333"/>
                <a:gd name="connsiteY2" fmla="*/ 0 h 524933"/>
                <a:gd name="connsiteX3" fmla="*/ 4233333 w 4233333"/>
                <a:gd name="connsiteY3" fmla="*/ 0 h 524933"/>
                <a:gd name="connsiteX4" fmla="*/ 4233333 w 4233333"/>
                <a:gd name="connsiteY4" fmla="*/ 524933 h 524933"/>
                <a:gd name="connsiteX5" fmla="*/ 3048000 w 4233333"/>
                <a:gd name="connsiteY5" fmla="*/ 524933 h 524933"/>
                <a:gd name="connsiteX6" fmla="*/ 1185333 w 4233333"/>
                <a:gd name="connsiteY6" fmla="*/ 524933 h 524933"/>
                <a:gd name="connsiteX7" fmla="*/ 0 w 4233333"/>
                <a:gd name="connsiteY7" fmla="*/ 524933 h 524933"/>
                <a:gd name="connsiteX8" fmla="*/ 0 w 4233333"/>
                <a:gd name="connsiteY8" fmla="*/ 427348 h 524933"/>
                <a:gd name="connsiteX9" fmla="*/ 329765 w 4233333"/>
                <a:gd name="connsiteY9" fmla="*/ 262466 h 524933"/>
                <a:gd name="connsiteX10" fmla="*/ 0 w 4233333"/>
                <a:gd name="connsiteY10" fmla="*/ 97584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3333" h="524933">
                  <a:moveTo>
                    <a:pt x="0" y="0"/>
                  </a:moveTo>
                  <a:lnTo>
                    <a:pt x="1185333" y="0"/>
                  </a:lnTo>
                  <a:lnTo>
                    <a:pt x="3048000" y="0"/>
                  </a:lnTo>
                  <a:lnTo>
                    <a:pt x="4233333" y="0"/>
                  </a:lnTo>
                  <a:lnTo>
                    <a:pt x="4233333" y="524933"/>
                  </a:lnTo>
                  <a:lnTo>
                    <a:pt x="3048000" y="524933"/>
                  </a:lnTo>
                  <a:lnTo>
                    <a:pt x="1185333" y="524933"/>
                  </a:lnTo>
                  <a:lnTo>
                    <a:pt x="0" y="524933"/>
                  </a:lnTo>
                  <a:lnTo>
                    <a:pt x="0" y="427348"/>
                  </a:lnTo>
                  <a:lnTo>
                    <a:pt x="329765" y="262466"/>
                  </a:lnTo>
                  <a:lnTo>
                    <a:pt x="0" y="975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sz="2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企业选址的原则</a:t>
              </a:r>
              <a:endPara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4"/>
            </p:custDataLst>
          </p:nvPr>
        </p:nvGrpSpPr>
        <p:grpSpPr>
          <a:xfrm>
            <a:off x="2921881" y="2553874"/>
            <a:ext cx="6390986" cy="790028"/>
            <a:chOff x="1507068" y="2308754"/>
            <a:chExt cx="4588932" cy="567265"/>
          </a:xfrm>
          <a:solidFill>
            <a:srgbClr val="869ACD"/>
          </a:solidFill>
        </p:grpSpPr>
        <p:sp>
          <p:nvSpPr>
            <p:cNvPr id="56" name="任意多边形 55"/>
            <p:cNvSpPr/>
            <p:nvPr>
              <p:custDataLst>
                <p:tags r:id="rId5"/>
              </p:custDataLst>
            </p:nvPr>
          </p:nvSpPr>
          <p:spPr>
            <a:xfrm>
              <a:off x="1507068" y="2308754"/>
              <a:ext cx="567267" cy="567265"/>
            </a:xfrm>
            <a:custGeom>
              <a:avLst/>
              <a:gdLst>
                <a:gd name="connsiteX0" fmla="*/ 40745 w 567267"/>
                <a:gd name="connsiteY0" fmla="*/ 70642 h 567265"/>
                <a:gd name="connsiteX1" fmla="*/ 40745 w 567267"/>
                <a:gd name="connsiteY1" fmla="*/ 496622 h 567265"/>
                <a:gd name="connsiteX2" fmla="*/ 496624 w 567267"/>
                <a:gd name="connsiteY2" fmla="*/ 283633 h 567265"/>
                <a:gd name="connsiteX3" fmla="*/ 0 w 567267"/>
                <a:gd name="connsiteY3" fmla="*/ 0 h 567265"/>
                <a:gd name="connsiteX4" fmla="*/ 567267 w 567267"/>
                <a:gd name="connsiteY4" fmla="*/ 283633 h 567265"/>
                <a:gd name="connsiteX5" fmla="*/ 0 w 567267"/>
                <a:gd name="connsiteY5" fmla="*/ 567265 h 5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7" h="567265">
                  <a:moveTo>
                    <a:pt x="40745" y="70642"/>
                  </a:moveTo>
                  <a:lnTo>
                    <a:pt x="40745" y="496622"/>
                  </a:lnTo>
                  <a:lnTo>
                    <a:pt x="496624" y="283633"/>
                  </a:lnTo>
                  <a:close/>
                  <a:moveTo>
                    <a:pt x="0" y="0"/>
                  </a:moveTo>
                  <a:lnTo>
                    <a:pt x="567267" y="283633"/>
                  </a:lnTo>
                  <a:lnTo>
                    <a:pt x="0" y="567265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54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02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7" name="任意多边形 56"/>
            <p:cNvSpPr/>
            <p:nvPr>
              <p:custDataLst>
                <p:tags r:id="rId6"/>
              </p:custDataLst>
            </p:nvPr>
          </p:nvSpPr>
          <p:spPr>
            <a:xfrm>
              <a:off x="1862667" y="2329920"/>
              <a:ext cx="4233333" cy="524933"/>
            </a:xfrm>
            <a:custGeom>
              <a:avLst/>
              <a:gdLst>
                <a:gd name="connsiteX0" fmla="*/ 0 w 4233333"/>
                <a:gd name="connsiteY0" fmla="*/ 0 h 524933"/>
                <a:gd name="connsiteX1" fmla="*/ 1185333 w 4233333"/>
                <a:gd name="connsiteY1" fmla="*/ 0 h 524933"/>
                <a:gd name="connsiteX2" fmla="*/ 3048000 w 4233333"/>
                <a:gd name="connsiteY2" fmla="*/ 0 h 524933"/>
                <a:gd name="connsiteX3" fmla="*/ 4233333 w 4233333"/>
                <a:gd name="connsiteY3" fmla="*/ 0 h 524933"/>
                <a:gd name="connsiteX4" fmla="*/ 4233333 w 4233333"/>
                <a:gd name="connsiteY4" fmla="*/ 524933 h 524933"/>
                <a:gd name="connsiteX5" fmla="*/ 3048000 w 4233333"/>
                <a:gd name="connsiteY5" fmla="*/ 524933 h 524933"/>
                <a:gd name="connsiteX6" fmla="*/ 1185333 w 4233333"/>
                <a:gd name="connsiteY6" fmla="*/ 524933 h 524933"/>
                <a:gd name="connsiteX7" fmla="*/ 0 w 4233333"/>
                <a:gd name="connsiteY7" fmla="*/ 524933 h 524933"/>
                <a:gd name="connsiteX8" fmla="*/ 0 w 4233333"/>
                <a:gd name="connsiteY8" fmla="*/ 427348 h 524933"/>
                <a:gd name="connsiteX9" fmla="*/ 329765 w 4233333"/>
                <a:gd name="connsiteY9" fmla="*/ 262466 h 524933"/>
                <a:gd name="connsiteX10" fmla="*/ 0 w 4233333"/>
                <a:gd name="connsiteY10" fmla="*/ 97584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3333" h="524933">
                  <a:moveTo>
                    <a:pt x="0" y="0"/>
                  </a:moveTo>
                  <a:lnTo>
                    <a:pt x="1185333" y="0"/>
                  </a:lnTo>
                  <a:lnTo>
                    <a:pt x="3048000" y="0"/>
                  </a:lnTo>
                  <a:lnTo>
                    <a:pt x="4233333" y="0"/>
                  </a:lnTo>
                  <a:lnTo>
                    <a:pt x="4233333" y="524933"/>
                  </a:lnTo>
                  <a:lnTo>
                    <a:pt x="3048000" y="524933"/>
                  </a:lnTo>
                  <a:lnTo>
                    <a:pt x="1185333" y="524933"/>
                  </a:lnTo>
                  <a:lnTo>
                    <a:pt x="0" y="524933"/>
                  </a:lnTo>
                  <a:lnTo>
                    <a:pt x="0" y="427348"/>
                  </a:lnTo>
                  <a:lnTo>
                    <a:pt x="329765" y="262466"/>
                  </a:lnTo>
                  <a:lnTo>
                    <a:pt x="0" y="97584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rmAutofit/>
            </a:bodyPr>
            <a:p>
              <a:pPr algn="just">
                <a:buClrTx/>
                <a:buSzTx/>
                <a:buFontTx/>
              </a:pPr>
              <a:r>
                <a:rPr lang="en-US" altLang="zh-CN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</a:t>
              </a:r>
              <a:r>
                <a:rPr lang="en-US" altLang="zh-CN" sz="2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不同类型企业的选址</a:t>
              </a:r>
              <a:endPara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>
            <p:custDataLst>
              <p:tags r:id="rId7"/>
            </p:custDataLst>
          </p:nvPr>
        </p:nvGrpSpPr>
        <p:grpSpPr>
          <a:xfrm>
            <a:off x="3414252" y="3649524"/>
            <a:ext cx="6390986" cy="791031"/>
            <a:chOff x="1507068" y="2308034"/>
            <a:chExt cx="4588932" cy="567985"/>
          </a:xfrm>
          <a:solidFill>
            <a:schemeClr val="accent1">
              <a:lumMod val="50000"/>
            </a:schemeClr>
          </a:solidFill>
        </p:grpSpPr>
        <p:sp>
          <p:nvSpPr>
            <p:cNvPr id="59" name="任意多边形 58"/>
            <p:cNvSpPr/>
            <p:nvPr>
              <p:custDataLst>
                <p:tags r:id="rId8"/>
              </p:custDataLst>
            </p:nvPr>
          </p:nvSpPr>
          <p:spPr>
            <a:xfrm>
              <a:off x="1507068" y="2308754"/>
              <a:ext cx="567267" cy="567265"/>
            </a:xfrm>
            <a:custGeom>
              <a:avLst/>
              <a:gdLst>
                <a:gd name="connsiteX0" fmla="*/ 40745 w 567267"/>
                <a:gd name="connsiteY0" fmla="*/ 70642 h 567265"/>
                <a:gd name="connsiteX1" fmla="*/ 40745 w 567267"/>
                <a:gd name="connsiteY1" fmla="*/ 496622 h 567265"/>
                <a:gd name="connsiteX2" fmla="*/ 496624 w 567267"/>
                <a:gd name="connsiteY2" fmla="*/ 283633 h 567265"/>
                <a:gd name="connsiteX3" fmla="*/ 0 w 567267"/>
                <a:gd name="connsiteY3" fmla="*/ 0 h 567265"/>
                <a:gd name="connsiteX4" fmla="*/ 567267 w 567267"/>
                <a:gd name="connsiteY4" fmla="*/ 283633 h 567265"/>
                <a:gd name="connsiteX5" fmla="*/ 0 w 567267"/>
                <a:gd name="connsiteY5" fmla="*/ 567265 h 5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7" h="567265">
                  <a:moveTo>
                    <a:pt x="40745" y="70642"/>
                  </a:moveTo>
                  <a:lnTo>
                    <a:pt x="40745" y="496622"/>
                  </a:lnTo>
                  <a:lnTo>
                    <a:pt x="496624" y="283633"/>
                  </a:lnTo>
                  <a:close/>
                  <a:moveTo>
                    <a:pt x="0" y="0"/>
                  </a:moveTo>
                  <a:lnTo>
                    <a:pt x="567267" y="283633"/>
                  </a:lnTo>
                  <a:lnTo>
                    <a:pt x="0" y="567265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54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03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0" name="任意多边形 59"/>
            <p:cNvSpPr/>
            <p:nvPr>
              <p:custDataLst>
                <p:tags r:id="rId9"/>
              </p:custDataLst>
            </p:nvPr>
          </p:nvSpPr>
          <p:spPr>
            <a:xfrm>
              <a:off x="1862667" y="2308034"/>
              <a:ext cx="4233333" cy="524933"/>
            </a:xfrm>
            <a:custGeom>
              <a:avLst/>
              <a:gdLst>
                <a:gd name="connsiteX0" fmla="*/ 0 w 4233333"/>
                <a:gd name="connsiteY0" fmla="*/ 0 h 524933"/>
                <a:gd name="connsiteX1" fmla="*/ 1185333 w 4233333"/>
                <a:gd name="connsiteY1" fmla="*/ 0 h 524933"/>
                <a:gd name="connsiteX2" fmla="*/ 3048000 w 4233333"/>
                <a:gd name="connsiteY2" fmla="*/ 0 h 524933"/>
                <a:gd name="connsiteX3" fmla="*/ 4233333 w 4233333"/>
                <a:gd name="connsiteY3" fmla="*/ 0 h 524933"/>
                <a:gd name="connsiteX4" fmla="*/ 4233333 w 4233333"/>
                <a:gd name="connsiteY4" fmla="*/ 524933 h 524933"/>
                <a:gd name="connsiteX5" fmla="*/ 3048000 w 4233333"/>
                <a:gd name="connsiteY5" fmla="*/ 524933 h 524933"/>
                <a:gd name="connsiteX6" fmla="*/ 1185333 w 4233333"/>
                <a:gd name="connsiteY6" fmla="*/ 524933 h 524933"/>
                <a:gd name="connsiteX7" fmla="*/ 0 w 4233333"/>
                <a:gd name="connsiteY7" fmla="*/ 524933 h 524933"/>
                <a:gd name="connsiteX8" fmla="*/ 0 w 4233333"/>
                <a:gd name="connsiteY8" fmla="*/ 427348 h 524933"/>
                <a:gd name="connsiteX9" fmla="*/ 329765 w 4233333"/>
                <a:gd name="connsiteY9" fmla="*/ 262466 h 524933"/>
                <a:gd name="connsiteX10" fmla="*/ 0 w 4233333"/>
                <a:gd name="connsiteY10" fmla="*/ 97584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3333" h="524933">
                  <a:moveTo>
                    <a:pt x="0" y="0"/>
                  </a:moveTo>
                  <a:lnTo>
                    <a:pt x="1185333" y="0"/>
                  </a:lnTo>
                  <a:lnTo>
                    <a:pt x="3048000" y="0"/>
                  </a:lnTo>
                  <a:lnTo>
                    <a:pt x="4233333" y="0"/>
                  </a:lnTo>
                  <a:lnTo>
                    <a:pt x="4233333" y="524933"/>
                  </a:lnTo>
                  <a:lnTo>
                    <a:pt x="3048000" y="524933"/>
                  </a:lnTo>
                  <a:lnTo>
                    <a:pt x="1185333" y="524933"/>
                  </a:lnTo>
                  <a:lnTo>
                    <a:pt x="0" y="524933"/>
                  </a:lnTo>
                  <a:lnTo>
                    <a:pt x="0" y="427348"/>
                  </a:lnTo>
                  <a:lnTo>
                    <a:pt x="329765" y="262466"/>
                  </a:lnTo>
                  <a:lnTo>
                    <a:pt x="0" y="97584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rmAutofit/>
            </a:bodyPr>
            <a:p>
              <a:pPr algn="just">
                <a:buClrTx/>
                <a:buSzTx/>
                <a:buFontTx/>
              </a:pPr>
              <a:r>
                <a:rPr lang="en-US" altLang="zh-CN" sz="2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</a:t>
              </a:r>
              <a:r>
                <a:rPr lang="en-US" altLang="zh-CN" sz="2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大学生创办企业的选址策略</a:t>
              </a:r>
              <a:endPara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10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sp>
        <p:nvSpPr>
          <p:cNvPr id="65" name="TextBox 5"/>
          <p:cNvSpPr txBox="1"/>
          <p:nvPr>
            <p:custDataLst>
              <p:tags r:id="rId11"/>
            </p:custDataLst>
          </p:nvPr>
        </p:nvSpPr>
        <p:spPr>
          <a:xfrm>
            <a:off x="391160" y="633533"/>
            <a:ext cx="11290300" cy="565604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p>
            <a:pPr algn="ctr"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企业选址</a:t>
            </a:r>
            <a:endParaRPr lang="zh-CN" altLang="en-US" sz="2800" b="1" spc="300" dirty="0">
              <a:solidFill>
                <a:srgbClr val="222222">
                  <a:lumMod val="90000"/>
                  <a:lumOff val="10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6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110" y="-5960110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2255" y="495300"/>
            <a:ext cx="11666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B0F0"/>
                </a:solidFill>
              </a:rPr>
              <a:t>一、企业选址的原则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sp>
        <p:nvSpPr>
          <p:cNvPr id="2" name="弧形 1"/>
          <p:cNvSpPr/>
          <p:nvPr>
            <p:custDataLst>
              <p:tags r:id="rId3"/>
            </p:custDataLst>
          </p:nvPr>
        </p:nvSpPr>
        <p:spPr>
          <a:xfrm>
            <a:off x="5129242" y="2545083"/>
            <a:ext cx="1242278" cy="1160404"/>
          </a:xfrm>
          <a:prstGeom prst="arc">
            <a:avLst>
              <a:gd name="adj1" fmla="val 10301560"/>
              <a:gd name="adj2" fmla="val 18699750"/>
            </a:avLst>
          </a:prstGeom>
          <a:ln w="139700" cap="rnd">
            <a:solidFill>
              <a:srgbClr val="1F74AD">
                <a:alpha val="7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弧形 7"/>
          <p:cNvSpPr/>
          <p:nvPr>
            <p:custDataLst>
              <p:tags r:id="rId4"/>
            </p:custDataLst>
          </p:nvPr>
        </p:nvSpPr>
        <p:spPr>
          <a:xfrm rot="762839">
            <a:off x="5119082" y="2545082"/>
            <a:ext cx="1242278" cy="1160404"/>
          </a:xfrm>
          <a:prstGeom prst="arc">
            <a:avLst>
              <a:gd name="adj1" fmla="val 1983526"/>
              <a:gd name="adj2" fmla="val 9501896"/>
            </a:avLst>
          </a:prstGeom>
          <a:ln w="139700" cap="rnd">
            <a:solidFill>
              <a:srgbClr val="3498DB">
                <a:alpha val="7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rtlCol="0" anchor="ctr">
            <a:normAutofit lnSpcReduction="10000"/>
          </a:bodyPr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弧形 10"/>
          <p:cNvSpPr/>
          <p:nvPr>
            <p:custDataLst>
              <p:tags r:id="rId5"/>
            </p:custDataLst>
          </p:nvPr>
        </p:nvSpPr>
        <p:spPr>
          <a:xfrm flipH="1">
            <a:off x="5943105" y="3425347"/>
            <a:ext cx="1242278" cy="1160404"/>
          </a:xfrm>
          <a:prstGeom prst="arc">
            <a:avLst>
              <a:gd name="adj1" fmla="val 10301560"/>
              <a:gd name="adj2" fmla="val 18699750"/>
            </a:avLst>
          </a:prstGeom>
          <a:ln w="139700" cap="rnd">
            <a:solidFill>
              <a:srgbClr val="1AA3AA">
                <a:alpha val="7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弧形 11"/>
          <p:cNvSpPr/>
          <p:nvPr>
            <p:custDataLst>
              <p:tags r:id="rId6"/>
            </p:custDataLst>
          </p:nvPr>
        </p:nvSpPr>
        <p:spPr>
          <a:xfrm rot="20837161" flipH="1">
            <a:off x="5943105" y="3425346"/>
            <a:ext cx="1242278" cy="1160404"/>
          </a:xfrm>
          <a:prstGeom prst="arc">
            <a:avLst>
              <a:gd name="adj1" fmla="val 1983526"/>
              <a:gd name="adj2" fmla="val 9501896"/>
            </a:avLst>
          </a:prstGeom>
          <a:ln w="139700" cap="rnd">
            <a:solidFill>
              <a:srgbClr val="69A35B">
                <a:alpha val="7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rtlCol="0" anchor="ctr">
            <a:normAutofit lnSpcReduction="10000"/>
          </a:bodyPr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右箭头标注 18"/>
          <p:cNvSpPr/>
          <p:nvPr>
            <p:custDataLst>
              <p:tags r:id="rId7"/>
            </p:custDataLst>
          </p:nvPr>
        </p:nvSpPr>
        <p:spPr>
          <a:xfrm>
            <a:off x="1912588" y="2216869"/>
            <a:ext cx="2845205" cy="957539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rgbClr val="1F74AD">
              <a:alpha val="9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rgbClr val="9BBB59">
                  <a:lumMod val="60000"/>
                  <a:lumOff val="40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右箭头标注 19"/>
          <p:cNvSpPr/>
          <p:nvPr>
            <p:custDataLst>
              <p:tags r:id="rId8"/>
            </p:custDataLst>
          </p:nvPr>
        </p:nvSpPr>
        <p:spPr>
          <a:xfrm>
            <a:off x="1912588" y="3267925"/>
            <a:ext cx="2845205" cy="957539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rgbClr val="3498DB">
              <a:alpha val="9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右箭头标注 21"/>
          <p:cNvSpPr/>
          <p:nvPr>
            <p:custDataLst>
              <p:tags r:id="rId9"/>
            </p:custDataLst>
          </p:nvPr>
        </p:nvSpPr>
        <p:spPr>
          <a:xfrm flipH="1">
            <a:off x="7434208" y="2946577"/>
            <a:ext cx="2845205" cy="957539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rgbClr val="1AA3AA">
              <a:alpha val="9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右箭头标注 2"/>
          <p:cNvSpPr/>
          <p:nvPr>
            <p:custDataLst>
              <p:tags r:id="rId10"/>
            </p:custDataLst>
          </p:nvPr>
        </p:nvSpPr>
        <p:spPr>
          <a:xfrm flipH="1">
            <a:off x="7434208" y="3997634"/>
            <a:ext cx="2845205" cy="957539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rgbClr val="69A35B">
              <a:alpha val="9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11"/>
            </p:custDataLst>
          </p:nvPr>
        </p:nvSpPr>
        <p:spPr>
          <a:xfrm>
            <a:off x="5398713" y="2767920"/>
            <a:ext cx="690880" cy="690880"/>
          </a:xfrm>
          <a:prstGeom prst="ellipse">
            <a:avLst/>
          </a:prstGeom>
          <a:noFill/>
          <a:ln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12"/>
            </p:custDataLst>
          </p:nvPr>
        </p:nvSpPr>
        <p:spPr>
          <a:xfrm>
            <a:off x="6240848" y="3652194"/>
            <a:ext cx="690880" cy="690880"/>
          </a:xfrm>
          <a:prstGeom prst="ellipse">
            <a:avLst/>
          </a:prstGeom>
          <a:noFill/>
          <a:ln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13"/>
            </p:custDataLst>
          </p:nvPr>
        </p:nvSpPr>
        <p:spPr bwMode="auto">
          <a:xfrm>
            <a:off x="5518851" y="2892162"/>
            <a:ext cx="463060" cy="462243"/>
          </a:xfrm>
          <a:custGeom>
            <a:avLst/>
            <a:gdLst>
              <a:gd name="T0" fmla="*/ 1800397 w 3498"/>
              <a:gd name="T1" fmla="*/ 899110 h 3494"/>
              <a:gd name="T2" fmla="*/ 1536874 w 3498"/>
              <a:gd name="T3" fmla="*/ 1535229 h 3494"/>
              <a:gd name="T4" fmla="*/ 900199 w 3498"/>
              <a:gd name="T5" fmla="*/ 1798220 h 3494"/>
              <a:gd name="T6" fmla="*/ 263523 w 3498"/>
              <a:gd name="T7" fmla="*/ 1535229 h 3494"/>
              <a:gd name="T8" fmla="*/ 0 w 3498"/>
              <a:gd name="T9" fmla="*/ 899110 h 3494"/>
              <a:gd name="T10" fmla="*/ 263523 w 3498"/>
              <a:gd name="T11" fmla="*/ 262991 h 3494"/>
              <a:gd name="T12" fmla="*/ 900199 w 3498"/>
              <a:gd name="T13" fmla="*/ 0 h 3494"/>
              <a:gd name="T14" fmla="*/ 1536874 w 3498"/>
              <a:gd name="T15" fmla="*/ 262991 h 3494"/>
              <a:gd name="T16" fmla="*/ 1800397 w 3498"/>
              <a:gd name="T17" fmla="*/ 899110 h 3494"/>
              <a:gd name="T18" fmla="*/ 1732972 w 3498"/>
              <a:gd name="T19" fmla="*/ 898595 h 3494"/>
              <a:gd name="T20" fmla="*/ 1685620 w 3498"/>
              <a:gd name="T21" fmla="*/ 621709 h 3494"/>
              <a:gd name="T22" fmla="*/ 1350040 w 3498"/>
              <a:gd name="T23" fmla="*/ 1082843 h 3494"/>
              <a:gd name="T24" fmla="*/ 1361364 w 3498"/>
              <a:gd name="T25" fmla="*/ 1092107 h 3494"/>
              <a:gd name="T26" fmla="*/ 1305262 w 3498"/>
              <a:gd name="T27" fmla="*/ 1168792 h 3494"/>
              <a:gd name="T28" fmla="*/ 1274895 w 3498"/>
              <a:gd name="T29" fmla="*/ 1124531 h 3494"/>
              <a:gd name="T30" fmla="*/ 1221882 w 3498"/>
              <a:gd name="T31" fmla="*/ 1107547 h 3494"/>
              <a:gd name="T32" fmla="*/ 1278498 w 3498"/>
              <a:gd name="T33" fmla="*/ 1031377 h 3494"/>
              <a:gd name="T34" fmla="*/ 1296512 w 3498"/>
              <a:gd name="T35" fmla="*/ 1042700 h 3494"/>
              <a:gd name="T36" fmla="*/ 1656283 w 3498"/>
              <a:gd name="T37" fmla="*/ 547598 h 3494"/>
              <a:gd name="T38" fmla="*/ 1354673 w 3498"/>
              <a:gd name="T39" fmla="*/ 201232 h 3494"/>
              <a:gd name="T40" fmla="*/ 900199 w 3498"/>
              <a:gd name="T41" fmla="*/ 65876 h 3494"/>
              <a:gd name="T42" fmla="*/ 311904 w 3498"/>
              <a:gd name="T43" fmla="*/ 310340 h 3494"/>
              <a:gd name="T44" fmla="*/ 67940 w 3498"/>
              <a:gd name="T45" fmla="*/ 898595 h 3494"/>
              <a:gd name="T46" fmla="*/ 311904 w 3498"/>
              <a:gd name="T47" fmla="*/ 1486851 h 3494"/>
              <a:gd name="T48" fmla="*/ 900199 w 3498"/>
              <a:gd name="T49" fmla="*/ 1730800 h 3494"/>
              <a:gd name="T50" fmla="*/ 1488493 w 3498"/>
              <a:gd name="T51" fmla="*/ 1486851 h 3494"/>
              <a:gd name="T52" fmla="*/ 1732972 w 3498"/>
              <a:gd name="T53" fmla="*/ 898595 h 3494"/>
              <a:gd name="T54" fmla="*/ 1181736 w 3498"/>
              <a:gd name="T55" fmla="*/ 898595 h 3494"/>
              <a:gd name="T56" fmla="*/ 1099385 w 3498"/>
              <a:gd name="T57" fmla="*/ 1097769 h 3494"/>
              <a:gd name="T58" fmla="*/ 900199 w 3498"/>
              <a:gd name="T59" fmla="*/ 1179599 h 3494"/>
              <a:gd name="T60" fmla="*/ 701012 w 3498"/>
              <a:gd name="T61" fmla="*/ 1097769 h 3494"/>
              <a:gd name="T62" fmla="*/ 619176 w 3498"/>
              <a:gd name="T63" fmla="*/ 898595 h 3494"/>
              <a:gd name="T64" fmla="*/ 701012 w 3498"/>
              <a:gd name="T65" fmla="*/ 699422 h 3494"/>
              <a:gd name="T66" fmla="*/ 900199 w 3498"/>
              <a:gd name="T67" fmla="*/ 617077 h 3494"/>
              <a:gd name="T68" fmla="*/ 1099385 w 3498"/>
              <a:gd name="T69" fmla="*/ 699422 h 3494"/>
              <a:gd name="T70" fmla="*/ 1181736 w 3498"/>
              <a:gd name="T71" fmla="*/ 898595 h 3494"/>
              <a:gd name="T72" fmla="*/ 922845 w 3498"/>
              <a:gd name="T73" fmla="*/ 898595 h 3494"/>
              <a:gd name="T74" fmla="*/ 900199 w 3498"/>
              <a:gd name="T75" fmla="*/ 875950 h 3494"/>
              <a:gd name="T76" fmla="*/ 877552 w 3498"/>
              <a:gd name="T77" fmla="*/ 898595 h 3494"/>
              <a:gd name="T78" fmla="*/ 900199 w 3498"/>
              <a:gd name="T79" fmla="*/ 921240 h 3494"/>
              <a:gd name="T80" fmla="*/ 922845 w 3498"/>
              <a:gd name="T81" fmla="*/ 898595 h 3494"/>
              <a:gd name="T82" fmla="*/ 1289307 w 3498"/>
              <a:gd name="T83" fmla="*/ 1208935 h 3494"/>
              <a:gd name="T84" fmla="*/ 1177103 w 3498"/>
              <a:gd name="T85" fmla="*/ 1364362 h 3494"/>
              <a:gd name="T86" fmla="*/ 1172471 w 3498"/>
              <a:gd name="T87" fmla="*/ 1420460 h 3494"/>
              <a:gd name="T88" fmla="*/ 1105046 w 3498"/>
              <a:gd name="T89" fmla="*/ 1515157 h 3494"/>
              <a:gd name="T90" fmla="*/ 952183 w 3498"/>
              <a:gd name="T91" fmla="*/ 1404506 h 3494"/>
              <a:gd name="T92" fmla="*/ 1021666 w 3498"/>
              <a:gd name="T93" fmla="*/ 1310323 h 3494"/>
              <a:gd name="T94" fmla="*/ 1075709 w 3498"/>
              <a:gd name="T95" fmla="*/ 1287678 h 3494"/>
              <a:gd name="T96" fmla="*/ 1188427 w 3498"/>
              <a:gd name="T97" fmla="*/ 1134824 h 3494"/>
              <a:gd name="T98" fmla="*/ 1261513 w 3498"/>
              <a:gd name="T99" fmla="*/ 1140485 h 3494"/>
              <a:gd name="T100" fmla="*/ 1289307 w 3498"/>
              <a:gd name="T101" fmla="*/ 1208935 h 34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98" h="3494">
                <a:moveTo>
                  <a:pt x="3498" y="1747"/>
                </a:moveTo>
                <a:cubicBezTo>
                  <a:pt x="3498" y="2231"/>
                  <a:pt x="3327" y="2643"/>
                  <a:pt x="2986" y="2983"/>
                </a:cubicBezTo>
                <a:cubicBezTo>
                  <a:pt x="2645" y="3324"/>
                  <a:pt x="2233" y="3494"/>
                  <a:pt x="1749" y="3494"/>
                </a:cubicBezTo>
                <a:cubicBezTo>
                  <a:pt x="1265" y="3494"/>
                  <a:pt x="853" y="3324"/>
                  <a:pt x="512" y="2983"/>
                </a:cubicBezTo>
                <a:cubicBezTo>
                  <a:pt x="171" y="2643"/>
                  <a:pt x="0" y="2231"/>
                  <a:pt x="0" y="1747"/>
                </a:cubicBezTo>
                <a:cubicBezTo>
                  <a:pt x="0" y="1264"/>
                  <a:pt x="171" y="852"/>
                  <a:pt x="512" y="511"/>
                </a:cubicBezTo>
                <a:cubicBezTo>
                  <a:pt x="853" y="170"/>
                  <a:pt x="1265" y="0"/>
                  <a:pt x="1749" y="0"/>
                </a:cubicBezTo>
                <a:cubicBezTo>
                  <a:pt x="2233" y="0"/>
                  <a:pt x="2645" y="170"/>
                  <a:pt x="2986" y="511"/>
                </a:cubicBezTo>
                <a:cubicBezTo>
                  <a:pt x="3327" y="852"/>
                  <a:pt x="3498" y="1264"/>
                  <a:pt x="3498" y="1747"/>
                </a:cubicBezTo>
                <a:close/>
                <a:moveTo>
                  <a:pt x="3367" y="1746"/>
                </a:moveTo>
                <a:cubicBezTo>
                  <a:pt x="3367" y="1559"/>
                  <a:pt x="3336" y="1380"/>
                  <a:pt x="3275" y="1208"/>
                </a:cubicBezTo>
                <a:cubicBezTo>
                  <a:pt x="2623" y="2104"/>
                  <a:pt x="2623" y="2104"/>
                  <a:pt x="2623" y="2104"/>
                </a:cubicBezTo>
                <a:cubicBezTo>
                  <a:pt x="2645" y="2122"/>
                  <a:pt x="2645" y="2122"/>
                  <a:pt x="2645" y="2122"/>
                </a:cubicBezTo>
                <a:cubicBezTo>
                  <a:pt x="2536" y="2271"/>
                  <a:pt x="2536" y="2271"/>
                  <a:pt x="2536" y="2271"/>
                </a:cubicBezTo>
                <a:cubicBezTo>
                  <a:pt x="2530" y="2239"/>
                  <a:pt x="2511" y="2210"/>
                  <a:pt x="2477" y="2185"/>
                </a:cubicBezTo>
                <a:cubicBezTo>
                  <a:pt x="2444" y="2161"/>
                  <a:pt x="2409" y="2150"/>
                  <a:pt x="2374" y="2152"/>
                </a:cubicBezTo>
                <a:cubicBezTo>
                  <a:pt x="2484" y="2004"/>
                  <a:pt x="2484" y="2004"/>
                  <a:pt x="2484" y="2004"/>
                </a:cubicBezTo>
                <a:cubicBezTo>
                  <a:pt x="2519" y="2026"/>
                  <a:pt x="2519" y="2026"/>
                  <a:pt x="2519" y="2026"/>
                </a:cubicBezTo>
                <a:cubicBezTo>
                  <a:pt x="3218" y="1064"/>
                  <a:pt x="3218" y="1064"/>
                  <a:pt x="3218" y="1064"/>
                </a:cubicBezTo>
                <a:cubicBezTo>
                  <a:pt x="3087" y="784"/>
                  <a:pt x="2892" y="560"/>
                  <a:pt x="2632" y="391"/>
                </a:cubicBezTo>
                <a:cubicBezTo>
                  <a:pt x="2364" y="216"/>
                  <a:pt x="2070" y="128"/>
                  <a:pt x="1749" y="128"/>
                </a:cubicBezTo>
                <a:cubicBezTo>
                  <a:pt x="1303" y="128"/>
                  <a:pt x="922" y="286"/>
                  <a:pt x="606" y="603"/>
                </a:cubicBezTo>
                <a:cubicBezTo>
                  <a:pt x="290" y="919"/>
                  <a:pt x="132" y="1300"/>
                  <a:pt x="132" y="1746"/>
                </a:cubicBezTo>
                <a:cubicBezTo>
                  <a:pt x="132" y="2192"/>
                  <a:pt x="290" y="2573"/>
                  <a:pt x="606" y="2889"/>
                </a:cubicBezTo>
                <a:cubicBezTo>
                  <a:pt x="922" y="3205"/>
                  <a:pt x="1303" y="3363"/>
                  <a:pt x="1749" y="3363"/>
                </a:cubicBezTo>
                <a:cubicBezTo>
                  <a:pt x="2195" y="3363"/>
                  <a:pt x="2576" y="3205"/>
                  <a:pt x="2892" y="2889"/>
                </a:cubicBezTo>
                <a:cubicBezTo>
                  <a:pt x="3209" y="2573"/>
                  <a:pt x="3367" y="2192"/>
                  <a:pt x="3367" y="1746"/>
                </a:cubicBezTo>
                <a:close/>
                <a:moveTo>
                  <a:pt x="2296" y="1746"/>
                </a:moveTo>
                <a:cubicBezTo>
                  <a:pt x="2296" y="1897"/>
                  <a:pt x="2242" y="2026"/>
                  <a:pt x="2136" y="2133"/>
                </a:cubicBezTo>
                <a:cubicBezTo>
                  <a:pt x="2030" y="2239"/>
                  <a:pt x="1901" y="2292"/>
                  <a:pt x="1749" y="2292"/>
                </a:cubicBezTo>
                <a:cubicBezTo>
                  <a:pt x="1597" y="2292"/>
                  <a:pt x="1468" y="2239"/>
                  <a:pt x="1362" y="2133"/>
                </a:cubicBezTo>
                <a:cubicBezTo>
                  <a:pt x="1256" y="2026"/>
                  <a:pt x="1203" y="1897"/>
                  <a:pt x="1203" y="1746"/>
                </a:cubicBezTo>
                <a:cubicBezTo>
                  <a:pt x="1203" y="1594"/>
                  <a:pt x="1256" y="1465"/>
                  <a:pt x="1362" y="1359"/>
                </a:cubicBezTo>
                <a:cubicBezTo>
                  <a:pt x="1468" y="1253"/>
                  <a:pt x="1597" y="1199"/>
                  <a:pt x="1749" y="1199"/>
                </a:cubicBezTo>
                <a:cubicBezTo>
                  <a:pt x="1901" y="1199"/>
                  <a:pt x="2030" y="1253"/>
                  <a:pt x="2136" y="1359"/>
                </a:cubicBezTo>
                <a:cubicBezTo>
                  <a:pt x="2242" y="1465"/>
                  <a:pt x="2296" y="1594"/>
                  <a:pt x="2296" y="1746"/>
                </a:cubicBezTo>
                <a:close/>
                <a:moveTo>
                  <a:pt x="1793" y="1746"/>
                </a:moveTo>
                <a:cubicBezTo>
                  <a:pt x="1793" y="1717"/>
                  <a:pt x="1778" y="1702"/>
                  <a:pt x="1749" y="1702"/>
                </a:cubicBezTo>
                <a:cubicBezTo>
                  <a:pt x="1720" y="1702"/>
                  <a:pt x="1705" y="1717"/>
                  <a:pt x="1705" y="1746"/>
                </a:cubicBezTo>
                <a:cubicBezTo>
                  <a:pt x="1705" y="1775"/>
                  <a:pt x="1720" y="1790"/>
                  <a:pt x="1749" y="1790"/>
                </a:cubicBezTo>
                <a:cubicBezTo>
                  <a:pt x="1778" y="1790"/>
                  <a:pt x="1793" y="1775"/>
                  <a:pt x="1793" y="1746"/>
                </a:cubicBezTo>
                <a:close/>
                <a:moveTo>
                  <a:pt x="2505" y="2349"/>
                </a:moveTo>
                <a:cubicBezTo>
                  <a:pt x="2287" y="2651"/>
                  <a:pt x="2287" y="2651"/>
                  <a:pt x="2287" y="2651"/>
                </a:cubicBezTo>
                <a:cubicBezTo>
                  <a:pt x="2307" y="2689"/>
                  <a:pt x="2304" y="2725"/>
                  <a:pt x="2278" y="2760"/>
                </a:cubicBezTo>
                <a:cubicBezTo>
                  <a:pt x="2147" y="2944"/>
                  <a:pt x="2147" y="2944"/>
                  <a:pt x="2147" y="2944"/>
                </a:cubicBezTo>
                <a:cubicBezTo>
                  <a:pt x="1850" y="2729"/>
                  <a:pt x="1850" y="2729"/>
                  <a:pt x="1850" y="2729"/>
                </a:cubicBezTo>
                <a:cubicBezTo>
                  <a:pt x="1985" y="2546"/>
                  <a:pt x="1985" y="2546"/>
                  <a:pt x="1985" y="2546"/>
                </a:cubicBezTo>
                <a:cubicBezTo>
                  <a:pt x="2012" y="2508"/>
                  <a:pt x="2046" y="2493"/>
                  <a:pt x="2090" y="2502"/>
                </a:cubicBezTo>
                <a:cubicBezTo>
                  <a:pt x="2309" y="2205"/>
                  <a:pt x="2309" y="2205"/>
                  <a:pt x="2309" y="2205"/>
                </a:cubicBezTo>
                <a:cubicBezTo>
                  <a:pt x="2338" y="2164"/>
                  <a:pt x="2385" y="2168"/>
                  <a:pt x="2451" y="2216"/>
                </a:cubicBezTo>
                <a:cubicBezTo>
                  <a:pt x="2516" y="2264"/>
                  <a:pt x="2535" y="2308"/>
                  <a:pt x="2505" y="2349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anchor="ctr" anchorCtr="1">
            <a:normAutofit/>
          </a:bodyPr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4"/>
            </p:custDataLst>
          </p:nvPr>
        </p:nvSpPr>
        <p:spPr bwMode="auto">
          <a:xfrm>
            <a:off x="6411862" y="3800538"/>
            <a:ext cx="382958" cy="424926"/>
          </a:xfrm>
          <a:custGeom>
            <a:avLst/>
            <a:gdLst>
              <a:gd name="T0" fmla="*/ 1592169 w 3407"/>
              <a:gd name="T1" fmla="*/ 450338 h 3778"/>
              <a:gd name="T2" fmla="*/ 1432047 w 3407"/>
              <a:gd name="T3" fmla="*/ 900675 h 3778"/>
              <a:gd name="T4" fmla="*/ 1591216 w 3407"/>
              <a:gd name="T5" fmla="*/ 1351013 h 3778"/>
              <a:gd name="T6" fmla="*/ 1121333 w 3407"/>
              <a:gd name="T7" fmla="*/ 1435838 h 3778"/>
              <a:gd name="T8" fmla="*/ 811573 w 3407"/>
              <a:gd name="T9" fmla="*/ 1800397 h 3778"/>
              <a:gd name="T10" fmla="*/ 502765 w 3407"/>
              <a:gd name="T11" fmla="*/ 1436791 h 3778"/>
              <a:gd name="T12" fmla="*/ 32882 w 3407"/>
              <a:gd name="T13" fmla="*/ 1350059 h 3778"/>
              <a:gd name="T14" fmla="*/ 193005 w 3407"/>
              <a:gd name="T15" fmla="*/ 900675 h 3778"/>
              <a:gd name="T16" fmla="*/ 31929 w 3407"/>
              <a:gd name="T17" fmla="*/ 450338 h 3778"/>
              <a:gd name="T18" fmla="*/ 502765 w 3407"/>
              <a:gd name="T19" fmla="*/ 364082 h 3778"/>
              <a:gd name="T20" fmla="*/ 811573 w 3407"/>
              <a:gd name="T21" fmla="*/ 0 h 3778"/>
              <a:gd name="T22" fmla="*/ 1121333 w 3407"/>
              <a:gd name="T23" fmla="*/ 363129 h 3778"/>
              <a:gd name="T24" fmla="*/ 222551 w 3407"/>
              <a:gd name="T25" fmla="*/ 391722 h 3778"/>
              <a:gd name="T26" fmla="*/ 75772 w 3407"/>
              <a:gd name="T27" fmla="*/ 644769 h 3778"/>
              <a:gd name="T28" fmla="*/ 438430 w 3407"/>
              <a:gd name="T29" fmla="*/ 683846 h 3778"/>
              <a:gd name="T30" fmla="*/ 222551 w 3407"/>
              <a:gd name="T31" fmla="*/ 391722 h 3778"/>
              <a:gd name="T32" fmla="*/ 76249 w 3407"/>
              <a:gd name="T33" fmla="*/ 1156581 h 3778"/>
              <a:gd name="T34" fmla="*/ 223028 w 3407"/>
              <a:gd name="T35" fmla="*/ 1409151 h 3778"/>
              <a:gd name="T36" fmla="*/ 438430 w 3407"/>
              <a:gd name="T37" fmla="*/ 1118457 h 3778"/>
              <a:gd name="T38" fmla="*/ 267347 w 3407"/>
              <a:gd name="T39" fmla="*/ 900675 h 3778"/>
              <a:gd name="T40" fmla="*/ 426516 w 3407"/>
              <a:gd name="T41" fmla="*/ 899722 h 3778"/>
              <a:gd name="T42" fmla="*/ 430329 w 3407"/>
              <a:gd name="T43" fmla="*/ 762953 h 3778"/>
              <a:gd name="T44" fmla="*/ 647161 w 3407"/>
              <a:gd name="T45" fmla="*/ 1183744 h 3778"/>
              <a:gd name="T46" fmla="*/ 976461 w 3407"/>
              <a:gd name="T47" fmla="*/ 1183744 h 3778"/>
              <a:gd name="T48" fmla="*/ 1139919 w 3407"/>
              <a:gd name="T49" fmla="*/ 899722 h 3778"/>
              <a:gd name="T50" fmla="*/ 975508 w 3407"/>
              <a:gd name="T51" fmla="*/ 616176 h 3778"/>
              <a:gd name="T52" fmla="*/ 649544 w 3407"/>
              <a:gd name="T53" fmla="*/ 616176 h 3778"/>
              <a:gd name="T54" fmla="*/ 485133 w 3407"/>
              <a:gd name="T55" fmla="*/ 899722 h 3778"/>
              <a:gd name="T56" fmla="*/ 647161 w 3407"/>
              <a:gd name="T57" fmla="*/ 1183744 h 3778"/>
              <a:gd name="T58" fmla="*/ 742949 w 3407"/>
              <a:gd name="T59" fmla="*/ 501328 h 3778"/>
              <a:gd name="T60" fmla="*/ 499906 w 3407"/>
              <a:gd name="T61" fmla="*/ 641910 h 3778"/>
              <a:gd name="T62" fmla="*/ 742949 w 3407"/>
              <a:gd name="T63" fmla="*/ 1300022 h 3778"/>
              <a:gd name="T64" fmla="*/ 500859 w 3407"/>
              <a:gd name="T65" fmla="*/ 1160394 h 3778"/>
              <a:gd name="T66" fmla="*/ 742949 w 3407"/>
              <a:gd name="T67" fmla="*/ 1300022 h 3778"/>
              <a:gd name="T68" fmla="*/ 1070342 w 3407"/>
              <a:gd name="T69" fmla="*/ 376949 h 3778"/>
              <a:gd name="T70" fmla="*/ 811573 w 3407"/>
              <a:gd name="T71" fmla="*/ 44795 h 3778"/>
              <a:gd name="T72" fmla="*/ 553757 w 3407"/>
              <a:gd name="T73" fmla="*/ 375043 h 3778"/>
              <a:gd name="T74" fmla="*/ 812526 w 3407"/>
              <a:gd name="T75" fmla="*/ 1332427 h 3778"/>
              <a:gd name="T76" fmla="*/ 665747 w 3407"/>
              <a:gd name="T77" fmla="*/ 1665534 h 3778"/>
              <a:gd name="T78" fmla="*/ 957398 w 3407"/>
              <a:gd name="T79" fmla="*/ 1665534 h 3778"/>
              <a:gd name="T80" fmla="*/ 812526 w 3407"/>
              <a:gd name="T81" fmla="*/ 1332427 h 3778"/>
              <a:gd name="T82" fmla="*/ 880673 w 3407"/>
              <a:gd name="T83" fmla="*/ 1300022 h 3778"/>
              <a:gd name="T84" fmla="*/ 1124193 w 3407"/>
              <a:gd name="T85" fmla="*/ 1161347 h 3778"/>
              <a:gd name="T86" fmla="*/ 1085115 w 3407"/>
              <a:gd name="T87" fmla="*/ 427940 h 3778"/>
              <a:gd name="T88" fmla="*/ 1004101 w 3407"/>
              <a:gd name="T89" fmla="*/ 566615 h 3778"/>
              <a:gd name="T90" fmla="*/ 1085115 w 3407"/>
              <a:gd name="T91" fmla="*/ 427940 h 3778"/>
              <a:gd name="T92" fmla="*/ 1547373 w 3407"/>
              <a:gd name="T93" fmla="*/ 644769 h 3778"/>
              <a:gd name="T94" fmla="*/ 1401547 w 3407"/>
              <a:gd name="T95" fmla="*/ 392199 h 3778"/>
              <a:gd name="T96" fmla="*/ 1186621 w 3407"/>
              <a:gd name="T97" fmla="*/ 685752 h 3778"/>
              <a:gd name="T98" fmla="*/ 1401071 w 3407"/>
              <a:gd name="T99" fmla="*/ 1409628 h 3778"/>
              <a:gd name="T100" fmla="*/ 1546897 w 3407"/>
              <a:gd name="T101" fmla="*/ 1157534 h 3778"/>
              <a:gd name="T102" fmla="*/ 1185668 w 3407"/>
              <a:gd name="T103" fmla="*/ 1117504 h 3778"/>
              <a:gd name="T104" fmla="*/ 1401071 w 3407"/>
              <a:gd name="T105" fmla="*/ 1409628 h 3778"/>
              <a:gd name="T106" fmla="*/ 1356751 w 3407"/>
              <a:gd name="T107" fmla="*/ 900675 h 3778"/>
              <a:gd name="T108" fmla="*/ 1198535 w 3407"/>
              <a:gd name="T109" fmla="*/ 899722 h 3778"/>
              <a:gd name="T110" fmla="*/ 1280026 w 3407"/>
              <a:gd name="T111" fmla="*/ 972634 h 37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407" h="3778">
                <a:moveTo>
                  <a:pt x="2976" y="731"/>
                </a:moveTo>
                <a:cubicBezTo>
                  <a:pt x="3154" y="759"/>
                  <a:pt x="3275" y="830"/>
                  <a:pt x="3341" y="945"/>
                </a:cubicBezTo>
                <a:cubicBezTo>
                  <a:pt x="3406" y="1060"/>
                  <a:pt x="3407" y="1201"/>
                  <a:pt x="3344" y="1368"/>
                </a:cubicBezTo>
                <a:cubicBezTo>
                  <a:pt x="3280" y="1536"/>
                  <a:pt x="3167" y="1710"/>
                  <a:pt x="3005" y="1890"/>
                </a:cubicBezTo>
                <a:cubicBezTo>
                  <a:pt x="3166" y="2070"/>
                  <a:pt x="3278" y="2244"/>
                  <a:pt x="3342" y="2412"/>
                </a:cubicBezTo>
                <a:cubicBezTo>
                  <a:pt x="3405" y="2579"/>
                  <a:pt x="3404" y="2720"/>
                  <a:pt x="3339" y="2835"/>
                </a:cubicBezTo>
                <a:cubicBezTo>
                  <a:pt x="3272" y="2950"/>
                  <a:pt x="3150" y="3022"/>
                  <a:pt x="2974" y="3050"/>
                </a:cubicBezTo>
                <a:cubicBezTo>
                  <a:pt x="2798" y="3079"/>
                  <a:pt x="2590" y="3067"/>
                  <a:pt x="2353" y="3013"/>
                </a:cubicBezTo>
                <a:cubicBezTo>
                  <a:pt x="2279" y="3246"/>
                  <a:pt x="2185" y="3431"/>
                  <a:pt x="2072" y="3570"/>
                </a:cubicBezTo>
                <a:cubicBezTo>
                  <a:pt x="1958" y="3709"/>
                  <a:pt x="1836" y="3778"/>
                  <a:pt x="1703" y="3778"/>
                </a:cubicBezTo>
                <a:cubicBezTo>
                  <a:pt x="1570" y="3778"/>
                  <a:pt x="1448" y="3709"/>
                  <a:pt x="1335" y="3570"/>
                </a:cubicBezTo>
                <a:cubicBezTo>
                  <a:pt x="1222" y="3431"/>
                  <a:pt x="1129" y="3246"/>
                  <a:pt x="1055" y="3015"/>
                </a:cubicBezTo>
                <a:cubicBezTo>
                  <a:pt x="817" y="3066"/>
                  <a:pt x="610" y="3077"/>
                  <a:pt x="433" y="3048"/>
                </a:cubicBezTo>
                <a:cubicBezTo>
                  <a:pt x="256" y="3020"/>
                  <a:pt x="135" y="2948"/>
                  <a:pt x="69" y="2833"/>
                </a:cubicBezTo>
                <a:cubicBezTo>
                  <a:pt x="4" y="2718"/>
                  <a:pt x="2" y="2577"/>
                  <a:pt x="65" y="2411"/>
                </a:cubicBezTo>
                <a:cubicBezTo>
                  <a:pt x="128" y="2244"/>
                  <a:pt x="241" y="2070"/>
                  <a:pt x="405" y="1890"/>
                </a:cubicBezTo>
                <a:cubicBezTo>
                  <a:pt x="241" y="1710"/>
                  <a:pt x="127" y="1536"/>
                  <a:pt x="64" y="1368"/>
                </a:cubicBezTo>
                <a:cubicBezTo>
                  <a:pt x="0" y="1201"/>
                  <a:pt x="1" y="1060"/>
                  <a:pt x="67" y="945"/>
                </a:cubicBezTo>
                <a:cubicBezTo>
                  <a:pt x="133" y="830"/>
                  <a:pt x="254" y="759"/>
                  <a:pt x="432" y="731"/>
                </a:cubicBezTo>
                <a:cubicBezTo>
                  <a:pt x="610" y="703"/>
                  <a:pt x="817" y="714"/>
                  <a:pt x="1055" y="764"/>
                </a:cubicBezTo>
                <a:cubicBezTo>
                  <a:pt x="1127" y="534"/>
                  <a:pt x="1220" y="348"/>
                  <a:pt x="1334" y="209"/>
                </a:cubicBezTo>
                <a:cubicBezTo>
                  <a:pt x="1447" y="70"/>
                  <a:pt x="1570" y="0"/>
                  <a:pt x="1703" y="0"/>
                </a:cubicBezTo>
                <a:cubicBezTo>
                  <a:pt x="1836" y="0"/>
                  <a:pt x="1958" y="69"/>
                  <a:pt x="2072" y="208"/>
                </a:cubicBezTo>
                <a:cubicBezTo>
                  <a:pt x="2185" y="347"/>
                  <a:pt x="2279" y="531"/>
                  <a:pt x="2353" y="762"/>
                </a:cubicBezTo>
                <a:cubicBezTo>
                  <a:pt x="2590" y="713"/>
                  <a:pt x="2798" y="703"/>
                  <a:pt x="2976" y="731"/>
                </a:cubicBezTo>
                <a:close/>
                <a:moveTo>
                  <a:pt x="467" y="822"/>
                </a:moveTo>
                <a:cubicBezTo>
                  <a:pt x="309" y="841"/>
                  <a:pt x="204" y="898"/>
                  <a:pt x="149" y="992"/>
                </a:cubicBezTo>
                <a:cubicBezTo>
                  <a:pt x="93" y="1088"/>
                  <a:pt x="96" y="1208"/>
                  <a:pt x="159" y="1353"/>
                </a:cubicBezTo>
                <a:cubicBezTo>
                  <a:pt x="222" y="1498"/>
                  <a:pt x="329" y="1650"/>
                  <a:pt x="481" y="1810"/>
                </a:cubicBezTo>
                <a:cubicBezTo>
                  <a:pt x="610" y="1680"/>
                  <a:pt x="756" y="1555"/>
                  <a:pt x="920" y="1435"/>
                </a:cubicBezTo>
                <a:cubicBezTo>
                  <a:pt x="939" y="1241"/>
                  <a:pt x="974" y="1052"/>
                  <a:pt x="1024" y="867"/>
                </a:cubicBezTo>
                <a:cubicBezTo>
                  <a:pt x="810" y="818"/>
                  <a:pt x="624" y="803"/>
                  <a:pt x="467" y="822"/>
                </a:cubicBezTo>
                <a:close/>
                <a:moveTo>
                  <a:pt x="479" y="1970"/>
                </a:moveTo>
                <a:cubicBezTo>
                  <a:pt x="329" y="2130"/>
                  <a:pt x="222" y="2282"/>
                  <a:pt x="160" y="2427"/>
                </a:cubicBezTo>
                <a:cubicBezTo>
                  <a:pt x="98" y="2572"/>
                  <a:pt x="95" y="2692"/>
                  <a:pt x="151" y="2786"/>
                </a:cubicBezTo>
                <a:cubicBezTo>
                  <a:pt x="206" y="2882"/>
                  <a:pt x="311" y="2939"/>
                  <a:pt x="468" y="2957"/>
                </a:cubicBezTo>
                <a:cubicBezTo>
                  <a:pt x="624" y="2975"/>
                  <a:pt x="810" y="2959"/>
                  <a:pt x="1024" y="2909"/>
                </a:cubicBezTo>
                <a:cubicBezTo>
                  <a:pt x="974" y="2728"/>
                  <a:pt x="939" y="2541"/>
                  <a:pt x="920" y="2347"/>
                </a:cubicBezTo>
                <a:cubicBezTo>
                  <a:pt x="756" y="2227"/>
                  <a:pt x="609" y="2101"/>
                  <a:pt x="479" y="1970"/>
                </a:cubicBezTo>
                <a:close/>
                <a:moveTo>
                  <a:pt x="561" y="1890"/>
                </a:moveTo>
                <a:cubicBezTo>
                  <a:pt x="657" y="1987"/>
                  <a:pt x="772" y="2085"/>
                  <a:pt x="907" y="2185"/>
                </a:cubicBezTo>
                <a:cubicBezTo>
                  <a:pt x="899" y="2095"/>
                  <a:pt x="895" y="1996"/>
                  <a:pt x="895" y="1888"/>
                </a:cubicBezTo>
                <a:cubicBezTo>
                  <a:pt x="895" y="1839"/>
                  <a:pt x="896" y="1791"/>
                  <a:pt x="897" y="1743"/>
                </a:cubicBezTo>
                <a:cubicBezTo>
                  <a:pt x="899" y="1696"/>
                  <a:pt x="901" y="1649"/>
                  <a:pt x="903" y="1601"/>
                </a:cubicBezTo>
                <a:cubicBezTo>
                  <a:pt x="774" y="1695"/>
                  <a:pt x="659" y="1792"/>
                  <a:pt x="561" y="1890"/>
                </a:cubicBezTo>
                <a:close/>
                <a:moveTo>
                  <a:pt x="1358" y="2484"/>
                </a:moveTo>
                <a:cubicBezTo>
                  <a:pt x="1472" y="2551"/>
                  <a:pt x="1587" y="2612"/>
                  <a:pt x="1705" y="2665"/>
                </a:cubicBezTo>
                <a:cubicBezTo>
                  <a:pt x="1825" y="2610"/>
                  <a:pt x="1940" y="2550"/>
                  <a:pt x="2049" y="2484"/>
                </a:cubicBezTo>
                <a:cubicBezTo>
                  <a:pt x="2171" y="2413"/>
                  <a:pt x="2280" y="2344"/>
                  <a:pt x="2375" y="2277"/>
                </a:cubicBezTo>
                <a:cubicBezTo>
                  <a:pt x="2386" y="2165"/>
                  <a:pt x="2392" y="2036"/>
                  <a:pt x="2392" y="1888"/>
                </a:cubicBezTo>
                <a:cubicBezTo>
                  <a:pt x="2392" y="1742"/>
                  <a:pt x="2386" y="1613"/>
                  <a:pt x="2375" y="1500"/>
                </a:cubicBezTo>
                <a:cubicBezTo>
                  <a:pt x="2273" y="1432"/>
                  <a:pt x="2163" y="1363"/>
                  <a:pt x="2047" y="1293"/>
                </a:cubicBezTo>
                <a:cubicBezTo>
                  <a:pt x="1935" y="1230"/>
                  <a:pt x="1821" y="1171"/>
                  <a:pt x="1705" y="1115"/>
                </a:cubicBezTo>
                <a:cubicBezTo>
                  <a:pt x="1587" y="1171"/>
                  <a:pt x="1473" y="1230"/>
                  <a:pt x="1363" y="1293"/>
                </a:cubicBezTo>
                <a:cubicBezTo>
                  <a:pt x="1238" y="1367"/>
                  <a:pt x="1129" y="1437"/>
                  <a:pt x="1035" y="1503"/>
                </a:cubicBezTo>
                <a:cubicBezTo>
                  <a:pt x="1024" y="1612"/>
                  <a:pt x="1018" y="1740"/>
                  <a:pt x="1018" y="1888"/>
                </a:cubicBezTo>
                <a:cubicBezTo>
                  <a:pt x="1018" y="2036"/>
                  <a:pt x="1024" y="2165"/>
                  <a:pt x="1035" y="2275"/>
                </a:cubicBezTo>
                <a:cubicBezTo>
                  <a:pt x="1121" y="2337"/>
                  <a:pt x="1229" y="2407"/>
                  <a:pt x="1358" y="2484"/>
                </a:cubicBezTo>
                <a:close/>
                <a:moveTo>
                  <a:pt x="1301" y="1189"/>
                </a:moveTo>
                <a:cubicBezTo>
                  <a:pt x="1380" y="1141"/>
                  <a:pt x="1466" y="1095"/>
                  <a:pt x="1559" y="1052"/>
                </a:cubicBezTo>
                <a:cubicBezTo>
                  <a:pt x="1415" y="990"/>
                  <a:pt x="1272" y="939"/>
                  <a:pt x="1133" y="898"/>
                </a:cubicBezTo>
                <a:cubicBezTo>
                  <a:pt x="1096" y="1041"/>
                  <a:pt x="1068" y="1191"/>
                  <a:pt x="1049" y="1347"/>
                </a:cubicBezTo>
                <a:cubicBezTo>
                  <a:pt x="1124" y="1295"/>
                  <a:pt x="1208" y="1242"/>
                  <a:pt x="1301" y="1189"/>
                </a:cubicBezTo>
                <a:close/>
                <a:moveTo>
                  <a:pt x="1559" y="2728"/>
                </a:moveTo>
                <a:cubicBezTo>
                  <a:pt x="1461" y="2682"/>
                  <a:pt x="1374" y="2635"/>
                  <a:pt x="1299" y="2589"/>
                </a:cubicBezTo>
                <a:cubicBezTo>
                  <a:pt x="1214" y="2543"/>
                  <a:pt x="1132" y="2491"/>
                  <a:pt x="1051" y="2435"/>
                </a:cubicBezTo>
                <a:cubicBezTo>
                  <a:pt x="1067" y="2583"/>
                  <a:pt x="1094" y="2731"/>
                  <a:pt x="1131" y="2880"/>
                </a:cubicBezTo>
                <a:cubicBezTo>
                  <a:pt x="1265" y="2845"/>
                  <a:pt x="1408" y="2794"/>
                  <a:pt x="1559" y="2728"/>
                </a:cubicBezTo>
                <a:close/>
                <a:moveTo>
                  <a:pt x="1705" y="982"/>
                </a:moveTo>
                <a:cubicBezTo>
                  <a:pt x="1899" y="897"/>
                  <a:pt x="2079" y="834"/>
                  <a:pt x="2246" y="791"/>
                </a:cubicBezTo>
                <a:cubicBezTo>
                  <a:pt x="2183" y="579"/>
                  <a:pt x="2104" y="410"/>
                  <a:pt x="2009" y="284"/>
                </a:cubicBezTo>
                <a:cubicBezTo>
                  <a:pt x="1914" y="157"/>
                  <a:pt x="1812" y="94"/>
                  <a:pt x="1703" y="94"/>
                </a:cubicBezTo>
                <a:cubicBezTo>
                  <a:pt x="1593" y="94"/>
                  <a:pt x="1492" y="157"/>
                  <a:pt x="1397" y="284"/>
                </a:cubicBezTo>
                <a:cubicBezTo>
                  <a:pt x="1303" y="410"/>
                  <a:pt x="1225" y="578"/>
                  <a:pt x="1162" y="787"/>
                </a:cubicBezTo>
                <a:cubicBezTo>
                  <a:pt x="1338" y="836"/>
                  <a:pt x="1519" y="901"/>
                  <a:pt x="1705" y="982"/>
                </a:cubicBezTo>
                <a:close/>
                <a:moveTo>
                  <a:pt x="1705" y="2796"/>
                </a:moveTo>
                <a:cubicBezTo>
                  <a:pt x="1527" y="2877"/>
                  <a:pt x="1347" y="2941"/>
                  <a:pt x="1164" y="2989"/>
                </a:cubicBezTo>
                <a:cubicBezTo>
                  <a:pt x="1225" y="3201"/>
                  <a:pt x="1303" y="3369"/>
                  <a:pt x="1397" y="3495"/>
                </a:cubicBezTo>
                <a:cubicBezTo>
                  <a:pt x="1492" y="3621"/>
                  <a:pt x="1593" y="3684"/>
                  <a:pt x="1703" y="3684"/>
                </a:cubicBezTo>
                <a:cubicBezTo>
                  <a:pt x="1812" y="3684"/>
                  <a:pt x="1914" y="3621"/>
                  <a:pt x="2009" y="3495"/>
                </a:cubicBezTo>
                <a:cubicBezTo>
                  <a:pt x="2104" y="3369"/>
                  <a:pt x="2183" y="3201"/>
                  <a:pt x="2246" y="2989"/>
                </a:cubicBezTo>
                <a:cubicBezTo>
                  <a:pt x="2064" y="2942"/>
                  <a:pt x="1884" y="2878"/>
                  <a:pt x="1705" y="2796"/>
                </a:cubicBezTo>
                <a:close/>
                <a:moveTo>
                  <a:pt x="2111" y="2589"/>
                </a:moveTo>
                <a:cubicBezTo>
                  <a:pt x="2011" y="2648"/>
                  <a:pt x="1924" y="2694"/>
                  <a:pt x="1848" y="2728"/>
                </a:cubicBezTo>
                <a:cubicBezTo>
                  <a:pt x="1999" y="2794"/>
                  <a:pt x="2142" y="2845"/>
                  <a:pt x="2277" y="2880"/>
                </a:cubicBezTo>
                <a:cubicBezTo>
                  <a:pt x="2310" y="2753"/>
                  <a:pt x="2337" y="2605"/>
                  <a:pt x="2359" y="2437"/>
                </a:cubicBezTo>
                <a:cubicBezTo>
                  <a:pt x="2281" y="2488"/>
                  <a:pt x="2198" y="2538"/>
                  <a:pt x="2111" y="2589"/>
                </a:cubicBezTo>
                <a:close/>
                <a:moveTo>
                  <a:pt x="2277" y="898"/>
                </a:moveTo>
                <a:cubicBezTo>
                  <a:pt x="2146" y="935"/>
                  <a:pt x="2003" y="985"/>
                  <a:pt x="1850" y="1049"/>
                </a:cubicBezTo>
                <a:cubicBezTo>
                  <a:pt x="1952" y="1101"/>
                  <a:pt x="2037" y="1148"/>
                  <a:pt x="2107" y="1189"/>
                </a:cubicBezTo>
                <a:cubicBezTo>
                  <a:pt x="2200" y="1242"/>
                  <a:pt x="2284" y="1295"/>
                  <a:pt x="2359" y="1347"/>
                </a:cubicBezTo>
                <a:cubicBezTo>
                  <a:pt x="2341" y="1195"/>
                  <a:pt x="2314" y="1045"/>
                  <a:pt x="2277" y="898"/>
                </a:cubicBezTo>
                <a:close/>
                <a:moveTo>
                  <a:pt x="2927" y="1810"/>
                </a:moveTo>
                <a:cubicBezTo>
                  <a:pt x="3078" y="1650"/>
                  <a:pt x="3185" y="1498"/>
                  <a:pt x="3247" y="1353"/>
                </a:cubicBezTo>
                <a:cubicBezTo>
                  <a:pt x="3310" y="1208"/>
                  <a:pt x="3313" y="1088"/>
                  <a:pt x="3259" y="992"/>
                </a:cubicBezTo>
                <a:cubicBezTo>
                  <a:pt x="3204" y="898"/>
                  <a:pt x="3098" y="841"/>
                  <a:pt x="2941" y="823"/>
                </a:cubicBezTo>
                <a:cubicBezTo>
                  <a:pt x="2784" y="805"/>
                  <a:pt x="2598" y="821"/>
                  <a:pt x="2384" y="871"/>
                </a:cubicBezTo>
                <a:cubicBezTo>
                  <a:pt x="2434" y="1047"/>
                  <a:pt x="2470" y="1237"/>
                  <a:pt x="2490" y="1439"/>
                </a:cubicBezTo>
                <a:cubicBezTo>
                  <a:pt x="2649" y="1554"/>
                  <a:pt x="2794" y="1677"/>
                  <a:pt x="2927" y="1810"/>
                </a:cubicBezTo>
                <a:close/>
                <a:moveTo>
                  <a:pt x="2940" y="2958"/>
                </a:moveTo>
                <a:cubicBezTo>
                  <a:pt x="3097" y="2939"/>
                  <a:pt x="3202" y="2882"/>
                  <a:pt x="3257" y="2788"/>
                </a:cubicBezTo>
                <a:cubicBezTo>
                  <a:pt x="3311" y="2693"/>
                  <a:pt x="3308" y="2574"/>
                  <a:pt x="3246" y="2429"/>
                </a:cubicBezTo>
                <a:cubicBezTo>
                  <a:pt x="3183" y="2284"/>
                  <a:pt x="3077" y="2131"/>
                  <a:pt x="2927" y="1970"/>
                </a:cubicBezTo>
                <a:cubicBezTo>
                  <a:pt x="2797" y="2101"/>
                  <a:pt x="2651" y="2226"/>
                  <a:pt x="2488" y="2345"/>
                </a:cubicBezTo>
                <a:cubicBezTo>
                  <a:pt x="2467" y="2541"/>
                  <a:pt x="2433" y="2728"/>
                  <a:pt x="2384" y="2909"/>
                </a:cubicBezTo>
                <a:cubicBezTo>
                  <a:pt x="2598" y="2961"/>
                  <a:pt x="2784" y="2977"/>
                  <a:pt x="2940" y="2958"/>
                </a:cubicBezTo>
                <a:close/>
                <a:moveTo>
                  <a:pt x="2686" y="2041"/>
                </a:moveTo>
                <a:cubicBezTo>
                  <a:pt x="2744" y="1991"/>
                  <a:pt x="2798" y="1941"/>
                  <a:pt x="2847" y="1890"/>
                </a:cubicBezTo>
                <a:cubicBezTo>
                  <a:pt x="2754" y="1798"/>
                  <a:pt x="2640" y="1701"/>
                  <a:pt x="2504" y="1597"/>
                </a:cubicBezTo>
                <a:cubicBezTo>
                  <a:pt x="2511" y="1706"/>
                  <a:pt x="2515" y="1803"/>
                  <a:pt x="2515" y="1888"/>
                </a:cubicBezTo>
                <a:cubicBezTo>
                  <a:pt x="2515" y="1982"/>
                  <a:pt x="2511" y="2084"/>
                  <a:pt x="2504" y="2193"/>
                </a:cubicBezTo>
                <a:cubicBezTo>
                  <a:pt x="2567" y="2141"/>
                  <a:pt x="2628" y="2091"/>
                  <a:pt x="2686" y="2041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anchor="ctr" anchorCtr="1">
            <a:normAutofit/>
          </a:bodyPr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1912588" y="2371905"/>
            <a:ext cx="2636126" cy="648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最少费用原则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1912588" y="3417345"/>
            <a:ext cx="2636126" cy="648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集聚人才原则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7640086" y="3101346"/>
            <a:ext cx="2636126" cy="648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接近用户原则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7640086" y="4152403"/>
            <a:ext cx="2636126" cy="648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长远发展原则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110" y="-5960110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2255" y="495300"/>
            <a:ext cx="11666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B0F0"/>
                </a:solidFill>
              </a:rPr>
              <a:t>二、不同类型企业的选址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cxnSp>
        <p:nvCxnSpPr>
          <p:cNvPr id="27" name="MH_Other_16"/>
          <p:cNvCxnSpPr/>
          <p:nvPr>
            <p:custDataLst>
              <p:tags r:id="rId3"/>
            </p:custDataLst>
          </p:nvPr>
        </p:nvCxnSpPr>
        <p:spPr>
          <a:xfrm>
            <a:off x="2627723" y="2724556"/>
            <a:ext cx="2728913" cy="0"/>
          </a:xfrm>
          <a:prstGeom prst="line">
            <a:avLst/>
          </a:prstGeom>
          <a:ln>
            <a:solidFill>
              <a:srgbClr val="48A5BD"/>
            </a:solidFill>
            <a:prstDash val="dash"/>
            <a:headEnd type="oval"/>
          </a:ln>
        </p:spPr>
        <p:style>
          <a:lnRef idx="1">
            <a:srgbClr val="48A5BD"/>
          </a:lnRef>
          <a:fillRef idx="0">
            <a:srgbClr val="48A5BD"/>
          </a:fillRef>
          <a:effectRef idx="0">
            <a:srgbClr val="48A5BD"/>
          </a:effectRef>
          <a:fontRef idx="minor">
            <a:srgbClr val="000000"/>
          </a:fontRef>
        </p:style>
      </p:cxnSp>
      <p:sp>
        <p:nvSpPr>
          <p:cNvPr id="14" name="MH_Other_1"/>
          <p:cNvSpPr/>
          <p:nvPr>
            <p:custDataLst>
              <p:tags r:id="rId4"/>
            </p:custDataLst>
          </p:nvPr>
        </p:nvSpPr>
        <p:spPr>
          <a:xfrm>
            <a:off x="5475329" y="2244275"/>
            <a:ext cx="971191" cy="971192"/>
          </a:xfrm>
          <a:prstGeom prst="ellipse">
            <a:avLst/>
          </a:prstGeom>
          <a:solidFill>
            <a:srgbClr val="48A5BD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EFFFF"/>
              </a:solidFill>
            </a:endParaRPr>
          </a:p>
        </p:txBody>
      </p:sp>
      <p:sp>
        <p:nvSpPr>
          <p:cNvPr id="21" name="MH_Other_2"/>
          <p:cNvSpPr/>
          <p:nvPr>
            <p:custDataLst>
              <p:tags r:id="rId5"/>
            </p:custDataLst>
          </p:nvPr>
        </p:nvSpPr>
        <p:spPr>
          <a:xfrm>
            <a:off x="5350874" y="2119820"/>
            <a:ext cx="926743" cy="1344556"/>
          </a:xfrm>
          <a:custGeom>
            <a:avLst/>
            <a:gdLst>
              <a:gd name="connsiteX0" fmla="*/ 436034 w 661577"/>
              <a:gd name="connsiteY0" fmla="*/ 0 h 960970"/>
              <a:gd name="connsiteX1" fmla="*/ 436034 w 661577"/>
              <a:gd name="connsiteY1" fmla="*/ 31343 h 960970"/>
              <a:gd name="connsiteX2" fmla="*/ 436033 w 661577"/>
              <a:gd name="connsiteY2" fmla="*/ 31343 h 960970"/>
              <a:gd name="connsiteX3" fmla="*/ 31342 w 661577"/>
              <a:gd name="connsiteY3" fmla="*/ 436034 h 960970"/>
              <a:gd name="connsiteX4" fmla="*/ 436033 w 661577"/>
              <a:gd name="connsiteY4" fmla="*/ 840725 h 960970"/>
              <a:gd name="connsiteX5" fmla="*/ 436034 w 661577"/>
              <a:gd name="connsiteY5" fmla="*/ 840725 h 960970"/>
              <a:gd name="connsiteX6" fmla="*/ 436034 w 661577"/>
              <a:gd name="connsiteY6" fmla="*/ 840582 h 960970"/>
              <a:gd name="connsiteX7" fmla="*/ 661013 w 661577"/>
              <a:gd name="connsiteY7" fmla="*/ 958769 h 960970"/>
              <a:gd name="connsiteX8" fmla="*/ 661577 w 661577"/>
              <a:gd name="connsiteY8" fmla="*/ 960970 h 960970"/>
              <a:gd name="connsiteX9" fmla="*/ 616261 w 661577"/>
              <a:gd name="connsiteY9" fmla="*/ 960970 h 960970"/>
              <a:gd name="connsiteX10" fmla="*/ 612658 w 661577"/>
              <a:gd name="connsiteY10" fmla="*/ 949974 h 960970"/>
              <a:gd name="connsiteX11" fmla="*/ 436035 w 661577"/>
              <a:gd name="connsiteY11" fmla="*/ 871925 h 960970"/>
              <a:gd name="connsiteX12" fmla="*/ 436034 w 661577"/>
              <a:gd name="connsiteY12" fmla="*/ 871925 h 960970"/>
              <a:gd name="connsiteX13" fmla="*/ 436034 w 661577"/>
              <a:gd name="connsiteY13" fmla="*/ 872068 h 960970"/>
              <a:gd name="connsiteX14" fmla="*/ 0 w 661577"/>
              <a:gd name="connsiteY14" fmla="*/ 436034 h 960970"/>
              <a:gd name="connsiteX15" fmla="*/ 436034 w 661577"/>
              <a:gd name="connsiteY15" fmla="*/ 0 h 9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577" h="960970">
                <a:moveTo>
                  <a:pt x="436034" y="0"/>
                </a:moveTo>
                <a:lnTo>
                  <a:pt x="436034" y="31343"/>
                </a:lnTo>
                <a:lnTo>
                  <a:pt x="436033" y="31343"/>
                </a:lnTo>
                <a:cubicBezTo>
                  <a:pt x="212528" y="31343"/>
                  <a:pt x="31342" y="212529"/>
                  <a:pt x="31342" y="436034"/>
                </a:cubicBezTo>
                <a:cubicBezTo>
                  <a:pt x="31342" y="659539"/>
                  <a:pt x="212528" y="840725"/>
                  <a:pt x="436033" y="840725"/>
                </a:cubicBezTo>
                <a:lnTo>
                  <a:pt x="436034" y="840725"/>
                </a:lnTo>
                <a:lnTo>
                  <a:pt x="436034" y="840582"/>
                </a:lnTo>
                <a:cubicBezTo>
                  <a:pt x="556441" y="840582"/>
                  <a:pt x="582106" y="879862"/>
                  <a:pt x="661013" y="958769"/>
                </a:cubicBezTo>
                <a:lnTo>
                  <a:pt x="661577" y="960970"/>
                </a:lnTo>
                <a:lnTo>
                  <a:pt x="616261" y="960970"/>
                </a:lnTo>
                <a:lnTo>
                  <a:pt x="612658" y="949974"/>
                </a:lnTo>
                <a:cubicBezTo>
                  <a:pt x="551329" y="895790"/>
                  <a:pt x="547787" y="871925"/>
                  <a:pt x="436035" y="871925"/>
                </a:cubicBezTo>
                <a:lnTo>
                  <a:pt x="436034" y="871925"/>
                </a:lnTo>
                <a:lnTo>
                  <a:pt x="436034" y="872068"/>
                </a:lnTo>
                <a:cubicBezTo>
                  <a:pt x="195219" y="872068"/>
                  <a:pt x="0" y="676849"/>
                  <a:pt x="0" y="436034"/>
                </a:cubicBezTo>
                <a:cubicBezTo>
                  <a:pt x="0" y="195219"/>
                  <a:pt x="195219" y="0"/>
                  <a:pt x="436034" y="0"/>
                </a:cubicBezTo>
                <a:close/>
              </a:path>
            </a:pathLst>
          </a:custGeom>
          <a:solidFill>
            <a:srgbClr val="48A5BD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23" name="MH_Other_3"/>
          <p:cNvSpPr/>
          <p:nvPr>
            <p:custDataLst>
              <p:tags r:id="rId6"/>
            </p:custDataLst>
          </p:nvPr>
        </p:nvSpPr>
        <p:spPr>
          <a:xfrm>
            <a:off x="6204278" y="3437709"/>
            <a:ext cx="102231" cy="102231"/>
          </a:xfrm>
          <a:prstGeom prst="ellipse">
            <a:avLst/>
          </a:prstGeom>
          <a:solidFill>
            <a:srgbClr val="48A5BD"/>
          </a:solidFill>
          <a:ln w="9525">
            <a:solidFill>
              <a:srgbClr val="FEFFFF"/>
            </a:solidFill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38" name="KSO_Shape"/>
          <p:cNvSpPr/>
          <p:nvPr>
            <p:custDataLst>
              <p:tags r:id="rId7"/>
            </p:custDataLst>
          </p:nvPr>
        </p:nvSpPr>
        <p:spPr bwMode="auto">
          <a:xfrm>
            <a:off x="5824077" y="2444593"/>
            <a:ext cx="279605" cy="559210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3" name="文本框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96119" y="2273482"/>
            <a:ext cx="2310224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rgbClr val="48A5B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生产性质的创业</a:t>
            </a:r>
            <a:endParaRPr lang="zh-CN" altLang="en-US" sz="2000" b="1" spc="300">
              <a:solidFill>
                <a:srgbClr val="48A5BD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9"/>
            </p:custDataLst>
          </p:nvPr>
        </p:nvSpPr>
        <p:spPr>
          <a:xfrm>
            <a:off x="937260" y="2778125"/>
            <a:ext cx="4168775" cy="800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sz="1600" spc="15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1400">
                <a:latin typeface="Arial" panose="020B0604020202020204" pitchFamily="34" charset="0"/>
              </a:rPr>
              <a:t>交通方便，基础设施强，原材料产地、人力资源成本低、环保因素</a:t>
            </a:r>
            <a:r>
              <a:rPr lang="zh-CN" altLang="en-US" sz="1400">
                <a:latin typeface="Arial" panose="020B0604020202020204" pitchFamily="34" charset="0"/>
                <a:sym typeface="+mn-ea"/>
              </a:rPr>
              <a:t>等</a:t>
            </a:r>
            <a:endParaRPr lang="zh-CN" altLang="en-US" sz="1400">
              <a:latin typeface="Arial" panose="020B0604020202020204" pitchFamily="34" charset="0"/>
            </a:endParaRPr>
          </a:p>
          <a:p>
            <a:pPr algn="l"/>
            <a:endParaRPr lang="zh-CN" altLang="en-US" sz="1400">
              <a:latin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10"/>
            </p:custDataLst>
          </p:nvPr>
        </p:nvSpPr>
        <p:spPr>
          <a:xfrm>
            <a:off x="2173898" y="2505288"/>
            <a:ext cx="413238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dirty="0">
                <a:solidFill>
                  <a:srgbClr val="48A5BD"/>
                </a:solidFill>
              </a:rPr>
              <a:t>①</a:t>
            </a:r>
            <a:endParaRPr lang="zh-CN" altLang="en-US" sz="2000" b="1" dirty="0">
              <a:solidFill>
                <a:srgbClr val="48A5BD"/>
              </a:solidFill>
            </a:endParaRPr>
          </a:p>
        </p:txBody>
      </p:sp>
      <p:cxnSp>
        <p:nvCxnSpPr>
          <p:cNvPr id="28" name="MH_Other_17"/>
          <p:cNvCxnSpPr/>
          <p:nvPr>
            <p:custDataLst>
              <p:tags r:id="rId11"/>
            </p:custDataLst>
          </p:nvPr>
        </p:nvCxnSpPr>
        <p:spPr>
          <a:xfrm>
            <a:off x="2627108" y="4062869"/>
            <a:ext cx="2728913" cy="0"/>
          </a:xfrm>
          <a:prstGeom prst="line">
            <a:avLst/>
          </a:prstGeom>
          <a:ln>
            <a:solidFill>
              <a:srgbClr val="76C6AF"/>
            </a:solidFill>
            <a:prstDash val="dash"/>
            <a:headEnd type="oval"/>
          </a:ln>
        </p:spPr>
        <p:style>
          <a:lnRef idx="1">
            <a:srgbClr val="48A5BD"/>
          </a:lnRef>
          <a:fillRef idx="0">
            <a:srgbClr val="48A5BD"/>
          </a:fillRef>
          <a:effectRef idx="0">
            <a:srgbClr val="48A5BD"/>
          </a:effectRef>
          <a:fontRef idx="minor">
            <a:srgbClr val="000000"/>
          </a:fontRef>
        </p:style>
      </p:cxnSp>
      <p:sp>
        <p:nvSpPr>
          <p:cNvPr id="24" name="MH_Other_7"/>
          <p:cNvSpPr/>
          <p:nvPr>
            <p:custDataLst>
              <p:tags r:id="rId12"/>
            </p:custDataLst>
          </p:nvPr>
        </p:nvSpPr>
        <p:spPr>
          <a:xfrm>
            <a:off x="5488663" y="3577718"/>
            <a:ext cx="971191" cy="971192"/>
          </a:xfrm>
          <a:prstGeom prst="ellipse">
            <a:avLst/>
          </a:prstGeom>
          <a:solidFill>
            <a:srgbClr val="77C6AF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EFFFF"/>
              </a:solidFill>
            </a:endParaRPr>
          </a:p>
        </p:txBody>
      </p:sp>
      <p:sp>
        <p:nvSpPr>
          <p:cNvPr id="25" name="MH_Other_8"/>
          <p:cNvSpPr/>
          <p:nvPr>
            <p:custDataLst>
              <p:tags r:id="rId13"/>
            </p:custDataLst>
          </p:nvPr>
        </p:nvSpPr>
        <p:spPr>
          <a:xfrm>
            <a:off x="5364208" y="3453263"/>
            <a:ext cx="926743" cy="1344556"/>
          </a:xfrm>
          <a:custGeom>
            <a:avLst/>
            <a:gdLst>
              <a:gd name="connsiteX0" fmla="*/ 436034 w 661577"/>
              <a:gd name="connsiteY0" fmla="*/ 0 h 960970"/>
              <a:gd name="connsiteX1" fmla="*/ 436034 w 661577"/>
              <a:gd name="connsiteY1" fmla="*/ 31343 h 960970"/>
              <a:gd name="connsiteX2" fmla="*/ 436033 w 661577"/>
              <a:gd name="connsiteY2" fmla="*/ 31343 h 960970"/>
              <a:gd name="connsiteX3" fmla="*/ 31342 w 661577"/>
              <a:gd name="connsiteY3" fmla="*/ 436034 h 960970"/>
              <a:gd name="connsiteX4" fmla="*/ 436033 w 661577"/>
              <a:gd name="connsiteY4" fmla="*/ 840725 h 960970"/>
              <a:gd name="connsiteX5" fmla="*/ 436034 w 661577"/>
              <a:gd name="connsiteY5" fmla="*/ 840725 h 960970"/>
              <a:gd name="connsiteX6" fmla="*/ 436034 w 661577"/>
              <a:gd name="connsiteY6" fmla="*/ 840582 h 960970"/>
              <a:gd name="connsiteX7" fmla="*/ 661013 w 661577"/>
              <a:gd name="connsiteY7" fmla="*/ 958769 h 960970"/>
              <a:gd name="connsiteX8" fmla="*/ 661577 w 661577"/>
              <a:gd name="connsiteY8" fmla="*/ 960970 h 960970"/>
              <a:gd name="connsiteX9" fmla="*/ 616261 w 661577"/>
              <a:gd name="connsiteY9" fmla="*/ 960970 h 960970"/>
              <a:gd name="connsiteX10" fmla="*/ 612658 w 661577"/>
              <a:gd name="connsiteY10" fmla="*/ 949974 h 960970"/>
              <a:gd name="connsiteX11" fmla="*/ 436035 w 661577"/>
              <a:gd name="connsiteY11" fmla="*/ 871925 h 960970"/>
              <a:gd name="connsiteX12" fmla="*/ 436034 w 661577"/>
              <a:gd name="connsiteY12" fmla="*/ 871925 h 960970"/>
              <a:gd name="connsiteX13" fmla="*/ 436034 w 661577"/>
              <a:gd name="connsiteY13" fmla="*/ 872068 h 960970"/>
              <a:gd name="connsiteX14" fmla="*/ 0 w 661577"/>
              <a:gd name="connsiteY14" fmla="*/ 436034 h 960970"/>
              <a:gd name="connsiteX15" fmla="*/ 436034 w 661577"/>
              <a:gd name="connsiteY15" fmla="*/ 0 h 9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577" h="960970">
                <a:moveTo>
                  <a:pt x="436034" y="0"/>
                </a:moveTo>
                <a:lnTo>
                  <a:pt x="436034" y="31343"/>
                </a:lnTo>
                <a:lnTo>
                  <a:pt x="436033" y="31343"/>
                </a:lnTo>
                <a:cubicBezTo>
                  <a:pt x="212528" y="31343"/>
                  <a:pt x="31342" y="212529"/>
                  <a:pt x="31342" y="436034"/>
                </a:cubicBezTo>
                <a:cubicBezTo>
                  <a:pt x="31342" y="659539"/>
                  <a:pt x="212528" y="840725"/>
                  <a:pt x="436033" y="840725"/>
                </a:cubicBezTo>
                <a:lnTo>
                  <a:pt x="436034" y="840725"/>
                </a:lnTo>
                <a:lnTo>
                  <a:pt x="436034" y="840582"/>
                </a:lnTo>
                <a:cubicBezTo>
                  <a:pt x="556441" y="840582"/>
                  <a:pt x="582106" y="879862"/>
                  <a:pt x="661013" y="958769"/>
                </a:cubicBezTo>
                <a:lnTo>
                  <a:pt x="661577" y="960970"/>
                </a:lnTo>
                <a:lnTo>
                  <a:pt x="616261" y="960970"/>
                </a:lnTo>
                <a:lnTo>
                  <a:pt x="612658" y="949974"/>
                </a:lnTo>
                <a:cubicBezTo>
                  <a:pt x="551329" y="895790"/>
                  <a:pt x="547787" y="871925"/>
                  <a:pt x="436035" y="871925"/>
                </a:cubicBezTo>
                <a:lnTo>
                  <a:pt x="436034" y="871925"/>
                </a:lnTo>
                <a:lnTo>
                  <a:pt x="436034" y="872068"/>
                </a:lnTo>
                <a:cubicBezTo>
                  <a:pt x="195219" y="872068"/>
                  <a:pt x="0" y="676849"/>
                  <a:pt x="0" y="436034"/>
                </a:cubicBezTo>
                <a:cubicBezTo>
                  <a:pt x="0" y="195219"/>
                  <a:pt x="195219" y="0"/>
                  <a:pt x="436034" y="0"/>
                </a:cubicBezTo>
                <a:close/>
              </a:path>
            </a:pathLst>
          </a:custGeom>
          <a:solidFill>
            <a:srgbClr val="76C6AF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26" name="MH_Other_9"/>
          <p:cNvSpPr/>
          <p:nvPr>
            <p:custDataLst>
              <p:tags r:id="rId14"/>
            </p:custDataLst>
          </p:nvPr>
        </p:nvSpPr>
        <p:spPr>
          <a:xfrm>
            <a:off x="6204277" y="4771152"/>
            <a:ext cx="102231" cy="102231"/>
          </a:xfrm>
          <a:prstGeom prst="ellipse">
            <a:avLst/>
          </a:prstGeom>
          <a:solidFill>
            <a:srgbClr val="76C6AF"/>
          </a:solidFill>
          <a:ln w="9525">
            <a:solidFill>
              <a:srgbClr val="FEFFFF"/>
            </a:solidFill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40" name="KSO_Shape"/>
          <p:cNvSpPr/>
          <p:nvPr>
            <p:custDataLst>
              <p:tags r:id="rId15"/>
            </p:custDataLst>
          </p:nvPr>
        </p:nvSpPr>
        <p:spPr>
          <a:xfrm flipH="1">
            <a:off x="5730873" y="3805643"/>
            <a:ext cx="471130" cy="609220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563"/>
                </a:cubicBezTo>
                <a:close/>
                <a:moveTo>
                  <a:pt x="886389" y="134938"/>
                </a:moveTo>
                <a:lnTo>
                  <a:pt x="792088" y="2015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文本框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96119" y="3620501"/>
            <a:ext cx="2310224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rgbClr val="77C6A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商业性质的创业</a:t>
            </a:r>
            <a:endParaRPr lang="zh-CN" altLang="en-US" sz="2000" b="1" spc="300">
              <a:solidFill>
                <a:srgbClr val="77C6AF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17"/>
            </p:custDataLst>
          </p:nvPr>
        </p:nvSpPr>
        <p:spPr>
          <a:xfrm>
            <a:off x="2613025" y="4124960"/>
            <a:ext cx="2493010" cy="716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sz="1600" spc="15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1400">
                <a:latin typeface="Arial" panose="020B0604020202020204" pitchFamily="34" charset="0"/>
              </a:rPr>
              <a:t>考虑创业地点的实际情况、客流量、店铺租金等</a:t>
            </a:r>
            <a:endParaRPr lang="zh-CN" altLang="en-US" sz="1400">
              <a:latin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>
            <p:custDataLst>
              <p:tags r:id="rId18"/>
            </p:custDataLst>
          </p:nvPr>
        </p:nvSpPr>
        <p:spPr>
          <a:xfrm>
            <a:off x="2173898" y="3862815"/>
            <a:ext cx="413238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dirty="0">
                <a:solidFill>
                  <a:srgbClr val="76C6AF"/>
                </a:solidFill>
              </a:rPr>
              <a:t>③</a:t>
            </a:r>
            <a:endParaRPr lang="zh-CN" altLang="en-US" sz="2000" b="1" dirty="0">
              <a:solidFill>
                <a:srgbClr val="76C6AF"/>
              </a:solidFill>
            </a:endParaRPr>
          </a:p>
        </p:txBody>
      </p:sp>
      <p:cxnSp>
        <p:nvCxnSpPr>
          <p:cNvPr id="33" name="MH_Other_19"/>
          <p:cNvCxnSpPr/>
          <p:nvPr>
            <p:custDataLst>
              <p:tags r:id="rId19"/>
            </p:custDataLst>
          </p:nvPr>
        </p:nvCxnSpPr>
        <p:spPr>
          <a:xfrm flipH="1">
            <a:off x="7485165" y="3255804"/>
            <a:ext cx="2728913" cy="0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oval"/>
          </a:ln>
        </p:spPr>
        <p:style>
          <a:lnRef idx="1">
            <a:srgbClr val="48A5BD"/>
          </a:lnRef>
          <a:fillRef idx="0">
            <a:srgbClr val="48A5BD"/>
          </a:fillRef>
          <a:effectRef idx="0">
            <a:srgbClr val="48A5BD"/>
          </a:effectRef>
          <a:fontRef idx="minor">
            <a:srgbClr val="000000"/>
          </a:fontRef>
        </p:style>
      </p:cxnSp>
      <p:sp>
        <p:nvSpPr>
          <p:cNvPr id="34" name="MH_Other_4"/>
          <p:cNvSpPr/>
          <p:nvPr>
            <p:custDataLst>
              <p:tags r:id="rId20"/>
            </p:custDataLst>
          </p:nvPr>
        </p:nvSpPr>
        <p:spPr>
          <a:xfrm flipH="1">
            <a:off x="6402070" y="2730984"/>
            <a:ext cx="971192" cy="97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EFFFF"/>
              </a:solidFill>
            </a:endParaRPr>
          </a:p>
        </p:txBody>
      </p:sp>
      <p:sp>
        <p:nvSpPr>
          <p:cNvPr id="35" name="MH_Other_5"/>
          <p:cNvSpPr/>
          <p:nvPr>
            <p:custDataLst>
              <p:tags r:id="rId21"/>
            </p:custDataLst>
          </p:nvPr>
        </p:nvSpPr>
        <p:spPr>
          <a:xfrm flipH="1">
            <a:off x="6570973" y="2606529"/>
            <a:ext cx="926744" cy="1346778"/>
          </a:xfrm>
          <a:custGeom>
            <a:avLst/>
            <a:gdLst>
              <a:gd name="connsiteX0" fmla="*/ 436034 w 661577"/>
              <a:gd name="connsiteY0" fmla="*/ 0 h 960970"/>
              <a:gd name="connsiteX1" fmla="*/ 436034 w 661577"/>
              <a:gd name="connsiteY1" fmla="*/ 31343 h 960970"/>
              <a:gd name="connsiteX2" fmla="*/ 436033 w 661577"/>
              <a:gd name="connsiteY2" fmla="*/ 31343 h 960970"/>
              <a:gd name="connsiteX3" fmla="*/ 31342 w 661577"/>
              <a:gd name="connsiteY3" fmla="*/ 436034 h 960970"/>
              <a:gd name="connsiteX4" fmla="*/ 436033 w 661577"/>
              <a:gd name="connsiteY4" fmla="*/ 840725 h 960970"/>
              <a:gd name="connsiteX5" fmla="*/ 436034 w 661577"/>
              <a:gd name="connsiteY5" fmla="*/ 840725 h 960970"/>
              <a:gd name="connsiteX6" fmla="*/ 436034 w 661577"/>
              <a:gd name="connsiteY6" fmla="*/ 840582 h 960970"/>
              <a:gd name="connsiteX7" fmla="*/ 661013 w 661577"/>
              <a:gd name="connsiteY7" fmla="*/ 958769 h 960970"/>
              <a:gd name="connsiteX8" fmla="*/ 661577 w 661577"/>
              <a:gd name="connsiteY8" fmla="*/ 960970 h 960970"/>
              <a:gd name="connsiteX9" fmla="*/ 616261 w 661577"/>
              <a:gd name="connsiteY9" fmla="*/ 960970 h 960970"/>
              <a:gd name="connsiteX10" fmla="*/ 612658 w 661577"/>
              <a:gd name="connsiteY10" fmla="*/ 949974 h 960970"/>
              <a:gd name="connsiteX11" fmla="*/ 436035 w 661577"/>
              <a:gd name="connsiteY11" fmla="*/ 871925 h 960970"/>
              <a:gd name="connsiteX12" fmla="*/ 436034 w 661577"/>
              <a:gd name="connsiteY12" fmla="*/ 871925 h 960970"/>
              <a:gd name="connsiteX13" fmla="*/ 436034 w 661577"/>
              <a:gd name="connsiteY13" fmla="*/ 872068 h 960970"/>
              <a:gd name="connsiteX14" fmla="*/ 0 w 661577"/>
              <a:gd name="connsiteY14" fmla="*/ 436034 h 960970"/>
              <a:gd name="connsiteX15" fmla="*/ 436034 w 661577"/>
              <a:gd name="connsiteY15" fmla="*/ 0 h 9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577" h="960970">
                <a:moveTo>
                  <a:pt x="436034" y="0"/>
                </a:moveTo>
                <a:lnTo>
                  <a:pt x="436034" y="31343"/>
                </a:lnTo>
                <a:lnTo>
                  <a:pt x="436033" y="31343"/>
                </a:lnTo>
                <a:cubicBezTo>
                  <a:pt x="212528" y="31343"/>
                  <a:pt x="31342" y="212529"/>
                  <a:pt x="31342" y="436034"/>
                </a:cubicBezTo>
                <a:cubicBezTo>
                  <a:pt x="31342" y="659539"/>
                  <a:pt x="212528" y="840725"/>
                  <a:pt x="436033" y="840725"/>
                </a:cubicBezTo>
                <a:lnTo>
                  <a:pt x="436034" y="840725"/>
                </a:lnTo>
                <a:lnTo>
                  <a:pt x="436034" y="840582"/>
                </a:lnTo>
                <a:cubicBezTo>
                  <a:pt x="556441" y="840582"/>
                  <a:pt x="582106" y="879862"/>
                  <a:pt x="661013" y="958769"/>
                </a:cubicBezTo>
                <a:lnTo>
                  <a:pt x="661577" y="960970"/>
                </a:lnTo>
                <a:lnTo>
                  <a:pt x="616261" y="960970"/>
                </a:lnTo>
                <a:lnTo>
                  <a:pt x="612658" y="949974"/>
                </a:lnTo>
                <a:cubicBezTo>
                  <a:pt x="551329" y="895790"/>
                  <a:pt x="547787" y="871925"/>
                  <a:pt x="436035" y="871925"/>
                </a:cubicBezTo>
                <a:lnTo>
                  <a:pt x="436034" y="871925"/>
                </a:lnTo>
                <a:lnTo>
                  <a:pt x="436034" y="872068"/>
                </a:lnTo>
                <a:cubicBezTo>
                  <a:pt x="195219" y="872068"/>
                  <a:pt x="0" y="676849"/>
                  <a:pt x="0" y="436034"/>
                </a:cubicBezTo>
                <a:cubicBezTo>
                  <a:pt x="0" y="195219"/>
                  <a:pt x="195219" y="0"/>
                  <a:pt x="4360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36" name="MH_Other_6"/>
          <p:cNvSpPr/>
          <p:nvPr>
            <p:custDataLst>
              <p:tags r:id="rId22"/>
            </p:custDataLst>
          </p:nvPr>
        </p:nvSpPr>
        <p:spPr>
          <a:xfrm flipH="1">
            <a:off x="6542083" y="3926638"/>
            <a:ext cx="102231" cy="102231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EFFFF"/>
            </a:solidFill>
          </a:ln>
        </p:spPr>
        <p:style>
          <a:lnRef idx="2">
            <a:srgbClr val="48A5BD">
              <a:shade val="50000"/>
            </a:srgbClr>
          </a:lnRef>
          <a:fillRef idx="1">
            <a:srgbClr val="48A5BD"/>
          </a:fillRef>
          <a:effectRef idx="0">
            <a:srgbClr val="48A5BD"/>
          </a:effectRef>
          <a:fontRef idx="minor">
            <a:srgbClr val="FFFFFF"/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39" name="KSO_Shape"/>
          <p:cNvSpPr/>
          <p:nvPr>
            <p:custDataLst>
              <p:tags r:id="rId23"/>
            </p:custDataLst>
          </p:nvPr>
        </p:nvSpPr>
        <p:spPr bwMode="auto">
          <a:xfrm>
            <a:off x="6638269" y="2976765"/>
            <a:ext cx="507634" cy="493252"/>
          </a:xfrm>
          <a:custGeom>
            <a:avLst/>
            <a:gdLst>
              <a:gd name="T0" fmla="*/ 647115728 w 5608"/>
              <a:gd name="T1" fmla="*/ 107108861 h 5444"/>
              <a:gd name="T2" fmla="*/ 482682772 w 5608"/>
              <a:gd name="T3" fmla="*/ 308963069 h 5444"/>
              <a:gd name="T4" fmla="*/ 482682772 w 5608"/>
              <a:gd name="T5" fmla="*/ 529535615 h 5444"/>
              <a:gd name="T6" fmla="*/ 644346208 w 5608"/>
              <a:gd name="T7" fmla="*/ 535543626 h 5444"/>
              <a:gd name="T8" fmla="*/ 640769238 w 5608"/>
              <a:gd name="T9" fmla="*/ 552412978 h 5444"/>
              <a:gd name="T10" fmla="*/ 635345695 w 5608"/>
              <a:gd name="T11" fmla="*/ 567664894 h 5444"/>
              <a:gd name="T12" fmla="*/ 628191414 w 5608"/>
              <a:gd name="T13" fmla="*/ 581299033 h 5444"/>
              <a:gd name="T14" fmla="*/ 619537048 w 5608"/>
              <a:gd name="T15" fmla="*/ 593199791 h 5444"/>
              <a:gd name="T16" fmla="*/ 609382596 w 5608"/>
              <a:gd name="T17" fmla="*/ 603598716 h 5444"/>
              <a:gd name="T18" fmla="*/ 598305198 w 5608"/>
              <a:gd name="T19" fmla="*/ 612148996 h 5444"/>
              <a:gd name="T20" fmla="*/ 585958366 w 5608"/>
              <a:gd name="T21" fmla="*/ 618966235 h 5444"/>
              <a:gd name="T22" fmla="*/ 572918899 w 5608"/>
              <a:gd name="T23" fmla="*/ 624165358 h 5444"/>
              <a:gd name="T24" fmla="*/ 559187477 w 5608"/>
              <a:gd name="T25" fmla="*/ 627400572 h 5444"/>
              <a:gd name="T26" fmla="*/ 544994072 w 5608"/>
              <a:gd name="T27" fmla="*/ 628902744 h 5444"/>
              <a:gd name="T28" fmla="*/ 106852564 w 5608"/>
              <a:gd name="T29" fmla="*/ 629018348 h 5444"/>
              <a:gd name="T30" fmla="*/ 90582274 w 5608"/>
              <a:gd name="T31" fmla="*/ 627862988 h 5444"/>
              <a:gd name="T32" fmla="*/ 75119775 w 5608"/>
              <a:gd name="T33" fmla="*/ 624165358 h 5444"/>
              <a:gd name="T34" fmla="*/ 60580563 w 5608"/>
              <a:gd name="T35" fmla="*/ 618388215 h 5444"/>
              <a:gd name="T36" fmla="*/ 47079792 w 5608"/>
              <a:gd name="T37" fmla="*/ 610646823 h 5444"/>
              <a:gd name="T38" fmla="*/ 35079108 w 5608"/>
              <a:gd name="T39" fmla="*/ 601172391 h 5444"/>
              <a:gd name="T40" fmla="*/ 24347517 w 5608"/>
              <a:gd name="T41" fmla="*/ 589964577 h 5444"/>
              <a:gd name="T42" fmla="*/ 15462499 w 5608"/>
              <a:gd name="T43" fmla="*/ 577254931 h 5444"/>
              <a:gd name="T44" fmla="*/ 8308219 w 5608"/>
              <a:gd name="T45" fmla="*/ 563505188 h 5444"/>
              <a:gd name="T46" fmla="*/ 3230823 w 5608"/>
              <a:gd name="T47" fmla="*/ 548600084 h 5444"/>
              <a:gd name="T48" fmla="*/ 461643 w 5608"/>
              <a:gd name="T49" fmla="*/ 532770829 h 5444"/>
              <a:gd name="T50" fmla="*/ 0 w 5608"/>
              <a:gd name="T51" fmla="*/ 107108861 h 5444"/>
              <a:gd name="T52" fmla="*/ 461643 w 5608"/>
              <a:gd name="T53" fmla="*/ 96247520 h 5444"/>
              <a:gd name="T54" fmla="*/ 3230823 w 5608"/>
              <a:gd name="T55" fmla="*/ 80418264 h 5444"/>
              <a:gd name="T56" fmla="*/ 8308219 w 5608"/>
              <a:gd name="T57" fmla="*/ 65513161 h 5444"/>
              <a:gd name="T58" fmla="*/ 15462499 w 5608"/>
              <a:gd name="T59" fmla="*/ 51763418 h 5444"/>
              <a:gd name="T60" fmla="*/ 24347517 w 5608"/>
              <a:gd name="T61" fmla="*/ 39169375 h 5444"/>
              <a:gd name="T62" fmla="*/ 35079108 w 5608"/>
              <a:gd name="T63" fmla="*/ 27961562 h 5444"/>
              <a:gd name="T64" fmla="*/ 47079792 w 5608"/>
              <a:gd name="T65" fmla="*/ 18486789 h 5444"/>
              <a:gd name="T66" fmla="*/ 60580563 w 5608"/>
              <a:gd name="T67" fmla="*/ 10745397 h 5444"/>
              <a:gd name="T68" fmla="*/ 75119775 w 5608"/>
              <a:gd name="T69" fmla="*/ 4968254 h 5444"/>
              <a:gd name="T70" fmla="*/ 90582274 w 5608"/>
              <a:gd name="T71" fmla="*/ 1386569 h 5444"/>
              <a:gd name="T72" fmla="*/ 106852564 w 5608"/>
              <a:gd name="T73" fmla="*/ 0 h 5444"/>
              <a:gd name="T74" fmla="*/ 134085096 w 5608"/>
              <a:gd name="T75" fmla="*/ 56847276 h 5444"/>
              <a:gd name="T76" fmla="*/ 508069071 w 5608"/>
              <a:gd name="T77" fmla="*/ 56847276 h 5444"/>
              <a:gd name="T78" fmla="*/ 190280558 w 5608"/>
              <a:gd name="T79" fmla="*/ 90355113 h 5444"/>
              <a:gd name="T80" fmla="*/ 273708552 w 5608"/>
              <a:gd name="T81" fmla="*/ 90355113 h 5444"/>
              <a:gd name="T82" fmla="*/ 64388524 w 5608"/>
              <a:gd name="T83" fmla="*/ 565700645 h 5444"/>
              <a:gd name="T84" fmla="*/ 64388524 w 5608"/>
              <a:gd name="T85" fmla="*/ 498454444 h 54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608" h="5444">
                <a:moveTo>
                  <a:pt x="926" y="0"/>
                </a:moveTo>
                <a:lnTo>
                  <a:pt x="4681" y="0"/>
                </a:lnTo>
                <a:lnTo>
                  <a:pt x="5608" y="927"/>
                </a:lnTo>
                <a:lnTo>
                  <a:pt x="5608" y="3234"/>
                </a:lnTo>
                <a:lnTo>
                  <a:pt x="4183" y="3234"/>
                </a:lnTo>
                <a:lnTo>
                  <a:pt x="4183" y="2674"/>
                </a:lnTo>
                <a:lnTo>
                  <a:pt x="2679" y="3899"/>
                </a:lnTo>
                <a:lnTo>
                  <a:pt x="4183" y="5123"/>
                </a:lnTo>
                <a:lnTo>
                  <a:pt x="4183" y="4583"/>
                </a:lnTo>
                <a:lnTo>
                  <a:pt x="5589" y="4583"/>
                </a:lnTo>
                <a:lnTo>
                  <a:pt x="5584" y="4635"/>
                </a:lnTo>
                <a:lnTo>
                  <a:pt x="5575" y="4685"/>
                </a:lnTo>
                <a:lnTo>
                  <a:pt x="5565" y="4734"/>
                </a:lnTo>
                <a:lnTo>
                  <a:pt x="5553" y="4781"/>
                </a:lnTo>
                <a:lnTo>
                  <a:pt x="5539" y="4827"/>
                </a:lnTo>
                <a:lnTo>
                  <a:pt x="5523" y="4871"/>
                </a:lnTo>
                <a:lnTo>
                  <a:pt x="5506" y="4913"/>
                </a:lnTo>
                <a:lnTo>
                  <a:pt x="5487" y="4955"/>
                </a:lnTo>
                <a:lnTo>
                  <a:pt x="5467" y="4994"/>
                </a:lnTo>
                <a:lnTo>
                  <a:pt x="5444" y="5031"/>
                </a:lnTo>
                <a:lnTo>
                  <a:pt x="5421" y="5067"/>
                </a:lnTo>
                <a:lnTo>
                  <a:pt x="5395" y="5103"/>
                </a:lnTo>
                <a:lnTo>
                  <a:pt x="5369" y="5134"/>
                </a:lnTo>
                <a:lnTo>
                  <a:pt x="5341" y="5166"/>
                </a:lnTo>
                <a:lnTo>
                  <a:pt x="5312" y="5196"/>
                </a:lnTo>
                <a:lnTo>
                  <a:pt x="5281" y="5224"/>
                </a:lnTo>
                <a:lnTo>
                  <a:pt x="5251" y="5251"/>
                </a:lnTo>
                <a:lnTo>
                  <a:pt x="5218" y="5275"/>
                </a:lnTo>
                <a:lnTo>
                  <a:pt x="5185" y="5298"/>
                </a:lnTo>
                <a:lnTo>
                  <a:pt x="5151" y="5320"/>
                </a:lnTo>
                <a:lnTo>
                  <a:pt x="5114" y="5339"/>
                </a:lnTo>
                <a:lnTo>
                  <a:pt x="5078" y="5357"/>
                </a:lnTo>
                <a:lnTo>
                  <a:pt x="5041" y="5374"/>
                </a:lnTo>
                <a:lnTo>
                  <a:pt x="5004" y="5388"/>
                </a:lnTo>
                <a:lnTo>
                  <a:pt x="4965" y="5402"/>
                </a:lnTo>
                <a:lnTo>
                  <a:pt x="4926" y="5412"/>
                </a:lnTo>
                <a:lnTo>
                  <a:pt x="4887" y="5422"/>
                </a:lnTo>
                <a:lnTo>
                  <a:pt x="4846" y="5430"/>
                </a:lnTo>
                <a:lnTo>
                  <a:pt x="4806" y="5436"/>
                </a:lnTo>
                <a:lnTo>
                  <a:pt x="4764" y="5440"/>
                </a:lnTo>
                <a:lnTo>
                  <a:pt x="4723" y="5443"/>
                </a:lnTo>
                <a:lnTo>
                  <a:pt x="4681" y="5444"/>
                </a:lnTo>
                <a:lnTo>
                  <a:pt x="926" y="5444"/>
                </a:lnTo>
                <a:lnTo>
                  <a:pt x="879" y="5443"/>
                </a:lnTo>
                <a:lnTo>
                  <a:pt x="832" y="5439"/>
                </a:lnTo>
                <a:lnTo>
                  <a:pt x="785" y="5434"/>
                </a:lnTo>
                <a:lnTo>
                  <a:pt x="739" y="5425"/>
                </a:lnTo>
                <a:lnTo>
                  <a:pt x="695" y="5414"/>
                </a:lnTo>
                <a:lnTo>
                  <a:pt x="651" y="5402"/>
                </a:lnTo>
                <a:lnTo>
                  <a:pt x="608" y="5388"/>
                </a:lnTo>
                <a:lnTo>
                  <a:pt x="566" y="5371"/>
                </a:lnTo>
                <a:lnTo>
                  <a:pt x="525" y="5352"/>
                </a:lnTo>
                <a:lnTo>
                  <a:pt x="485" y="5331"/>
                </a:lnTo>
                <a:lnTo>
                  <a:pt x="447" y="5309"/>
                </a:lnTo>
                <a:lnTo>
                  <a:pt x="408" y="5285"/>
                </a:lnTo>
                <a:lnTo>
                  <a:pt x="372" y="5259"/>
                </a:lnTo>
                <a:lnTo>
                  <a:pt x="337" y="5231"/>
                </a:lnTo>
                <a:lnTo>
                  <a:pt x="304" y="5203"/>
                </a:lnTo>
                <a:lnTo>
                  <a:pt x="271" y="5172"/>
                </a:lnTo>
                <a:lnTo>
                  <a:pt x="240" y="5140"/>
                </a:lnTo>
                <a:lnTo>
                  <a:pt x="211" y="5106"/>
                </a:lnTo>
                <a:lnTo>
                  <a:pt x="184" y="5071"/>
                </a:lnTo>
                <a:lnTo>
                  <a:pt x="158" y="5034"/>
                </a:lnTo>
                <a:lnTo>
                  <a:pt x="134" y="4996"/>
                </a:lnTo>
                <a:lnTo>
                  <a:pt x="111" y="4958"/>
                </a:lnTo>
                <a:lnTo>
                  <a:pt x="91" y="4917"/>
                </a:lnTo>
                <a:lnTo>
                  <a:pt x="72" y="4877"/>
                </a:lnTo>
                <a:lnTo>
                  <a:pt x="56" y="4834"/>
                </a:lnTo>
                <a:lnTo>
                  <a:pt x="41" y="4792"/>
                </a:lnTo>
                <a:lnTo>
                  <a:pt x="28" y="4748"/>
                </a:lnTo>
                <a:lnTo>
                  <a:pt x="18" y="4703"/>
                </a:lnTo>
                <a:lnTo>
                  <a:pt x="10" y="4658"/>
                </a:lnTo>
                <a:lnTo>
                  <a:pt x="4" y="4611"/>
                </a:lnTo>
                <a:lnTo>
                  <a:pt x="1" y="4564"/>
                </a:lnTo>
                <a:lnTo>
                  <a:pt x="0" y="4517"/>
                </a:lnTo>
                <a:lnTo>
                  <a:pt x="0" y="927"/>
                </a:lnTo>
                <a:lnTo>
                  <a:pt x="1" y="880"/>
                </a:lnTo>
                <a:lnTo>
                  <a:pt x="4" y="833"/>
                </a:lnTo>
                <a:lnTo>
                  <a:pt x="10" y="787"/>
                </a:lnTo>
                <a:lnTo>
                  <a:pt x="18" y="741"/>
                </a:lnTo>
                <a:lnTo>
                  <a:pt x="28" y="696"/>
                </a:lnTo>
                <a:lnTo>
                  <a:pt x="41" y="653"/>
                </a:lnTo>
                <a:lnTo>
                  <a:pt x="56" y="610"/>
                </a:lnTo>
                <a:lnTo>
                  <a:pt x="72" y="567"/>
                </a:lnTo>
                <a:lnTo>
                  <a:pt x="91" y="527"/>
                </a:lnTo>
                <a:lnTo>
                  <a:pt x="111" y="486"/>
                </a:lnTo>
                <a:lnTo>
                  <a:pt x="134" y="448"/>
                </a:lnTo>
                <a:lnTo>
                  <a:pt x="158" y="410"/>
                </a:lnTo>
                <a:lnTo>
                  <a:pt x="184" y="374"/>
                </a:lnTo>
                <a:lnTo>
                  <a:pt x="211" y="339"/>
                </a:lnTo>
                <a:lnTo>
                  <a:pt x="240" y="306"/>
                </a:lnTo>
                <a:lnTo>
                  <a:pt x="271" y="273"/>
                </a:lnTo>
                <a:lnTo>
                  <a:pt x="304" y="242"/>
                </a:lnTo>
                <a:lnTo>
                  <a:pt x="337" y="213"/>
                </a:lnTo>
                <a:lnTo>
                  <a:pt x="372" y="185"/>
                </a:lnTo>
                <a:lnTo>
                  <a:pt x="408" y="160"/>
                </a:lnTo>
                <a:lnTo>
                  <a:pt x="447" y="135"/>
                </a:lnTo>
                <a:lnTo>
                  <a:pt x="485" y="113"/>
                </a:lnTo>
                <a:lnTo>
                  <a:pt x="525" y="93"/>
                </a:lnTo>
                <a:lnTo>
                  <a:pt x="566" y="74"/>
                </a:lnTo>
                <a:lnTo>
                  <a:pt x="608" y="58"/>
                </a:lnTo>
                <a:lnTo>
                  <a:pt x="651" y="43"/>
                </a:lnTo>
                <a:lnTo>
                  <a:pt x="695" y="30"/>
                </a:lnTo>
                <a:lnTo>
                  <a:pt x="739" y="19"/>
                </a:lnTo>
                <a:lnTo>
                  <a:pt x="785" y="12"/>
                </a:lnTo>
                <a:lnTo>
                  <a:pt x="832" y="5"/>
                </a:lnTo>
                <a:lnTo>
                  <a:pt x="879" y="2"/>
                </a:lnTo>
                <a:lnTo>
                  <a:pt x="926" y="0"/>
                </a:lnTo>
                <a:close/>
                <a:moveTo>
                  <a:pt x="4403" y="492"/>
                </a:moveTo>
                <a:lnTo>
                  <a:pt x="1162" y="492"/>
                </a:lnTo>
                <a:lnTo>
                  <a:pt x="1162" y="2201"/>
                </a:lnTo>
                <a:lnTo>
                  <a:pt x="4403" y="2201"/>
                </a:lnTo>
                <a:lnTo>
                  <a:pt x="4403" y="492"/>
                </a:lnTo>
                <a:close/>
                <a:moveTo>
                  <a:pt x="2372" y="782"/>
                </a:moveTo>
                <a:lnTo>
                  <a:pt x="1649" y="782"/>
                </a:lnTo>
                <a:lnTo>
                  <a:pt x="1649" y="1856"/>
                </a:lnTo>
                <a:lnTo>
                  <a:pt x="2372" y="1856"/>
                </a:lnTo>
                <a:lnTo>
                  <a:pt x="2372" y="782"/>
                </a:lnTo>
                <a:close/>
                <a:moveTo>
                  <a:pt x="558" y="4314"/>
                </a:moveTo>
                <a:lnTo>
                  <a:pt x="558" y="4896"/>
                </a:lnTo>
                <a:lnTo>
                  <a:pt x="1093" y="4896"/>
                </a:lnTo>
                <a:lnTo>
                  <a:pt x="1093" y="4314"/>
                </a:lnTo>
                <a:lnTo>
                  <a:pt x="558" y="4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anchor="ctr">
            <a:norm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9" name="文本框 1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55617" y="2794592"/>
            <a:ext cx="2310224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服务性质的创业</a:t>
            </a:r>
            <a:endParaRPr lang="zh-CN" altLang="en-US" sz="20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50" name="文本框 49"/>
          <p:cNvSpPr txBox="1"/>
          <p:nvPr>
            <p:custDataLst>
              <p:tags r:id="rId25"/>
            </p:custDataLst>
          </p:nvPr>
        </p:nvSpPr>
        <p:spPr>
          <a:xfrm>
            <a:off x="7655560" y="3299460"/>
            <a:ext cx="2310130" cy="893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00">
                <a:latin typeface="Arial" panose="020B0604020202020204" pitchFamily="34" charset="0"/>
                <a:ea typeface="微软雅黑" panose="020B0503020204020204" charset="-122"/>
              </a:rPr>
              <a:t>根据具体的经营对象灵活选址，但对客流量要求较高等</a:t>
            </a:r>
            <a:endParaRPr lang="zh-CN" altLang="en-US" sz="140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400" spc="1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26"/>
            </p:custDataLst>
          </p:nvPr>
        </p:nvSpPr>
        <p:spPr>
          <a:xfrm>
            <a:off x="10236444" y="3036338"/>
            <a:ext cx="413238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</a:rPr>
              <a:t>②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2322830"/>
            <a:ext cx="12190095" cy="45358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1040" y="200025"/>
            <a:ext cx="109569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4400" b="1" spc="600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  <a:sym typeface="Source Han Serif SC" panose="02020400000000000000" pitchFamily="18" charset="-122"/>
              </a:rPr>
              <a:t>项目</a:t>
            </a:r>
            <a:r>
              <a:rPr lang="zh-CN" sz="4400" b="1" spc="600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  <a:sym typeface="Source Han Serif SC" panose="02020400000000000000" pitchFamily="18" charset="-122"/>
              </a:rPr>
              <a:t>七</a:t>
            </a:r>
            <a:r>
              <a:rPr lang="en-US" sz="4400" b="1" spc="600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  <a:sym typeface="Source Han Serif SC" panose="02020400000000000000" pitchFamily="18" charset="-122"/>
              </a:rPr>
              <a:t>			</a:t>
            </a:r>
            <a:r>
              <a:rPr sz="4400" b="1" spc="600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  <a:sym typeface="Source Han Serif SC" panose="02020400000000000000" pitchFamily="18" charset="-122"/>
              </a:rPr>
              <a:t>千看不如一练</a:t>
            </a:r>
            <a:endParaRPr sz="4400" b="1" spc="600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+mn-ea"/>
              <a:sym typeface="Source Han Serif SC" panose="02020400000000000000" pitchFamily="18" charset="-122"/>
            </a:endParaRPr>
          </a:p>
          <a:p>
            <a:pPr algn="r">
              <a:lnSpc>
                <a:spcPct val="150000"/>
              </a:lnSpc>
            </a:pPr>
            <a:r>
              <a:rPr sz="4400" b="1" spc="600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  <a:sym typeface="Source Han Serif SC" panose="02020400000000000000" pitchFamily="18" charset="-122"/>
              </a:rPr>
              <a:t> ——创建新企业</a:t>
            </a:r>
            <a:endParaRPr sz="4400" b="1" spc="600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-3810" y="2306955"/>
            <a:ext cx="12187555" cy="8890"/>
          </a:xfrm>
          <a:prstGeom prst="line">
            <a:avLst/>
          </a:prstGeom>
          <a:ln w="41275">
            <a:solidFill>
              <a:srgbClr val="DE8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7505" y="521335"/>
            <a:ext cx="11355070" cy="57543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/>
              <a:t>【案例分享】</a:t>
            </a:r>
            <a:r>
              <a:rPr lang="en-US" altLang="zh-CN" sz="2800"/>
              <a:t>     </a:t>
            </a:r>
            <a:endParaRPr lang="en-US" altLang="zh-CN" sz="2800"/>
          </a:p>
          <a:p>
            <a:r>
              <a:rPr lang="en-US" altLang="zh-CN" sz="2800"/>
              <a:t>                                   </a:t>
            </a:r>
            <a:endParaRPr lang="en-US" altLang="zh-CN" sz="2800"/>
          </a:p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4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2016年8月，李学从走上了创业之路，因为喜欢汽车，他把目标锁定在与汽车相关的项目上。不久，一家汽车饰品店在短暂的忙碌之后开业了。然而仅仅半年，他就鸣金收兵了。回忆那段创业的日子，李学从很是痛苦，感叹为什么付出了很多，回报却很少。其实，创业之前，李学从是做了充分准备的。因为喜欢汽车，他就琢磨着在汽车方面找路子。他先在网上搜集了一些关于汽车消费品的创业项目，然后根据实际情况，考虑到随着人们生活水平的提高，买车的人越来越多，而爱车的人一般都比较注重车内装饰，那么，开一家汽车饰品店，生意应该不错。李学从觉得自己的想法还是比较顺应市场发展的，于是他开始了第二步工作。他从网上搜索了一些经营汽车饰品的代理商，并对各家产品的质量和价位进行了比较，然后选定了一家郑州的代理商。经过沟通，他和那家代理商签好了协议，交了6 000元的加盟费后，就开始租房子、装修、进货，脑子里满是憧憬的李学从很快就成了老板。但是，现实给李学从的热情浇了一盆冷水。店铺开张后，顾客寥寥。尽管他店里的饰品很吸引眼球，但无奈汽车饰品店所处的位置比较偏，路过的车倒是不少，但也仅仅是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49315" y="-5949315"/>
            <a:ext cx="292735" cy="12191365"/>
          </a:xfrm>
          <a:prstGeom prst="rect">
            <a:avLst/>
          </a:prstGeom>
        </p:spPr>
      </p:pic>
      <p:pic>
        <p:nvPicPr>
          <p:cNvPr id="3" name="图片 2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31990" y="-4127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7505" y="521335"/>
            <a:ext cx="11355070" cy="2799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/>
              <a:t>【案例分享】</a:t>
            </a:r>
            <a:r>
              <a:rPr lang="en-US" altLang="zh-CN" sz="2800"/>
              <a:t>     </a:t>
            </a:r>
            <a:endParaRPr lang="en-US" altLang="zh-CN" sz="2800"/>
          </a:p>
          <a:p>
            <a:r>
              <a:rPr lang="en-US" altLang="zh-CN" sz="2800"/>
              <a:t>                                   </a:t>
            </a:r>
            <a:endParaRPr lang="en-US" altLang="zh-CN" sz="2800"/>
          </a:p>
          <a:p>
            <a:pPr algn="just"/>
            <a:r>
              <a:rPr lang="en-US" altLang="zh-CN" sz="24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路过，而且大部分是大货车，根本不会在这样一个地段停车，更不会来买车内饰品。李学从每天都早早开店，很晚才打烊，商品的价位也定得很低。即便这样，开业半年，总共才卖出3 000元的货。房租到期之后，李学从不敢再恋战，把剩下的货放到朋友空着的车库里，从此不提开店的事。</a:t>
            </a:r>
            <a:endParaRPr lang="en-US" altLang="zh-CN" sz="24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（资料来源：搜狐网）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49315" y="-5949315"/>
            <a:ext cx="292735" cy="12191365"/>
          </a:xfrm>
          <a:prstGeom prst="rect">
            <a:avLst/>
          </a:prstGeom>
        </p:spPr>
      </p:pic>
      <p:pic>
        <p:nvPicPr>
          <p:cNvPr id="3" name="图片 2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31990" y="-4127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1780" y="930275"/>
            <a:ext cx="11355070" cy="3169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     </a:t>
            </a: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案例点评：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                                    </a:t>
            </a:r>
            <a:endParaRPr lang="en-US" altLang="zh-CN" sz="2800">
              <a:solidFill>
                <a:srgbClr val="FF0000"/>
              </a:solidFill>
            </a:endParaRPr>
          </a:p>
          <a:p>
            <a:pPr algn="just">
              <a:buClrTx/>
              <a:buSzTx/>
              <a:buNone/>
            </a:pPr>
            <a:r>
              <a:rPr lang="en-US" altLang="zh-CN" sz="2400">
                <a:solidFill>
                  <a:srgbClr val="FF0000"/>
                </a:solidFill>
                <a:sym typeface="+mn-ea"/>
              </a:rPr>
              <a:t>     </a:t>
            </a:r>
            <a:r>
              <a:rPr lang="en-US" altLang="zh-CN" sz="2400">
                <a:ea typeface="宋体" panose="02010600030101010101" pitchFamily="2" charset="-122"/>
              </a:rPr>
              <a:t>李学从的失败主要是因为选址不佳和对消费群体的研究不足。一个成功的选址应该从大处着眼，注重宏观环境，充分调查了解该地区现有的设施情况和竞争对手的经营特色，清楚周围消费者的需求，同时选取人流量大的区域。李学从的店位置太偏，定位也不准确。如果开业前未对周边环境做充分的市场调查，盲目选址，开业后不能满足周围消费者的需求，再加上交通不便等因素，那么店铺可能会因不能吸引客人而遭受巨大损失。</a:t>
            </a:r>
            <a:endParaRPr lang="en-US" altLang="zh-CN" sz="240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49315" y="-5949315"/>
            <a:ext cx="292735" cy="12191365"/>
          </a:xfrm>
          <a:prstGeom prst="rect">
            <a:avLst/>
          </a:prstGeom>
        </p:spPr>
      </p:pic>
      <p:pic>
        <p:nvPicPr>
          <p:cNvPr id="3" name="图片 2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735" y="485140"/>
            <a:ext cx="11720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三、大学生创办企业的选址策略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pic>
        <p:nvPicPr>
          <p:cNvPr id="2" name="C9F754DE-2CAD-44b6-B708-469DEB6407EB-2" descr="C:/Users/19921/AppData/Local/Temp/wpp.ohlepL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70" y="961390"/>
            <a:ext cx="6386830" cy="589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363855" y="472440"/>
            <a:ext cx="1768475" cy="70231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实践训练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3995" y="857250"/>
            <a:ext cx="1182941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endParaRPr lang="en-US" altLang="zh-CN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endParaRPr lang="en-US" altLang="zh-CN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ea typeface="宋体" panose="02010600030101010101" pitchFamily="2" charset="-122"/>
              </a:rPr>
              <a:t>一、阅读并思考下列企业为什么要把企业地址设立在这些地方。选址时，主要需要</a:t>
            </a:r>
            <a:endParaRPr lang="en-US" altLang="zh-CN" sz="2400">
              <a:ea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ea typeface="宋体" panose="02010600030101010101" pitchFamily="2" charset="-122"/>
              </a:rPr>
              <a:t>考虑哪些因素？</a:t>
            </a:r>
            <a:endParaRPr lang="en-US" altLang="zh-CN" sz="2400">
              <a:ea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生产蔗糖的企业主要集中的广西。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高薪技术开发区（企业）都建在教育和科技发达的城市。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外国企业纷纷在中国建厂。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许多超市都搞连锁。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火车站附近小吃店、特产店林立。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ea typeface="宋体" panose="02010600030101010101" pitchFamily="2" charset="-122"/>
              </a:rPr>
              <a:t>二、结合具体的项目，谈谈大学生创业该如何进行企业选址。</a:t>
            </a:r>
            <a:endParaRPr lang="en-US" altLang="zh-CN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 animBg="1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0550" y="930910"/>
            <a:ext cx="1098804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任务三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  </a:t>
            </a:r>
            <a:r>
              <a:rPr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企业注册登记 </a:t>
            </a:r>
            <a:endParaRPr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1093470" y="2372360"/>
            <a:ext cx="9759950" cy="363601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68300" dist="114300" dir="13200000" sx="101000" sy="101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95425" y="2822575"/>
            <a:ext cx="8956675" cy="2968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办企业有如修塔，如果只想往上砌砖，而忘记打牢基础，总有一天会倒塌。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——浦木清十郎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做企业没有奇迹而言的，凡是创造奇迹的，一定会被超越。企业不能跳跃，就一定是循着一个规律，一步一个脚印地走。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——王石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7" name="图片 26" descr="返回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3005" y="6145530"/>
            <a:ext cx="543560" cy="54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ldLvl="0" animBg="1"/>
      <p:bldP spid="7" grpId="1" animBg="1"/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2" name="组合 51"/>
          <p:cNvGrpSpPr/>
          <p:nvPr>
            <p:custDataLst>
              <p:tags r:id="rId1"/>
            </p:custDataLst>
          </p:nvPr>
        </p:nvGrpSpPr>
        <p:grpSpPr>
          <a:xfrm>
            <a:off x="2408556" y="2019195"/>
            <a:ext cx="6390986" cy="790028"/>
            <a:chOff x="1507068" y="2308754"/>
            <a:chExt cx="4588932" cy="567265"/>
          </a:xfrm>
        </p:grpSpPr>
        <p:sp>
          <p:nvSpPr>
            <p:cNvPr id="53" name="任意多边形 52"/>
            <p:cNvSpPr/>
            <p:nvPr>
              <p:custDataLst>
                <p:tags r:id="rId2"/>
              </p:custDataLst>
            </p:nvPr>
          </p:nvSpPr>
          <p:spPr>
            <a:xfrm>
              <a:off x="1507068" y="2308754"/>
              <a:ext cx="567267" cy="567265"/>
            </a:xfrm>
            <a:custGeom>
              <a:avLst/>
              <a:gdLst>
                <a:gd name="connsiteX0" fmla="*/ 40745 w 567267"/>
                <a:gd name="connsiteY0" fmla="*/ 70642 h 567265"/>
                <a:gd name="connsiteX1" fmla="*/ 40745 w 567267"/>
                <a:gd name="connsiteY1" fmla="*/ 496622 h 567265"/>
                <a:gd name="connsiteX2" fmla="*/ 496624 w 567267"/>
                <a:gd name="connsiteY2" fmla="*/ 283633 h 567265"/>
                <a:gd name="connsiteX3" fmla="*/ 0 w 567267"/>
                <a:gd name="connsiteY3" fmla="*/ 0 h 567265"/>
                <a:gd name="connsiteX4" fmla="*/ 567267 w 567267"/>
                <a:gd name="connsiteY4" fmla="*/ 283633 h 567265"/>
                <a:gd name="connsiteX5" fmla="*/ 0 w 567267"/>
                <a:gd name="connsiteY5" fmla="*/ 567265 h 5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7" h="567265">
                  <a:moveTo>
                    <a:pt x="40745" y="70642"/>
                  </a:moveTo>
                  <a:lnTo>
                    <a:pt x="40745" y="496622"/>
                  </a:lnTo>
                  <a:lnTo>
                    <a:pt x="496624" y="283633"/>
                  </a:lnTo>
                  <a:close/>
                  <a:moveTo>
                    <a:pt x="0" y="0"/>
                  </a:moveTo>
                  <a:lnTo>
                    <a:pt x="567267" y="283633"/>
                  </a:lnTo>
                  <a:lnTo>
                    <a:pt x="0" y="5672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54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01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3"/>
              </p:custDataLst>
            </p:nvPr>
          </p:nvSpPr>
          <p:spPr>
            <a:xfrm>
              <a:off x="1862667" y="2329920"/>
              <a:ext cx="4233333" cy="524933"/>
            </a:xfrm>
            <a:custGeom>
              <a:avLst/>
              <a:gdLst>
                <a:gd name="connsiteX0" fmla="*/ 0 w 4233333"/>
                <a:gd name="connsiteY0" fmla="*/ 0 h 524933"/>
                <a:gd name="connsiteX1" fmla="*/ 1185333 w 4233333"/>
                <a:gd name="connsiteY1" fmla="*/ 0 h 524933"/>
                <a:gd name="connsiteX2" fmla="*/ 3048000 w 4233333"/>
                <a:gd name="connsiteY2" fmla="*/ 0 h 524933"/>
                <a:gd name="connsiteX3" fmla="*/ 4233333 w 4233333"/>
                <a:gd name="connsiteY3" fmla="*/ 0 h 524933"/>
                <a:gd name="connsiteX4" fmla="*/ 4233333 w 4233333"/>
                <a:gd name="connsiteY4" fmla="*/ 524933 h 524933"/>
                <a:gd name="connsiteX5" fmla="*/ 3048000 w 4233333"/>
                <a:gd name="connsiteY5" fmla="*/ 524933 h 524933"/>
                <a:gd name="connsiteX6" fmla="*/ 1185333 w 4233333"/>
                <a:gd name="connsiteY6" fmla="*/ 524933 h 524933"/>
                <a:gd name="connsiteX7" fmla="*/ 0 w 4233333"/>
                <a:gd name="connsiteY7" fmla="*/ 524933 h 524933"/>
                <a:gd name="connsiteX8" fmla="*/ 0 w 4233333"/>
                <a:gd name="connsiteY8" fmla="*/ 427348 h 524933"/>
                <a:gd name="connsiteX9" fmla="*/ 329765 w 4233333"/>
                <a:gd name="connsiteY9" fmla="*/ 262466 h 524933"/>
                <a:gd name="connsiteX10" fmla="*/ 0 w 4233333"/>
                <a:gd name="connsiteY10" fmla="*/ 97584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3333" h="524933">
                  <a:moveTo>
                    <a:pt x="0" y="0"/>
                  </a:moveTo>
                  <a:lnTo>
                    <a:pt x="1185333" y="0"/>
                  </a:lnTo>
                  <a:lnTo>
                    <a:pt x="3048000" y="0"/>
                  </a:lnTo>
                  <a:lnTo>
                    <a:pt x="4233333" y="0"/>
                  </a:lnTo>
                  <a:lnTo>
                    <a:pt x="4233333" y="524933"/>
                  </a:lnTo>
                  <a:lnTo>
                    <a:pt x="3048000" y="524933"/>
                  </a:lnTo>
                  <a:lnTo>
                    <a:pt x="1185333" y="524933"/>
                  </a:lnTo>
                  <a:lnTo>
                    <a:pt x="0" y="524933"/>
                  </a:lnTo>
                  <a:lnTo>
                    <a:pt x="0" y="427348"/>
                  </a:lnTo>
                  <a:lnTo>
                    <a:pt x="329765" y="262466"/>
                  </a:lnTo>
                  <a:lnTo>
                    <a:pt x="0" y="975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sz="2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注册登记企业时应提交的文件</a:t>
              </a:r>
              <a:endPara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4"/>
            </p:custDataLst>
          </p:nvPr>
        </p:nvGrpSpPr>
        <p:grpSpPr>
          <a:xfrm>
            <a:off x="3419086" y="3759104"/>
            <a:ext cx="6390986" cy="790028"/>
            <a:chOff x="1507068" y="2308754"/>
            <a:chExt cx="4588932" cy="567265"/>
          </a:xfrm>
          <a:solidFill>
            <a:srgbClr val="869ACD"/>
          </a:solidFill>
        </p:grpSpPr>
        <p:sp>
          <p:nvSpPr>
            <p:cNvPr id="56" name="任意多边形 55"/>
            <p:cNvSpPr/>
            <p:nvPr>
              <p:custDataLst>
                <p:tags r:id="rId5"/>
              </p:custDataLst>
            </p:nvPr>
          </p:nvSpPr>
          <p:spPr>
            <a:xfrm>
              <a:off x="1507068" y="2308754"/>
              <a:ext cx="567267" cy="567265"/>
            </a:xfrm>
            <a:custGeom>
              <a:avLst/>
              <a:gdLst>
                <a:gd name="connsiteX0" fmla="*/ 40745 w 567267"/>
                <a:gd name="connsiteY0" fmla="*/ 70642 h 567265"/>
                <a:gd name="connsiteX1" fmla="*/ 40745 w 567267"/>
                <a:gd name="connsiteY1" fmla="*/ 496622 h 567265"/>
                <a:gd name="connsiteX2" fmla="*/ 496624 w 567267"/>
                <a:gd name="connsiteY2" fmla="*/ 283633 h 567265"/>
                <a:gd name="connsiteX3" fmla="*/ 0 w 567267"/>
                <a:gd name="connsiteY3" fmla="*/ 0 h 567265"/>
                <a:gd name="connsiteX4" fmla="*/ 567267 w 567267"/>
                <a:gd name="connsiteY4" fmla="*/ 283633 h 567265"/>
                <a:gd name="connsiteX5" fmla="*/ 0 w 567267"/>
                <a:gd name="connsiteY5" fmla="*/ 567265 h 5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7" h="567265">
                  <a:moveTo>
                    <a:pt x="40745" y="70642"/>
                  </a:moveTo>
                  <a:lnTo>
                    <a:pt x="40745" y="496622"/>
                  </a:lnTo>
                  <a:lnTo>
                    <a:pt x="496624" y="283633"/>
                  </a:lnTo>
                  <a:close/>
                  <a:moveTo>
                    <a:pt x="0" y="0"/>
                  </a:moveTo>
                  <a:lnTo>
                    <a:pt x="567267" y="283633"/>
                  </a:lnTo>
                  <a:lnTo>
                    <a:pt x="0" y="567265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54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02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7" name="任意多边形 56"/>
            <p:cNvSpPr/>
            <p:nvPr>
              <p:custDataLst>
                <p:tags r:id="rId6"/>
              </p:custDataLst>
            </p:nvPr>
          </p:nvSpPr>
          <p:spPr>
            <a:xfrm>
              <a:off x="1862667" y="2329920"/>
              <a:ext cx="4233333" cy="524933"/>
            </a:xfrm>
            <a:custGeom>
              <a:avLst/>
              <a:gdLst>
                <a:gd name="connsiteX0" fmla="*/ 0 w 4233333"/>
                <a:gd name="connsiteY0" fmla="*/ 0 h 524933"/>
                <a:gd name="connsiteX1" fmla="*/ 1185333 w 4233333"/>
                <a:gd name="connsiteY1" fmla="*/ 0 h 524933"/>
                <a:gd name="connsiteX2" fmla="*/ 3048000 w 4233333"/>
                <a:gd name="connsiteY2" fmla="*/ 0 h 524933"/>
                <a:gd name="connsiteX3" fmla="*/ 4233333 w 4233333"/>
                <a:gd name="connsiteY3" fmla="*/ 0 h 524933"/>
                <a:gd name="connsiteX4" fmla="*/ 4233333 w 4233333"/>
                <a:gd name="connsiteY4" fmla="*/ 524933 h 524933"/>
                <a:gd name="connsiteX5" fmla="*/ 3048000 w 4233333"/>
                <a:gd name="connsiteY5" fmla="*/ 524933 h 524933"/>
                <a:gd name="connsiteX6" fmla="*/ 1185333 w 4233333"/>
                <a:gd name="connsiteY6" fmla="*/ 524933 h 524933"/>
                <a:gd name="connsiteX7" fmla="*/ 0 w 4233333"/>
                <a:gd name="connsiteY7" fmla="*/ 524933 h 524933"/>
                <a:gd name="connsiteX8" fmla="*/ 0 w 4233333"/>
                <a:gd name="connsiteY8" fmla="*/ 427348 h 524933"/>
                <a:gd name="connsiteX9" fmla="*/ 329765 w 4233333"/>
                <a:gd name="connsiteY9" fmla="*/ 262466 h 524933"/>
                <a:gd name="connsiteX10" fmla="*/ 0 w 4233333"/>
                <a:gd name="connsiteY10" fmla="*/ 97584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3333" h="524933">
                  <a:moveTo>
                    <a:pt x="0" y="0"/>
                  </a:moveTo>
                  <a:lnTo>
                    <a:pt x="1185333" y="0"/>
                  </a:lnTo>
                  <a:lnTo>
                    <a:pt x="3048000" y="0"/>
                  </a:lnTo>
                  <a:lnTo>
                    <a:pt x="4233333" y="0"/>
                  </a:lnTo>
                  <a:lnTo>
                    <a:pt x="4233333" y="524933"/>
                  </a:lnTo>
                  <a:lnTo>
                    <a:pt x="3048000" y="524933"/>
                  </a:lnTo>
                  <a:lnTo>
                    <a:pt x="1185333" y="524933"/>
                  </a:lnTo>
                  <a:lnTo>
                    <a:pt x="0" y="524933"/>
                  </a:lnTo>
                  <a:lnTo>
                    <a:pt x="0" y="427348"/>
                  </a:lnTo>
                  <a:lnTo>
                    <a:pt x="329765" y="262466"/>
                  </a:lnTo>
                  <a:lnTo>
                    <a:pt x="0" y="97584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rmAutofit/>
            </a:bodyPr>
            <a:p>
              <a:pPr algn="just">
                <a:buClrTx/>
                <a:buSzTx/>
                <a:buFontTx/>
              </a:pPr>
              <a:r>
                <a:rPr lang="en-US" altLang="zh-CN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</a:t>
              </a:r>
              <a:r>
                <a:rPr lang="en-US" altLang="zh-CN" sz="2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企业注册登记的步骤</a:t>
              </a:r>
              <a:endPara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7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sp>
        <p:nvSpPr>
          <p:cNvPr id="65" name="TextBox 5"/>
          <p:cNvSpPr txBox="1"/>
          <p:nvPr>
            <p:custDataLst>
              <p:tags r:id="rId8"/>
            </p:custDataLst>
          </p:nvPr>
        </p:nvSpPr>
        <p:spPr>
          <a:xfrm>
            <a:off x="106680" y="633533"/>
            <a:ext cx="11290300" cy="565604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p>
            <a:pPr algn="ctr"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企业注册登记</a:t>
            </a:r>
            <a:endParaRPr lang="zh-CN" altLang="en-US" sz="2800" b="1" spc="300" dirty="0">
              <a:solidFill>
                <a:srgbClr val="222222">
                  <a:lumMod val="90000"/>
                  <a:lumOff val="10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735" y="485140"/>
            <a:ext cx="11720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一、注册登记企业时应提交的文件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pic>
        <p:nvPicPr>
          <p:cNvPr id="3" name="C9F754DE-2CAD-44b6-B708-469DEB6407EB-3" descr="C:/Users/19921/AppData/Local/Temp/wpp.BHMNrX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" y="1219200"/>
            <a:ext cx="11418570" cy="443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735" y="474980"/>
            <a:ext cx="11720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一、注册登记企业时应提交的文件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pic>
        <p:nvPicPr>
          <p:cNvPr id="2" name="C9F754DE-2CAD-44b6-B708-469DEB6407EB-4" descr="C:/Users/19921/AppData/Local/Temp/wpp.dRBQyR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114425"/>
            <a:ext cx="10848340" cy="538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735" y="474980"/>
            <a:ext cx="11720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一、注册登记企业时应提交的文件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pic>
        <p:nvPicPr>
          <p:cNvPr id="2" name="C9F754DE-2CAD-44b6-B708-469DEB6407EB-5" descr="C:/Users/19921/AppData/Local/Temp/wpp.ZhpuwN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1114425"/>
            <a:ext cx="8577580" cy="538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12"/>
          <p:cNvSpPr/>
          <p:nvPr/>
        </p:nvSpPr>
        <p:spPr>
          <a:xfrm>
            <a:off x="2802255" y="4177665"/>
            <a:ext cx="7181215" cy="79248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41300" dist="50800" dir="5400000" sx="105000" sy="105000" algn="ctr" rotWithShape="0">
              <a:schemeClr val="accent3">
                <a:lumMod val="50000"/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bject 3"/>
          <p:cNvSpPr txBox="1"/>
          <p:nvPr/>
        </p:nvSpPr>
        <p:spPr>
          <a:xfrm>
            <a:off x="2981325" y="4050030"/>
            <a:ext cx="6228715" cy="83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  <a:hlinkClick r:id="" action="ppaction://noaction"/>
              </a:rPr>
              <a:t>任务</a:t>
            </a:r>
            <a:r>
              <a:rPr lang="zh-CN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  <a:cs typeface="Open Sans Extrabold" panose="020B0906030804020204" pitchFamily="34" charset="0"/>
                <a:hlinkClick r:id="" action="ppaction://noaction"/>
              </a:rPr>
              <a:t>三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  <a:hlinkClick r:id="" action="ppaction://noaction"/>
              </a:rPr>
              <a:t>  企业注册登记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sp>
        <p:nvSpPr>
          <p:cNvPr id="9" name="流程图: 联系 8"/>
          <p:cNvSpPr/>
          <p:nvPr/>
        </p:nvSpPr>
        <p:spPr>
          <a:xfrm>
            <a:off x="2062480" y="4408805"/>
            <a:ext cx="409575" cy="408940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003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0" y="330200"/>
            <a:ext cx="4283075" cy="87503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/>
              <a:t>目录</a:t>
            </a:r>
            <a:r>
              <a:rPr lang="en-US" altLang="zh-CN" sz="4000" b="1"/>
              <a:t>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直角三角形 2"/>
          <p:cNvSpPr/>
          <p:nvPr/>
        </p:nvSpPr>
        <p:spPr>
          <a:xfrm>
            <a:off x="-635" y="6036310"/>
            <a:ext cx="12192000" cy="82169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10800000">
            <a:off x="-55880" y="6036310"/>
            <a:ext cx="12247245" cy="81089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2861310" y="1969770"/>
            <a:ext cx="7181215" cy="79248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41300" dist="50800" dir="5400000" sx="105000" sy="105000" algn="ctr" rotWithShape="0">
              <a:schemeClr val="accent3">
                <a:lumMod val="50000"/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2821940" y="3051810"/>
            <a:ext cx="7282815" cy="83312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41300" dist="50800" dir="5400000" sx="105000" sy="105000" algn="ctr" rotWithShape="0">
              <a:schemeClr val="accent3">
                <a:lumMod val="50000"/>
                <a:alpha val="8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object 3"/>
          <p:cNvSpPr txBox="1"/>
          <p:nvPr/>
        </p:nvSpPr>
        <p:spPr>
          <a:xfrm>
            <a:off x="3108325" y="1838960"/>
            <a:ext cx="6228715" cy="83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 lv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  <a:hlinkClick r:id="rId2" action="ppaction://hlinksldjump"/>
              </a:rPr>
              <a:t>任务一 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  <a:sym typeface="+mn-ea"/>
                <a:hlinkClick r:id="rId3" action="ppaction://hlinksldjump"/>
              </a:rPr>
              <a:t>选择企业的组织形式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</a:endParaRPr>
          </a:p>
        </p:txBody>
      </p:sp>
      <p:sp>
        <p:nvSpPr>
          <p:cNvPr id="14" name="流程图: 联系 13"/>
          <p:cNvSpPr/>
          <p:nvPr/>
        </p:nvSpPr>
        <p:spPr>
          <a:xfrm>
            <a:off x="2062480" y="3267075"/>
            <a:ext cx="409575" cy="40322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003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流程图: 联系 14"/>
          <p:cNvSpPr/>
          <p:nvPr/>
        </p:nvSpPr>
        <p:spPr>
          <a:xfrm>
            <a:off x="2062480" y="2161540"/>
            <a:ext cx="409575" cy="408940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003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3108325" y="2966720"/>
            <a:ext cx="7586980" cy="83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 lv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  <a:sym typeface="+mn-ea"/>
                <a:hlinkClick r:id="rId4" action="ppaction://hlinksldjump"/>
              </a:rPr>
              <a:t>任务二 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Open Sans Extrabold" panose="020B0906030804020204" pitchFamily="34" charset="0"/>
                <a:sym typeface="+mn-ea"/>
                <a:hlinkClick r:id="rId5" action="ppaction://hlinksldjump"/>
              </a:rPr>
              <a:t>企业选址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Open Sans Extrabold" panose="020B0906030804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3" grpId="1" animBg="1"/>
      <p:bldP spid="11" grpId="1"/>
      <p:bldP spid="9" grpId="1" animBg="1"/>
      <p:bldP spid="10" grpId="1" animBg="1"/>
      <p:bldP spid="2" grpId="1" animBg="1"/>
      <p:bldP spid="6" grpId="1" animBg="1"/>
      <p:bldP spid="7" grpId="1"/>
      <p:bldP spid="14" grpId="1" animBg="1"/>
      <p:bldP spid="15" grpId="1" animBg="1"/>
      <p:bldP spid="1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735" y="474980"/>
            <a:ext cx="11720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一、注册登记企业时应提交的文件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pic>
        <p:nvPicPr>
          <p:cNvPr id="2" name="C9F754DE-2CAD-44b6-B708-469DEB6407EB-6" descr="C:/Users/19921/AppData/Local/Temp/wpp.qYSJuD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65" y="996950"/>
            <a:ext cx="9274810" cy="592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735" y="474980"/>
            <a:ext cx="11720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一、注册登记企业时应提交的文件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pic>
        <p:nvPicPr>
          <p:cNvPr id="2" name="C9F754DE-2CAD-44b6-B708-469DEB6407EB-7" descr="C:/Users/19921/AppData/Local/Temp/wpp.JDtjUW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" y="996950"/>
            <a:ext cx="11179175" cy="586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1039918" y="3479429"/>
            <a:ext cx="5187776" cy="406211"/>
          </a:xfrm>
          <a:prstGeom prst="rect">
            <a:avLst/>
          </a:prstGeom>
        </p:spPr>
        <p:txBody>
          <a:bodyPr wrap="square" anchor="b" anchorCtr="0">
            <a:normAutofit fontScale="90000"/>
          </a:bodyPr>
          <a:lstStyle>
            <a:defPPr>
              <a:defRPr lang="zh-CN"/>
            </a:defPPr>
            <a:lvl1pPr>
              <a:defRPr sz="160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4. 办理工商登记程序。</a:t>
            </a:r>
            <a:endParaRPr lang="zh-CN" altLang="en-US" sz="2000" b="1" spc="2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>
          <a:xfrm>
            <a:off x="1039918" y="2871344"/>
            <a:ext cx="5187776" cy="406211"/>
          </a:xfrm>
          <a:prstGeom prst="rect">
            <a:avLst/>
          </a:prstGeom>
        </p:spPr>
        <p:txBody>
          <a:bodyPr wrap="square" anchor="b" anchorCtr="0">
            <a:normAutofit fontScale="90000"/>
          </a:bodyPr>
          <a:lstStyle>
            <a:defPPr>
              <a:defRPr lang="zh-CN"/>
            </a:defPPr>
            <a:lvl1pPr>
              <a:defRPr sz="160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3. 办理验资手续。</a:t>
            </a:r>
            <a:endParaRPr lang="zh-CN" altLang="en-US" sz="2000" b="1" spc="2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5"/>
            </p:custDataLst>
          </p:nvPr>
        </p:nvSpPr>
        <p:spPr>
          <a:xfrm>
            <a:off x="1039918" y="2263894"/>
            <a:ext cx="5187776" cy="406211"/>
          </a:xfrm>
          <a:prstGeom prst="rect">
            <a:avLst/>
          </a:prstGeom>
        </p:spPr>
        <p:txBody>
          <a:bodyPr wrap="square" anchor="b" anchorCtr="0">
            <a:normAutofit fontScale="90000"/>
          </a:bodyPr>
          <a:lstStyle>
            <a:defPPr>
              <a:defRPr lang="zh-CN"/>
            </a:defPPr>
            <a:lvl1pPr>
              <a:defRPr sz="160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2. 办理营业场地证明。</a:t>
            </a:r>
            <a:endParaRPr lang="zh-CN" altLang="en-US" sz="2000" b="1" spc="2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6"/>
            </p:custDataLst>
          </p:nvPr>
        </p:nvSpPr>
        <p:spPr>
          <a:xfrm>
            <a:off x="1040130" y="1672590"/>
            <a:ext cx="5966460" cy="4064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 sz="160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7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1. 办理企业名称预先审核。</a:t>
            </a:r>
            <a:endParaRPr lang="zh-CN" altLang="en-US" sz="1700" b="1" spc="2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0" name="Freeform 5"/>
          <p:cNvSpPr/>
          <p:nvPr>
            <p:custDataLst>
              <p:tags r:id="rId7"/>
            </p:custDataLst>
          </p:nvPr>
        </p:nvSpPr>
        <p:spPr bwMode="auto">
          <a:xfrm>
            <a:off x="8417420" y="4971679"/>
            <a:ext cx="1466850" cy="997585"/>
          </a:xfrm>
          <a:custGeom>
            <a:avLst/>
            <a:gdLst>
              <a:gd name="T0" fmla="*/ 749 w 851"/>
              <a:gd name="T1" fmla="*/ 88 h 579"/>
              <a:gd name="T2" fmla="*/ 536 w 851"/>
              <a:gd name="T3" fmla="*/ 0 h 579"/>
              <a:gd name="T4" fmla="*/ 411 w 851"/>
              <a:gd name="T5" fmla="*/ 132 h 579"/>
              <a:gd name="T6" fmla="*/ 301 w 851"/>
              <a:gd name="T7" fmla="*/ 22 h 579"/>
              <a:gd name="T8" fmla="*/ 110 w 851"/>
              <a:gd name="T9" fmla="*/ 110 h 579"/>
              <a:gd name="T10" fmla="*/ 22 w 851"/>
              <a:gd name="T11" fmla="*/ 579 h 579"/>
              <a:gd name="T12" fmla="*/ 851 w 851"/>
              <a:gd name="T13" fmla="*/ 579 h 579"/>
              <a:gd name="T14" fmla="*/ 749 w 851"/>
              <a:gd name="T15" fmla="*/ 8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1" h="579">
                <a:moveTo>
                  <a:pt x="749" y="88"/>
                </a:moveTo>
                <a:cubicBezTo>
                  <a:pt x="697" y="26"/>
                  <a:pt x="608" y="48"/>
                  <a:pt x="536" y="0"/>
                </a:cubicBezTo>
                <a:cubicBezTo>
                  <a:pt x="491" y="41"/>
                  <a:pt x="462" y="97"/>
                  <a:pt x="411" y="132"/>
                </a:cubicBezTo>
                <a:cubicBezTo>
                  <a:pt x="369" y="101"/>
                  <a:pt x="339" y="57"/>
                  <a:pt x="301" y="22"/>
                </a:cubicBezTo>
                <a:cubicBezTo>
                  <a:pt x="244" y="81"/>
                  <a:pt x="167" y="64"/>
                  <a:pt x="110" y="110"/>
                </a:cubicBezTo>
                <a:cubicBezTo>
                  <a:pt x="0" y="198"/>
                  <a:pt x="77" y="425"/>
                  <a:pt x="22" y="579"/>
                </a:cubicBezTo>
                <a:cubicBezTo>
                  <a:pt x="299" y="579"/>
                  <a:pt x="575" y="579"/>
                  <a:pt x="851" y="579"/>
                </a:cubicBezTo>
                <a:cubicBezTo>
                  <a:pt x="820" y="434"/>
                  <a:pt x="826" y="181"/>
                  <a:pt x="749" y="88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1" name="Freeform 6"/>
          <p:cNvSpPr/>
          <p:nvPr>
            <p:custDataLst>
              <p:tags r:id="rId8"/>
            </p:custDataLst>
          </p:nvPr>
        </p:nvSpPr>
        <p:spPr bwMode="auto">
          <a:xfrm>
            <a:off x="8842870" y="4028069"/>
            <a:ext cx="560705" cy="689610"/>
          </a:xfrm>
          <a:custGeom>
            <a:avLst/>
            <a:gdLst>
              <a:gd name="T0" fmla="*/ 303 w 325"/>
              <a:gd name="T1" fmla="*/ 191 h 400"/>
              <a:gd name="T2" fmla="*/ 285 w 325"/>
              <a:gd name="T3" fmla="*/ 100 h 400"/>
              <a:gd name="T4" fmla="*/ 229 w 325"/>
              <a:gd name="T5" fmla="*/ 101 h 400"/>
              <a:gd name="T6" fmla="*/ 196 w 325"/>
              <a:gd name="T7" fmla="*/ 68 h 400"/>
              <a:gd name="T8" fmla="*/ 128 w 325"/>
              <a:gd name="T9" fmla="*/ 21 h 400"/>
              <a:gd name="T10" fmla="*/ 131 w 325"/>
              <a:gd name="T11" fmla="*/ 77 h 400"/>
              <a:gd name="T12" fmla="*/ 103 w 325"/>
              <a:gd name="T13" fmla="*/ 77 h 400"/>
              <a:gd name="T14" fmla="*/ 116 w 325"/>
              <a:gd name="T15" fmla="*/ 104 h 400"/>
              <a:gd name="T16" fmla="*/ 116 w 325"/>
              <a:gd name="T17" fmla="*/ 104 h 400"/>
              <a:gd name="T18" fmla="*/ 21 w 325"/>
              <a:gd name="T19" fmla="*/ 205 h 400"/>
              <a:gd name="T20" fmla="*/ 21 w 325"/>
              <a:gd name="T21" fmla="*/ 205 h 400"/>
              <a:gd name="T22" fmla="*/ 20 w 325"/>
              <a:gd name="T23" fmla="*/ 207 h 400"/>
              <a:gd name="T24" fmla="*/ 25 w 325"/>
              <a:gd name="T25" fmla="*/ 363 h 400"/>
              <a:gd name="T26" fmla="*/ 91 w 325"/>
              <a:gd name="T27" fmla="*/ 209 h 400"/>
              <a:gd name="T28" fmla="*/ 276 w 325"/>
              <a:gd name="T29" fmla="*/ 253 h 400"/>
              <a:gd name="T30" fmla="*/ 296 w 325"/>
              <a:gd name="T31" fmla="*/ 400 h 400"/>
              <a:gd name="T32" fmla="*/ 314 w 325"/>
              <a:gd name="T33" fmla="*/ 294 h 400"/>
              <a:gd name="T34" fmla="*/ 303 w 325"/>
              <a:gd name="T35" fmla="*/ 19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5" h="400">
                <a:moveTo>
                  <a:pt x="303" y="191"/>
                </a:moveTo>
                <a:cubicBezTo>
                  <a:pt x="285" y="100"/>
                  <a:pt x="285" y="100"/>
                  <a:pt x="285" y="100"/>
                </a:cubicBezTo>
                <a:cubicBezTo>
                  <a:pt x="285" y="100"/>
                  <a:pt x="252" y="84"/>
                  <a:pt x="229" y="101"/>
                </a:cubicBezTo>
                <a:cubicBezTo>
                  <a:pt x="224" y="105"/>
                  <a:pt x="214" y="73"/>
                  <a:pt x="196" y="68"/>
                </a:cubicBezTo>
                <a:cubicBezTo>
                  <a:pt x="196" y="68"/>
                  <a:pt x="136" y="42"/>
                  <a:pt x="128" y="21"/>
                </a:cubicBezTo>
                <a:cubicBezTo>
                  <a:pt x="121" y="0"/>
                  <a:pt x="115" y="67"/>
                  <a:pt x="131" y="77"/>
                </a:cubicBezTo>
                <a:cubicBezTo>
                  <a:pt x="147" y="88"/>
                  <a:pt x="111" y="87"/>
                  <a:pt x="103" y="77"/>
                </a:cubicBezTo>
                <a:cubicBezTo>
                  <a:pt x="94" y="67"/>
                  <a:pt x="119" y="101"/>
                  <a:pt x="116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75" y="129"/>
                  <a:pt x="40" y="162"/>
                  <a:pt x="21" y="205"/>
                </a:cubicBezTo>
                <a:cubicBezTo>
                  <a:pt x="21" y="205"/>
                  <a:pt x="21" y="205"/>
                  <a:pt x="21" y="205"/>
                </a:cubicBezTo>
                <a:cubicBezTo>
                  <a:pt x="20" y="206"/>
                  <a:pt x="20" y="206"/>
                  <a:pt x="20" y="207"/>
                </a:cubicBezTo>
                <a:cubicBezTo>
                  <a:pt x="2" y="249"/>
                  <a:pt x="0" y="300"/>
                  <a:pt x="25" y="363"/>
                </a:cubicBezTo>
                <a:cubicBezTo>
                  <a:pt x="39" y="290"/>
                  <a:pt x="20" y="231"/>
                  <a:pt x="91" y="209"/>
                </a:cubicBezTo>
                <a:cubicBezTo>
                  <a:pt x="127" y="198"/>
                  <a:pt x="285" y="190"/>
                  <a:pt x="276" y="253"/>
                </a:cubicBezTo>
                <a:cubicBezTo>
                  <a:pt x="267" y="316"/>
                  <a:pt x="253" y="348"/>
                  <a:pt x="296" y="400"/>
                </a:cubicBezTo>
                <a:cubicBezTo>
                  <a:pt x="316" y="360"/>
                  <a:pt x="289" y="379"/>
                  <a:pt x="314" y="294"/>
                </a:cubicBezTo>
                <a:cubicBezTo>
                  <a:pt x="325" y="258"/>
                  <a:pt x="319" y="223"/>
                  <a:pt x="303" y="191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2" name="Oval 2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80465" y="2663454"/>
            <a:ext cx="600710" cy="6000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46" h="945">
                <a:moveTo>
                  <a:pt x="0" y="473"/>
                </a:moveTo>
                <a:cubicBezTo>
                  <a:pt x="-8" y="207"/>
                  <a:pt x="235" y="-6"/>
                  <a:pt x="473" y="0"/>
                </a:cubicBezTo>
                <a:cubicBezTo>
                  <a:pt x="738" y="-8"/>
                  <a:pt x="952" y="235"/>
                  <a:pt x="946" y="473"/>
                </a:cubicBezTo>
                <a:cubicBezTo>
                  <a:pt x="954" y="738"/>
                  <a:pt x="711" y="951"/>
                  <a:pt x="473" y="945"/>
                </a:cubicBezTo>
                <a:cubicBezTo>
                  <a:pt x="208" y="953"/>
                  <a:pt x="-6" y="710"/>
                  <a:pt x="0" y="473"/>
                </a:cubicBezTo>
                <a:close/>
                <a:moveTo>
                  <a:pt x="758" y="440"/>
                </a:moveTo>
                <a:cubicBezTo>
                  <a:pt x="760" y="336"/>
                  <a:pt x="676" y="284"/>
                  <a:pt x="618" y="288"/>
                </a:cubicBezTo>
                <a:cubicBezTo>
                  <a:pt x="554" y="296"/>
                  <a:pt x="494" y="323"/>
                  <a:pt x="476" y="438"/>
                </a:cubicBezTo>
                <a:cubicBezTo>
                  <a:pt x="452" y="304"/>
                  <a:pt x="381" y="301"/>
                  <a:pt x="329" y="292"/>
                </a:cubicBezTo>
                <a:cubicBezTo>
                  <a:pt x="258" y="287"/>
                  <a:pt x="189" y="362"/>
                  <a:pt x="193" y="448"/>
                </a:cubicBezTo>
                <a:cubicBezTo>
                  <a:pt x="191" y="564"/>
                  <a:pt x="321" y="660"/>
                  <a:pt x="405" y="725"/>
                </a:cubicBezTo>
                <a:cubicBezTo>
                  <a:pt x="433" y="745"/>
                  <a:pt x="468" y="773"/>
                  <a:pt x="481" y="785"/>
                </a:cubicBezTo>
                <a:cubicBezTo>
                  <a:pt x="501" y="765"/>
                  <a:pt x="540" y="733"/>
                  <a:pt x="559" y="718"/>
                </a:cubicBezTo>
                <a:cubicBezTo>
                  <a:pt x="653" y="646"/>
                  <a:pt x="762" y="541"/>
                  <a:pt x="758" y="440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3" name="Oval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32622" y="2051046"/>
            <a:ext cx="607022" cy="60702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6" h="956">
                <a:moveTo>
                  <a:pt x="0" y="478"/>
                </a:moveTo>
                <a:lnTo>
                  <a:pt x="0" y="465"/>
                </a:lnTo>
                <a:lnTo>
                  <a:pt x="0" y="453"/>
                </a:lnTo>
                <a:lnTo>
                  <a:pt x="0" y="441"/>
                </a:lnTo>
                <a:cubicBezTo>
                  <a:pt x="-3" y="190"/>
                  <a:pt x="287" y="-5"/>
                  <a:pt x="448" y="0"/>
                </a:cubicBezTo>
                <a:lnTo>
                  <a:pt x="456" y="0"/>
                </a:lnTo>
                <a:lnTo>
                  <a:pt x="467" y="0"/>
                </a:lnTo>
                <a:lnTo>
                  <a:pt x="478" y="0"/>
                </a:lnTo>
                <a:lnTo>
                  <a:pt x="491" y="0"/>
                </a:lnTo>
                <a:lnTo>
                  <a:pt x="503" y="0"/>
                </a:lnTo>
                <a:lnTo>
                  <a:pt x="515" y="0"/>
                </a:lnTo>
                <a:cubicBezTo>
                  <a:pt x="766" y="-3"/>
                  <a:pt x="961" y="287"/>
                  <a:pt x="956" y="448"/>
                </a:cubicBezTo>
                <a:lnTo>
                  <a:pt x="956" y="456"/>
                </a:lnTo>
                <a:lnTo>
                  <a:pt x="956" y="467"/>
                </a:lnTo>
                <a:lnTo>
                  <a:pt x="956" y="478"/>
                </a:lnTo>
                <a:lnTo>
                  <a:pt x="956" y="491"/>
                </a:lnTo>
                <a:lnTo>
                  <a:pt x="956" y="503"/>
                </a:lnTo>
                <a:lnTo>
                  <a:pt x="956" y="515"/>
                </a:lnTo>
                <a:cubicBezTo>
                  <a:pt x="959" y="766"/>
                  <a:pt x="668" y="961"/>
                  <a:pt x="508" y="956"/>
                </a:cubicBezTo>
                <a:lnTo>
                  <a:pt x="499" y="956"/>
                </a:lnTo>
                <a:lnTo>
                  <a:pt x="489" y="956"/>
                </a:lnTo>
                <a:lnTo>
                  <a:pt x="478" y="956"/>
                </a:lnTo>
                <a:lnTo>
                  <a:pt x="465" y="956"/>
                </a:lnTo>
                <a:lnTo>
                  <a:pt x="453" y="956"/>
                </a:lnTo>
                <a:lnTo>
                  <a:pt x="441" y="956"/>
                </a:lnTo>
                <a:cubicBezTo>
                  <a:pt x="190" y="959"/>
                  <a:pt x="-5" y="668"/>
                  <a:pt x="0" y="508"/>
                </a:cubicBezTo>
                <a:lnTo>
                  <a:pt x="0" y="499"/>
                </a:lnTo>
                <a:lnTo>
                  <a:pt x="0" y="489"/>
                </a:lnTo>
                <a:lnTo>
                  <a:pt x="0" y="478"/>
                </a:lnTo>
                <a:close/>
                <a:moveTo>
                  <a:pt x="554" y="478"/>
                </a:moveTo>
                <a:lnTo>
                  <a:pt x="492" y="532"/>
                </a:lnTo>
                <a:lnTo>
                  <a:pt x="490" y="533"/>
                </a:lnTo>
                <a:lnTo>
                  <a:pt x="489" y="535"/>
                </a:lnTo>
                <a:cubicBezTo>
                  <a:pt x="486" y="538"/>
                  <a:pt x="479" y="538"/>
                  <a:pt x="480" y="538"/>
                </a:cubicBezTo>
                <a:lnTo>
                  <a:pt x="478" y="538"/>
                </a:lnTo>
                <a:lnTo>
                  <a:pt x="478" y="538"/>
                </a:lnTo>
                <a:lnTo>
                  <a:pt x="477" y="538"/>
                </a:lnTo>
                <a:lnTo>
                  <a:pt x="476" y="538"/>
                </a:lnTo>
                <a:cubicBezTo>
                  <a:pt x="471" y="538"/>
                  <a:pt x="464" y="532"/>
                  <a:pt x="465" y="532"/>
                </a:cubicBezTo>
                <a:lnTo>
                  <a:pt x="464" y="532"/>
                </a:lnTo>
                <a:lnTo>
                  <a:pt x="402" y="478"/>
                </a:lnTo>
                <a:lnTo>
                  <a:pt x="201" y="703"/>
                </a:lnTo>
                <a:cubicBezTo>
                  <a:pt x="210" y="711"/>
                  <a:pt x="233" y="714"/>
                  <a:pt x="240" y="714"/>
                </a:cubicBezTo>
                <a:lnTo>
                  <a:pt x="240" y="714"/>
                </a:lnTo>
                <a:lnTo>
                  <a:pt x="241" y="714"/>
                </a:lnTo>
                <a:lnTo>
                  <a:pt x="242" y="714"/>
                </a:lnTo>
                <a:lnTo>
                  <a:pt x="714" y="714"/>
                </a:lnTo>
                <a:lnTo>
                  <a:pt x="715" y="714"/>
                </a:lnTo>
                <a:lnTo>
                  <a:pt x="716" y="714"/>
                </a:lnTo>
                <a:lnTo>
                  <a:pt x="717" y="714"/>
                </a:lnTo>
                <a:lnTo>
                  <a:pt x="718" y="714"/>
                </a:lnTo>
                <a:cubicBezTo>
                  <a:pt x="731" y="714"/>
                  <a:pt x="751" y="707"/>
                  <a:pt x="755" y="703"/>
                </a:cubicBezTo>
                <a:lnTo>
                  <a:pt x="554" y="478"/>
                </a:lnTo>
                <a:close/>
                <a:moveTo>
                  <a:pt x="177" y="280"/>
                </a:moveTo>
                <a:cubicBezTo>
                  <a:pt x="169" y="292"/>
                  <a:pt x="163" y="312"/>
                  <a:pt x="163" y="322"/>
                </a:cubicBezTo>
                <a:lnTo>
                  <a:pt x="163" y="323"/>
                </a:lnTo>
                <a:lnTo>
                  <a:pt x="163" y="324"/>
                </a:lnTo>
                <a:lnTo>
                  <a:pt x="163" y="636"/>
                </a:lnTo>
                <a:lnTo>
                  <a:pt x="163" y="637"/>
                </a:lnTo>
                <a:cubicBezTo>
                  <a:pt x="163" y="650"/>
                  <a:pt x="171" y="669"/>
                  <a:pt x="174" y="674"/>
                </a:cubicBezTo>
                <a:lnTo>
                  <a:pt x="372" y="451"/>
                </a:lnTo>
                <a:lnTo>
                  <a:pt x="177" y="280"/>
                </a:lnTo>
                <a:close/>
                <a:moveTo>
                  <a:pt x="478" y="492"/>
                </a:moveTo>
                <a:lnTo>
                  <a:pt x="752" y="253"/>
                </a:lnTo>
                <a:cubicBezTo>
                  <a:pt x="740" y="247"/>
                  <a:pt x="725" y="244"/>
                  <a:pt x="715" y="244"/>
                </a:cubicBezTo>
                <a:lnTo>
                  <a:pt x="714" y="244"/>
                </a:lnTo>
                <a:lnTo>
                  <a:pt x="241" y="244"/>
                </a:lnTo>
                <a:lnTo>
                  <a:pt x="240" y="244"/>
                </a:lnTo>
                <a:cubicBezTo>
                  <a:pt x="227" y="244"/>
                  <a:pt x="210" y="249"/>
                  <a:pt x="203" y="253"/>
                </a:cubicBezTo>
                <a:lnTo>
                  <a:pt x="478" y="492"/>
                </a:lnTo>
                <a:close/>
                <a:moveTo>
                  <a:pt x="780" y="633"/>
                </a:moveTo>
                <a:cubicBezTo>
                  <a:pt x="781" y="647"/>
                  <a:pt x="774" y="662"/>
                  <a:pt x="770" y="671"/>
                </a:cubicBezTo>
                <a:lnTo>
                  <a:pt x="573" y="454"/>
                </a:lnTo>
                <a:lnTo>
                  <a:pt x="767" y="285"/>
                </a:lnTo>
                <a:cubicBezTo>
                  <a:pt x="775" y="296"/>
                  <a:pt x="781" y="312"/>
                  <a:pt x="780" y="326"/>
                </a:cubicBezTo>
                <a:lnTo>
                  <a:pt x="780" y="633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4" name="Oval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984350" y="3271784"/>
            <a:ext cx="494665" cy="4927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79" h="776">
                <a:moveTo>
                  <a:pt x="0" y="388"/>
                </a:moveTo>
                <a:cubicBezTo>
                  <a:pt x="-7" y="170"/>
                  <a:pt x="193" y="-5"/>
                  <a:pt x="390" y="0"/>
                </a:cubicBezTo>
                <a:cubicBezTo>
                  <a:pt x="608" y="-7"/>
                  <a:pt x="784" y="193"/>
                  <a:pt x="779" y="388"/>
                </a:cubicBezTo>
                <a:cubicBezTo>
                  <a:pt x="786" y="606"/>
                  <a:pt x="586" y="781"/>
                  <a:pt x="390" y="776"/>
                </a:cubicBezTo>
                <a:cubicBezTo>
                  <a:pt x="171" y="783"/>
                  <a:pt x="-5" y="583"/>
                  <a:pt x="0" y="388"/>
                </a:cubicBezTo>
                <a:close/>
                <a:moveTo>
                  <a:pt x="507" y="122"/>
                </a:moveTo>
                <a:lnTo>
                  <a:pt x="274" y="122"/>
                </a:lnTo>
                <a:cubicBezTo>
                  <a:pt x="252" y="121"/>
                  <a:pt x="235" y="144"/>
                  <a:pt x="236" y="163"/>
                </a:cubicBezTo>
                <a:lnTo>
                  <a:pt x="236" y="636"/>
                </a:lnTo>
                <a:cubicBezTo>
                  <a:pt x="235" y="658"/>
                  <a:pt x="255" y="675"/>
                  <a:pt x="274" y="674"/>
                </a:cubicBezTo>
                <a:lnTo>
                  <a:pt x="507" y="674"/>
                </a:lnTo>
                <a:cubicBezTo>
                  <a:pt x="530" y="675"/>
                  <a:pt x="549" y="655"/>
                  <a:pt x="548" y="636"/>
                </a:cubicBezTo>
                <a:lnTo>
                  <a:pt x="548" y="163"/>
                </a:lnTo>
                <a:cubicBezTo>
                  <a:pt x="549" y="140"/>
                  <a:pt x="526" y="121"/>
                  <a:pt x="507" y="122"/>
                </a:cubicBezTo>
                <a:close/>
                <a:moveTo>
                  <a:pt x="480" y="149"/>
                </a:moveTo>
                <a:lnTo>
                  <a:pt x="482" y="149"/>
                </a:lnTo>
                <a:lnTo>
                  <a:pt x="483" y="150"/>
                </a:lnTo>
                <a:lnTo>
                  <a:pt x="485" y="150"/>
                </a:lnTo>
                <a:lnTo>
                  <a:pt x="486" y="151"/>
                </a:lnTo>
                <a:lnTo>
                  <a:pt x="488" y="152"/>
                </a:lnTo>
                <a:lnTo>
                  <a:pt x="489" y="153"/>
                </a:lnTo>
                <a:lnTo>
                  <a:pt x="490" y="154"/>
                </a:lnTo>
                <a:lnTo>
                  <a:pt x="490" y="156"/>
                </a:lnTo>
                <a:lnTo>
                  <a:pt x="491" y="158"/>
                </a:lnTo>
                <a:lnTo>
                  <a:pt x="491" y="160"/>
                </a:lnTo>
                <a:lnTo>
                  <a:pt x="491" y="162"/>
                </a:lnTo>
                <a:lnTo>
                  <a:pt x="490" y="163"/>
                </a:lnTo>
                <a:lnTo>
                  <a:pt x="490" y="164"/>
                </a:lnTo>
                <a:lnTo>
                  <a:pt x="489" y="165"/>
                </a:lnTo>
                <a:lnTo>
                  <a:pt x="488" y="166"/>
                </a:lnTo>
                <a:lnTo>
                  <a:pt x="486" y="167"/>
                </a:lnTo>
                <a:lnTo>
                  <a:pt x="485" y="167"/>
                </a:lnTo>
                <a:lnTo>
                  <a:pt x="483" y="168"/>
                </a:lnTo>
                <a:lnTo>
                  <a:pt x="482" y="168"/>
                </a:lnTo>
                <a:lnTo>
                  <a:pt x="480" y="168"/>
                </a:lnTo>
                <a:lnTo>
                  <a:pt x="479" y="168"/>
                </a:lnTo>
                <a:lnTo>
                  <a:pt x="477" y="168"/>
                </a:lnTo>
                <a:lnTo>
                  <a:pt x="475" y="167"/>
                </a:lnTo>
                <a:lnTo>
                  <a:pt x="474" y="167"/>
                </a:lnTo>
                <a:lnTo>
                  <a:pt x="473" y="166"/>
                </a:lnTo>
                <a:lnTo>
                  <a:pt x="472" y="165"/>
                </a:lnTo>
                <a:lnTo>
                  <a:pt x="471" y="164"/>
                </a:lnTo>
                <a:lnTo>
                  <a:pt x="470" y="163"/>
                </a:lnTo>
                <a:lnTo>
                  <a:pt x="469" y="162"/>
                </a:lnTo>
                <a:lnTo>
                  <a:pt x="469" y="160"/>
                </a:lnTo>
                <a:lnTo>
                  <a:pt x="469" y="158"/>
                </a:lnTo>
                <a:lnTo>
                  <a:pt x="470" y="156"/>
                </a:lnTo>
                <a:lnTo>
                  <a:pt x="471" y="154"/>
                </a:lnTo>
                <a:lnTo>
                  <a:pt x="472" y="153"/>
                </a:lnTo>
                <a:lnTo>
                  <a:pt x="473" y="152"/>
                </a:lnTo>
                <a:lnTo>
                  <a:pt x="474" y="151"/>
                </a:lnTo>
                <a:lnTo>
                  <a:pt x="475" y="150"/>
                </a:lnTo>
                <a:lnTo>
                  <a:pt x="477" y="150"/>
                </a:lnTo>
                <a:lnTo>
                  <a:pt x="479" y="149"/>
                </a:lnTo>
                <a:lnTo>
                  <a:pt x="480" y="149"/>
                </a:lnTo>
                <a:close/>
                <a:moveTo>
                  <a:pt x="336" y="152"/>
                </a:moveTo>
                <a:lnTo>
                  <a:pt x="445" y="152"/>
                </a:lnTo>
                <a:lnTo>
                  <a:pt x="445" y="166"/>
                </a:lnTo>
                <a:lnTo>
                  <a:pt x="336" y="166"/>
                </a:lnTo>
                <a:lnTo>
                  <a:pt x="336" y="152"/>
                </a:lnTo>
                <a:close/>
                <a:moveTo>
                  <a:pt x="391" y="650"/>
                </a:moveTo>
                <a:cubicBezTo>
                  <a:pt x="377" y="651"/>
                  <a:pt x="363" y="636"/>
                  <a:pt x="364" y="622"/>
                </a:cubicBezTo>
                <a:cubicBezTo>
                  <a:pt x="363" y="608"/>
                  <a:pt x="380" y="597"/>
                  <a:pt x="391" y="598"/>
                </a:cubicBezTo>
                <a:cubicBezTo>
                  <a:pt x="408" y="597"/>
                  <a:pt x="419" y="611"/>
                  <a:pt x="418" y="622"/>
                </a:cubicBezTo>
                <a:cubicBezTo>
                  <a:pt x="419" y="639"/>
                  <a:pt x="404" y="650"/>
                  <a:pt x="391" y="650"/>
                </a:cubicBezTo>
                <a:close/>
                <a:moveTo>
                  <a:pt x="515" y="571"/>
                </a:moveTo>
                <a:lnTo>
                  <a:pt x="266" y="571"/>
                </a:lnTo>
                <a:lnTo>
                  <a:pt x="266" y="190"/>
                </a:lnTo>
                <a:lnTo>
                  <a:pt x="515" y="190"/>
                </a:lnTo>
                <a:lnTo>
                  <a:pt x="515" y="571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5" name="Oval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50290" y="3346079"/>
            <a:ext cx="613410" cy="6134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66" h="966">
                <a:moveTo>
                  <a:pt x="0" y="483"/>
                </a:moveTo>
                <a:cubicBezTo>
                  <a:pt x="-8" y="212"/>
                  <a:pt x="240" y="-7"/>
                  <a:pt x="483" y="0"/>
                </a:cubicBezTo>
                <a:cubicBezTo>
                  <a:pt x="754" y="-8"/>
                  <a:pt x="973" y="240"/>
                  <a:pt x="966" y="483"/>
                </a:cubicBezTo>
                <a:cubicBezTo>
                  <a:pt x="974" y="754"/>
                  <a:pt x="726" y="973"/>
                  <a:pt x="483" y="966"/>
                </a:cubicBezTo>
                <a:cubicBezTo>
                  <a:pt x="212" y="974"/>
                  <a:pt x="-7" y="726"/>
                  <a:pt x="0" y="483"/>
                </a:cubicBezTo>
                <a:close/>
                <a:moveTo>
                  <a:pt x="505" y="215"/>
                </a:moveTo>
                <a:lnTo>
                  <a:pt x="461" y="215"/>
                </a:lnTo>
                <a:lnTo>
                  <a:pt x="461" y="608"/>
                </a:lnTo>
                <a:cubicBezTo>
                  <a:pt x="440" y="594"/>
                  <a:pt x="410" y="586"/>
                  <a:pt x="380" y="587"/>
                </a:cubicBezTo>
                <a:cubicBezTo>
                  <a:pt x="311" y="585"/>
                  <a:pt x="253" y="629"/>
                  <a:pt x="255" y="671"/>
                </a:cubicBezTo>
                <a:cubicBezTo>
                  <a:pt x="253" y="715"/>
                  <a:pt x="318" y="753"/>
                  <a:pt x="380" y="752"/>
                </a:cubicBezTo>
                <a:cubicBezTo>
                  <a:pt x="449" y="753"/>
                  <a:pt x="506" y="710"/>
                  <a:pt x="505" y="671"/>
                </a:cubicBezTo>
                <a:lnTo>
                  <a:pt x="505" y="340"/>
                </a:lnTo>
                <a:lnTo>
                  <a:pt x="510" y="339"/>
                </a:lnTo>
                <a:lnTo>
                  <a:pt x="514" y="339"/>
                </a:lnTo>
                <a:lnTo>
                  <a:pt x="519" y="338"/>
                </a:lnTo>
                <a:lnTo>
                  <a:pt x="524" y="338"/>
                </a:lnTo>
                <a:cubicBezTo>
                  <a:pt x="603" y="336"/>
                  <a:pt x="660" y="427"/>
                  <a:pt x="694" y="479"/>
                </a:cubicBezTo>
                <a:cubicBezTo>
                  <a:pt x="700" y="489"/>
                  <a:pt x="709" y="502"/>
                  <a:pt x="711" y="505"/>
                </a:cubicBezTo>
                <a:cubicBezTo>
                  <a:pt x="683" y="210"/>
                  <a:pt x="499" y="215"/>
                  <a:pt x="505" y="215"/>
                </a:cubicBez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Oval 3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44746" y="4538375"/>
            <a:ext cx="615312" cy="6159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69" h="970">
                <a:moveTo>
                  <a:pt x="0" y="485"/>
                </a:moveTo>
                <a:lnTo>
                  <a:pt x="0" y="472"/>
                </a:lnTo>
                <a:lnTo>
                  <a:pt x="0" y="459"/>
                </a:lnTo>
                <a:cubicBezTo>
                  <a:pt x="-6" y="199"/>
                  <a:pt x="277" y="-6"/>
                  <a:pt x="463" y="0"/>
                </a:cubicBezTo>
                <a:lnTo>
                  <a:pt x="473" y="0"/>
                </a:lnTo>
                <a:lnTo>
                  <a:pt x="484" y="0"/>
                </a:lnTo>
                <a:lnTo>
                  <a:pt x="497" y="0"/>
                </a:lnTo>
                <a:lnTo>
                  <a:pt x="510" y="0"/>
                </a:lnTo>
                <a:cubicBezTo>
                  <a:pt x="770" y="-6"/>
                  <a:pt x="975" y="277"/>
                  <a:pt x="969" y="463"/>
                </a:cubicBezTo>
                <a:lnTo>
                  <a:pt x="969" y="473"/>
                </a:lnTo>
                <a:lnTo>
                  <a:pt x="969" y="485"/>
                </a:lnTo>
                <a:lnTo>
                  <a:pt x="969" y="498"/>
                </a:lnTo>
                <a:lnTo>
                  <a:pt x="969" y="511"/>
                </a:lnTo>
                <a:cubicBezTo>
                  <a:pt x="975" y="771"/>
                  <a:pt x="692" y="976"/>
                  <a:pt x="506" y="970"/>
                </a:cubicBezTo>
                <a:lnTo>
                  <a:pt x="496" y="970"/>
                </a:lnTo>
                <a:lnTo>
                  <a:pt x="484" y="970"/>
                </a:lnTo>
                <a:lnTo>
                  <a:pt x="472" y="970"/>
                </a:lnTo>
                <a:lnTo>
                  <a:pt x="459" y="970"/>
                </a:lnTo>
                <a:cubicBezTo>
                  <a:pt x="199" y="976"/>
                  <a:pt x="-6" y="693"/>
                  <a:pt x="0" y="507"/>
                </a:cubicBezTo>
                <a:lnTo>
                  <a:pt x="0" y="497"/>
                </a:lnTo>
                <a:lnTo>
                  <a:pt x="0" y="485"/>
                </a:lnTo>
                <a:close/>
                <a:moveTo>
                  <a:pt x="589" y="329"/>
                </a:moveTo>
                <a:lnTo>
                  <a:pt x="588" y="329"/>
                </a:lnTo>
                <a:lnTo>
                  <a:pt x="588" y="226"/>
                </a:lnTo>
                <a:lnTo>
                  <a:pt x="377" y="226"/>
                </a:lnTo>
                <a:lnTo>
                  <a:pt x="377" y="329"/>
                </a:lnTo>
                <a:lnTo>
                  <a:pt x="217" y="329"/>
                </a:lnTo>
                <a:lnTo>
                  <a:pt x="217" y="478"/>
                </a:lnTo>
                <a:lnTo>
                  <a:pt x="440" y="478"/>
                </a:lnTo>
                <a:lnTo>
                  <a:pt x="440" y="570"/>
                </a:lnTo>
                <a:lnTo>
                  <a:pt x="527" y="570"/>
                </a:lnTo>
                <a:lnTo>
                  <a:pt x="527" y="478"/>
                </a:lnTo>
                <a:lnTo>
                  <a:pt x="750" y="478"/>
                </a:lnTo>
                <a:lnTo>
                  <a:pt x="750" y="329"/>
                </a:lnTo>
                <a:lnTo>
                  <a:pt x="589" y="329"/>
                </a:lnTo>
                <a:close/>
                <a:moveTo>
                  <a:pt x="532" y="329"/>
                </a:moveTo>
                <a:lnTo>
                  <a:pt x="433" y="329"/>
                </a:lnTo>
                <a:lnTo>
                  <a:pt x="433" y="290"/>
                </a:lnTo>
                <a:lnTo>
                  <a:pt x="532" y="290"/>
                </a:lnTo>
                <a:lnTo>
                  <a:pt x="532" y="329"/>
                </a:lnTo>
                <a:close/>
                <a:moveTo>
                  <a:pt x="565" y="513"/>
                </a:moveTo>
                <a:lnTo>
                  <a:pt x="565" y="608"/>
                </a:lnTo>
                <a:lnTo>
                  <a:pt x="402" y="608"/>
                </a:lnTo>
                <a:lnTo>
                  <a:pt x="402" y="513"/>
                </a:lnTo>
                <a:lnTo>
                  <a:pt x="217" y="513"/>
                </a:lnTo>
                <a:lnTo>
                  <a:pt x="217" y="727"/>
                </a:lnTo>
                <a:lnTo>
                  <a:pt x="750" y="727"/>
                </a:lnTo>
                <a:lnTo>
                  <a:pt x="750" y="513"/>
                </a:lnTo>
                <a:lnTo>
                  <a:pt x="565" y="513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Oval 3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886050" y="2939679"/>
            <a:ext cx="483235" cy="4826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61" h="760">
                <a:moveTo>
                  <a:pt x="0" y="380"/>
                </a:moveTo>
                <a:cubicBezTo>
                  <a:pt x="-7" y="167"/>
                  <a:pt x="189" y="-5"/>
                  <a:pt x="381" y="0"/>
                </a:cubicBezTo>
                <a:cubicBezTo>
                  <a:pt x="594" y="-7"/>
                  <a:pt x="766" y="189"/>
                  <a:pt x="761" y="380"/>
                </a:cubicBezTo>
                <a:cubicBezTo>
                  <a:pt x="768" y="593"/>
                  <a:pt x="572" y="765"/>
                  <a:pt x="381" y="760"/>
                </a:cubicBezTo>
                <a:cubicBezTo>
                  <a:pt x="167" y="767"/>
                  <a:pt x="-5" y="571"/>
                  <a:pt x="0" y="380"/>
                </a:cubicBezTo>
                <a:close/>
                <a:moveTo>
                  <a:pt x="429" y="260"/>
                </a:moveTo>
                <a:cubicBezTo>
                  <a:pt x="454" y="273"/>
                  <a:pt x="470" y="300"/>
                  <a:pt x="472" y="325"/>
                </a:cubicBezTo>
                <a:cubicBezTo>
                  <a:pt x="480" y="330"/>
                  <a:pt x="493" y="333"/>
                  <a:pt x="502" y="333"/>
                </a:cubicBezTo>
                <a:cubicBezTo>
                  <a:pt x="541" y="334"/>
                  <a:pt x="573" y="297"/>
                  <a:pt x="572" y="260"/>
                </a:cubicBezTo>
                <a:cubicBezTo>
                  <a:pt x="574" y="221"/>
                  <a:pt x="537" y="188"/>
                  <a:pt x="502" y="189"/>
                </a:cubicBezTo>
                <a:cubicBezTo>
                  <a:pt x="461" y="188"/>
                  <a:pt x="430" y="222"/>
                  <a:pt x="429" y="260"/>
                </a:cubicBezTo>
                <a:close/>
                <a:moveTo>
                  <a:pt x="383" y="406"/>
                </a:moveTo>
                <a:cubicBezTo>
                  <a:pt x="424" y="407"/>
                  <a:pt x="457" y="370"/>
                  <a:pt x="456" y="333"/>
                </a:cubicBezTo>
                <a:cubicBezTo>
                  <a:pt x="457" y="294"/>
                  <a:pt x="420" y="261"/>
                  <a:pt x="383" y="262"/>
                </a:cubicBezTo>
                <a:cubicBezTo>
                  <a:pt x="344" y="261"/>
                  <a:pt x="311" y="298"/>
                  <a:pt x="312" y="333"/>
                </a:cubicBezTo>
                <a:cubicBezTo>
                  <a:pt x="311" y="374"/>
                  <a:pt x="348" y="407"/>
                  <a:pt x="383" y="406"/>
                </a:cubicBezTo>
                <a:close/>
                <a:moveTo>
                  <a:pt x="413" y="412"/>
                </a:moveTo>
                <a:lnTo>
                  <a:pt x="353" y="412"/>
                </a:lnTo>
                <a:cubicBezTo>
                  <a:pt x="301" y="410"/>
                  <a:pt x="259" y="457"/>
                  <a:pt x="261" y="501"/>
                </a:cubicBezTo>
                <a:lnTo>
                  <a:pt x="261" y="577"/>
                </a:lnTo>
                <a:cubicBezTo>
                  <a:pt x="317" y="596"/>
                  <a:pt x="356" y="598"/>
                  <a:pt x="391" y="599"/>
                </a:cubicBezTo>
                <a:cubicBezTo>
                  <a:pt x="449" y="599"/>
                  <a:pt x="486" y="585"/>
                  <a:pt x="495" y="581"/>
                </a:cubicBezTo>
                <a:cubicBezTo>
                  <a:pt x="498" y="580"/>
                  <a:pt x="499" y="580"/>
                  <a:pt x="499" y="580"/>
                </a:cubicBezTo>
                <a:lnTo>
                  <a:pt x="505" y="577"/>
                </a:lnTo>
                <a:lnTo>
                  <a:pt x="505" y="501"/>
                </a:lnTo>
                <a:cubicBezTo>
                  <a:pt x="506" y="452"/>
                  <a:pt x="460" y="410"/>
                  <a:pt x="413" y="412"/>
                </a:cubicBezTo>
                <a:close/>
                <a:moveTo>
                  <a:pt x="532" y="336"/>
                </a:moveTo>
                <a:lnTo>
                  <a:pt x="472" y="336"/>
                </a:lnTo>
                <a:cubicBezTo>
                  <a:pt x="473" y="360"/>
                  <a:pt x="460" y="383"/>
                  <a:pt x="445" y="398"/>
                </a:cubicBezTo>
                <a:cubicBezTo>
                  <a:pt x="489" y="410"/>
                  <a:pt x="522" y="457"/>
                  <a:pt x="521" y="501"/>
                </a:cubicBezTo>
                <a:lnTo>
                  <a:pt x="521" y="526"/>
                </a:lnTo>
                <a:cubicBezTo>
                  <a:pt x="582" y="523"/>
                  <a:pt x="617" y="506"/>
                  <a:pt x="619" y="504"/>
                </a:cubicBezTo>
                <a:lnTo>
                  <a:pt x="624" y="504"/>
                </a:lnTo>
                <a:lnTo>
                  <a:pt x="624" y="428"/>
                </a:lnTo>
                <a:cubicBezTo>
                  <a:pt x="626" y="378"/>
                  <a:pt x="579" y="334"/>
                  <a:pt x="532" y="336"/>
                </a:cubicBezTo>
                <a:close/>
                <a:moveTo>
                  <a:pt x="258" y="333"/>
                </a:moveTo>
                <a:cubicBezTo>
                  <a:pt x="271" y="333"/>
                  <a:pt x="287" y="326"/>
                  <a:pt x="296" y="319"/>
                </a:cubicBezTo>
                <a:cubicBezTo>
                  <a:pt x="298" y="298"/>
                  <a:pt x="314" y="277"/>
                  <a:pt x="328" y="265"/>
                </a:cubicBezTo>
                <a:lnTo>
                  <a:pt x="328" y="260"/>
                </a:lnTo>
                <a:cubicBezTo>
                  <a:pt x="330" y="221"/>
                  <a:pt x="293" y="188"/>
                  <a:pt x="258" y="189"/>
                </a:cubicBezTo>
                <a:cubicBezTo>
                  <a:pt x="217" y="188"/>
                  <a:pt x="187" y="225"/>
                  <a:pt x="188" y="260"/>
                </a:cubicBezTo>
                <a:cubicBezTo>
                  <a:pt x="186" y="301"/>
                  <a:pt x="221" y="334"/>
                  <a:pt x="258" y="333"/>
                </a:cubicBezTo>
                <a:close/>
                <a:moveTo>
                  <a:pt x="323" y="398"/>
                </a:moveTo>
                <a:cubicBezTo>
                  <a:pt x="307" y="382"/>
                  <a:pt x="296" y="358"/>
                  <a:pt x="296" y="336"/>
                </a:cubicBezTo>
                <a:lnTo>
                  <a:pt x="228" y="336"/>
                </a:lnTo>
                <a:cubicBezTo>
                  <a:pt x="176" y="334"/>
                  <a:pt x="135" y="384"/>
                  <a:pt x="136" y="428"/>
                </a:cubicBezTo>
                <a:lnTo>
                  <a:pt x="136" y="504"/>
                </a:lnTo>
                <a:cubicBezTo>
                  <a:pt x="183" y="520"/>
                  <a:pt x="215" y="522"/>
                  <a:pt x="244" y="526"/>
                </a:cubicBezTo>
                <a:lnTo>
                  <a:pt x="244" y="501"/>
                </a:lnTo>
                <a:cubicBezTo>
                  <a:pt x="243" y="452"/>
                  <a:pt x="281" y="410"/>
                  <a:pt x="323" y="398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Oval 3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253080" y="1732544"/>
            <a:ext cx="598170" cy="5962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42" h="939">
                <a:moveTo>
                  <a:pt x="0" y="470"/>
                </a:moveTo>
                <a:cubicBezTo>
                  <a:pt x="-8" y="206"/>
                  <a:pt x="234" y="-6"/>
                  <a:pt x="471" y="0"/>
                </a:cubicBezTo>
                <a:cubicBezTo>
                  <a:pt x="735" y="-8"/>
                  <a:pt x="948" y="233"/>
                  <a:pt x="942" y="470"/>
                </a:cubicBezTo>
                <a:cubicBezTo>
                  <a:pt x="950" y="733"/>
                  <a:pt x="708" y="945"/>
                  <a:pt x="471" y="939"/>
                </a:cubicBezTo>
                <a:cubicBezTo>
                  <a:pt x="207" y="947"/>
                  <a:pt x="-6" y="706"/>
                  <a:pt x="0" y="470"/>
                </a:cubicBezTo>
                <a:close/>
                <a:moveTo>
                  <a:pt x="470" y="784"/>
                </a:moveTo>
                <a:cubicBezTo>
                  <a:pt x="647" y="789"/>
                  <a:pt x="789" y="628"/>
                  <a:pt x="785" y="470"/>
                </a:cubicBezTo>
                <a:cubicBezTo>
                  <a:pt x="790" y="293"/>
                  <a:pt x="628" y="151"/>
                  <a:pt x="470" y="155"/>
                </a:cubicBezTo>
                <a:cubicBezTo>
                  <a:pt x="293" y="150"/>
                  <a:pt x="151" y="311"/>
                  <a:pt x="155" y="470"/>
                </a:cubicBezTo>
                <a:cubicBezTo>
                  <a:pt x="150" y="646"/>
                  <a:pt x="312" y="788"/>
                  <a:pt x="470" y="784"/>
                </a:cubicBezTo>
                <a:close/>
                <a:moveTo>
                  <a:pt x="470" y="215"/>
                </a:moveTo>
                <a:cubicBezTo>
                  <a:pt x="614" y="210"/>
                  <a:pt x="729" y="341"/>
                  <a:pt x="725" y="470"/>
                </a:cubicBezTo>
                <a:cubicBezTo>
                  <a:pt x="730" y="613"/>
                  <a:pt x="599" y="728"/>
                  <a:pt x="470" y="724"/>
                </a:cubicBezTo>
                <a:cubicBezTo>
                  <a:pt x="326" y="729"/>
                  <a:pt x="211" y="598"/>
                  <a:pt x="215" y="470"/>
                </a:cubicBezTo>
                <a:cubicBezTo>
                  <a:pt x="210" y="326"/>
                  <a:pt x="341" y="211"/>
                  <a:pt x="470" y="215"/>
                </a:cubicBezTo>
                <a:close/>
                <a:moveTo>
                  <a:pt x="470" y="524"/>
                </a:moveTo>
                <a:cubicBezTo>
                  <a:pt x="543" y="525"/>
                  <a:pt x="617" y="502"/>
                  <a:pt x="668" y="470"/>
                </a:cubicBezTo>
                <a:cubicBezTo>
                  <a:pt x="660" y="582"/>
                  <a:pt x="564" y="667"/>
                  <a:pt x="470" y="665"/>
                </a:cubicBezTo>
                <a:cubicBezTo>
                  <a:pt x="368" y="668"/>
                  <a:pt x="279" y="571"/>
                  <a:pt x="274" y="470"/>
                </a:cubicBezTo>
                <a:cubicBezTo>
                  <a:pt x="330" y="505"/>
                  <a:pt x="406" y="524"/>
                  <a:pt x="470" y="524"/>
                </a:cubicBezTo>
                <a:close/>
                <a:moveTo>
                  <a:pt x="313" y="372"/>
                </a:moveTo>
                <a:cubicBezTo>
                  <a:pt x="312" y="405"/>
                  <a:pt x="334" y="430"/>
                  <a:pt x="353" y="429"/>
                </a:cubicBezTo>
                <a:cubicBezTo>
                  <a:pt x="375" y="430"/>
                  <a:pt x="392" y="401"/>
                  <a:pt x="391" y="372"/>
                </a:cubicBezTo>
                <a:cubicBezTo>
                  <a:pt x="392" y="339"/>
                  <a:pt x="373" y="311"/>
                  <a:pt x="353" y="312"/>
                </a:cubicBezTo>
                <a:cubicBezTo>
                  <a:pt x="331" y="311"/>
                  <a:pt x="312" y="342"/>
                  <a:pt x="313" y="372"/>
                </a:cubicBezTo>
                <a:close/>
                <a:moveTo>
                  <a:pt x="549" y="372"/>
                </a:moveTo>
                <a:cubicBezTo>
                  <a:pt x="548" y="405"/>
                  <a:pt x="570" y="430"/>
                  <a:pt x="589" y="429"/>
                </a:cubicBezTo>
                <a:cubicBezTo>
                  <a:pt x="612" y="430"/>
                  <a:pt x="628" y="401"/>
                  <a:pt x="628" y="372"/>
                </a:cubicBezTo>
                <a:cubicBezTo>
                  <a:pt x="628" y="339"/>
                  <a:pt x="609" y="311"/>
                  <a:pt x="589" y="312"/>
                </a:cubicBezTo>
                <a:cubicBezTo>
                  <a:pt x="567" y="311"/>
                  <a:pt x="548" y="342"/>
                  <a:pt x="549" y="372"/>
                </a:cubicBez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9" name="Freeform 40"/>
          <p:cNvSpPr/>
          <p:nvPr>
            <p:custDataLst>
              <p:tags r:id="rId16"/>
            </p:custDataLst>
          </p:nvPr>
        </p:nvSpPr>
        <p:spPr bwMode="auto">
          <a:xfrm>
            <a:off x="7776070" y="2322459"/>
            <a:ext cx="2632074" cy="2425010"/>
          </a:xfrm>
          <a:custGeom>
            <a:avLst/>
            <a:gdLst>
              <a:gd name="T0" fmla="*/ 12 w 35"/>
              <a:gd name="T1" fmla="*/ 2 h 35"/>
              <a:gd name="T2" fmla="*/ 32 w 35"/>
              <a:gd name="T3" fmla="*/ 12 h 35"/>
              <a:gd name="T4" fmla="*/ 22 w 35"/>
              <a:gd name="T5" fmla="*/ 32 h 35"/>
              <a:gd name="T6" fmla="*/ 3 w 35"/>
              <a:gd name="T7" fmla="*/ 22 h 35"/>
              <a:gd name="T8" fmla="*/ 12 w 35"/>
              <a:gd name="T9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5" h="3819">
                <a:moveTo>
                  <a:pt x="3755" y="2687"/>
                </a:moveTo>
                <a:cubicBezTo>
                  <a:pt x="3758" y="2686"/>
                  <a:pt x="3764" y="2686"/>
                  <a:pt x="3765" y="2686"/>
                </a:cubicBezTo>
                <a:cubicBezTo>
                  <a:pt x="3789" y="2684"/>
                  <a:pt x="3812" y="2706"/>
                  <a:pt x="3812" y="2728"/>
                </a:cubicBezTo>
                <a:cubicBezTo>
                  <a:pt x="3812" y="2746"/>
                  <a:pt x="3799" y="2763"/>
                  <a:pt x="3782" y="2768"/>
                </a:cubicBezTo>
                <a:cubicBezTo>
                  <a:pt x="3778" y="2770"/>
                  <a:pt x="3771" y="2770"/>
                  <a:pt x="3769" y="2770"/>
                </a:cubicBezTo>
                <a:cubicBezTo>
                  <a:pt x="3751" y="2771"/>
                  <a:pt x="3733" y="2756"/>
                  <a:pt x="3730" y="2741"/>
                </a:cubicBezTo>
                <a:cubicBezTo>
                  <a:pt x="3728" y="2737"/>
                  <a:pt x="3727" y="2730"/>
                  <a:pt x="3727" y="2727"/>
                </a:cubicBezTo>
                <a:cubicBezTo>
                  <a:pt x="3726" y="2710"/>
                  <a:pt x="3740" y="2692"/>
                  <a:pt x="3755" y="2687"/>
                </a:cubicBezTo>
                <a:close/>
                <a:moveTo>
                  <a:pt x="3882" y="2524"/>
                </a:moveTo>
                <a:lnTo>
                  <a:pt x="3871" y="2519"/>
                </a:lnTo>
                <a:lnTo>
                  <a:pt x="3863" y="2516"/>
                </a:lnTo>
                <a:lnTo>
                  <a:pt x="3861" y="2516"/>
                </a:lnTo>
                <a:lnTo>
                  <a:pt x="3859" y="2515"/>
                </a:lnTo>
                <a:lnTo>
                  <a:pt x="3858" y="2514"/>
                </a:lnTo>
                <a:lnTo>
                  <a:pt x="3857" y="2513"/>
                </a:lnTo>
                <a:cubicBezTo>
                  <a:pt x="3830" y="2502"/>
                  <a:pt x="3790" y="2497"/>
                  <a:pt x="3771" y="2497"/>
                </a:cubicBezTo>
                <a:cubicBezTo>
                  <a:pt x="3686" y="2494"/>
                  <a:pt x="3598" y="2552"/>
                  <a:pt x="3564" y="2622"/>
                </a:cubicBezTo>
                <a:lnTo>
                  <a:pt x="3564" y="2625"/>
                </a:lnTo>
                <a:cubicBezTo>
                  <a:pt x="3538" y="2670"/>
                  <a:pt x="3558" y="2641"/>
                  <a:pt x="3551" y="2655"/>
                </a:cubicBezTo>
                <a:cubicBezTo>
                  <a:pt x="3550" y="2668"/>
                  <a:pt x="3563" y="2680"/>
                  <a:pt x="3575" y="2679"/>
                </a:cubicBezTo>
                <a:cubicBezTo>
                  <a:pt x="3585" y="2679"/>
                  <a:pt x="3594" y="2672"/>
                  <a:pt x="3597" y="2666"/>
                </a:cubicBezTo>
                <a:lnTo>
                  <a:pt x="3608" y="2647"/>
                </a:lnTo>
                <a:lnTo>
                  <a:pt x="3608" y="2644"/>
                </a:lnTo>
                <a:cubicBezTo>
                  <a:pt x="3637" y="2580"/>
                  <a:pt x="3710" y="2544"/>
                  <a:pt x="3767" y="2546"/>
                </a:cubicBezTo>
                <a:cubicBezTo>
                  <a:pt x="3792" y="2544"/>
                  <a:pt x="3827" y="2554"/>
                  <a:pt x="3844" y="2562"/>
                </a:cubicBezTo>
                <a:lnTo>
                  <a:pt x="3860" y="2568"/>
                </a:lnTo>
                <a:cubicBezTo>
                  <a:pt x="3864" y="2571"/>
                  <a:pt x="3871" y="2572"/>
                  <a:pt x="3873" y="2572"/>
                </a:cubicBezTo>
                <a:cubicBezTo>
                  <a:pt x="3882" y="2572"/>
                  <a:pt x="3890" y="2564"/>
                  <a:pt x="3893" y="2557"/>
                </a:cubicBezTo>
                <a:cubicBezTo>
                  <a:pt x="3894" y="2554"/>
                  <a:pt x="3895" y="2549"/>
                  <a:pt x="3895" y="2548"/>
                </a:cubicBezTo>
                <a:cubicBezTo>
                  <a:pt x="3895" y="2539"/>
                  <a:pt x="3888" y="2529"/>
                  <a:pt x="3882" y="2524"/>
                </a:cubicBezTo>
                <a:close/>
                <a:moveTo>
                  <a:pt x="1596" y="852"/>
                </a:moveTo>
                <a:cubicBezTo>
                  <a:pt x="1612" y="836"/>
                  <a:pt x="1639" y="828"/>
                  <a:pt x="1656" y="828"/>
                </a:cubicBezTo>
                <a:lnTo>
                  <a:pt x="1657" y="828"/>
                </a:lnTo>
                <a:lnTo>
                  <a:pt x="1658" y="828"/>
                </a:lnTo>
                <a:lnTo>
                  <a:pt x="1659" y="828"/>
                </a:lnTo>
                <a:lnTo>
                  <a:pt x="1660" y="828"/>
                </a:lnTo>
                <a:cubicBezTo>
                  <a:pt x="1675" y="828"/>
                  <a:pt x="1695" y="835"/>
                  <a:pt x="1705" y="841"/>
                </a:cubicBezTo>
                <a:cubicBezTo>
                  <a:pt x="1690" y="853"/>
                  <a:pt x="1679" y="867"/>
                  <a:pt x="1680" y="866"/>
                </a:cubicBezTo>
                <a:lnTo>
                  <a:pt x="1680" y="866"/>
                </a:lnTo>
                <a:lnTo>
                  <a:pt x="1678" y="868"/>
                </a:lnTo>
                <a:lnTo>
                  <a:pt x="1677" y="870"/>
                </a:lnTo>
                <a:lnTo>
                  <a:pt x="1676" y="871"/>
                </a:lnTo>
                <a:lnTo>
                  <a:pt x="1676" y="873"/>
                </a:lnTo>
                <a:lnTo>
                  <a:pt x="1675" y="874"/>
                </a:lnTo>
                <a:lnTo>
                  <a:pt x="1676" y="876"/>
                </a:lnTo>
                <a:lnTo>
                  <a:pt x="1676" y="877"/>
                </a:lnTo>
                <a:lnTo>
                  <a:pt x="1677" y="878"/>
                </a:lnTo>
                <a:lnTo>
                  <a:pt x="1678" y="879"/>
                </a:lnTo>
                <a:cubicBezTo>
                  <a:pt x="1680" y="881"/>
                  <a:pt x="1685" y="882"/>
                  <a:pt x="1685" y="882"/>
                </a:cubicBezTo>
                <a:lnTo>
                  <a:pt x="1685" y="882"/>
                </a:lnTo>
                <a:lnTo>
                  <a:pt x="1770" y="882"/>
                </a:lnTo>
                <a:lnTo>
                  <a:pt x="1772" y="882"/>
                </a:lnTo>
                <a:lnTo>
                  <a:pt x="1774" y="880"/>
                </a:lnTo>
                <a:lnTo>
                  <a:pt x="1775" y="879"/>
                </a:lnTo>
                <a:lnTo>
                  <a:pt x="1775" y="877"/>
                </a:lnTo>
                <a:lnTo>
                  <a:pt x="1775" y="793"/>
                </a:lnTo>
                <a:lnTo>
                  <a:pt x="1776" y="791"/>
                </a:lnTo>
                <a:lnTo>
                  <a:pt x="1776" y="790"/>
                </a:lnTo>
                <a:lnTo>
                  <a:pt x="1776" y="789"/>
                </a:lnTo>
                <a:lnTo>
                  <a:pt x="1775" y="787"/>
                </a:lnTo>
                <a:lnTo>
                  <a:pt x="1775" y="786"/>
                </a:lnTo>
                <a:lnTo>
                  <a:pt x="1774" y="785"/>
                </a:lnTo>
                <a:lnTo>
                  <a:pt x="1773" y="784"/>
                </a:lnTo>
                <a:lnTo>
                  <a:pt x="1772" y="783"/>
                </a:lnTo>
                <a:lnTo>
                  <a:pt x="1771" y="783"/>
                </a:lnTo>
                <a:lnTo>
                  <a:pt x="1770" y="782"/>
                </a:lnTo>
                <a:lnTo>
                  <a:pt x="1769" y="781"/>
                </a:lnTo>
                <a:lnTo>
                  <a:pt x="1767" y="781"/>
                </a:lnTo>
                <a:lnTo>
                  <a:pt x="1766" y="781"/>
                </a:lnTo>
                <a:lnTo>
                  <a:pt x="1765" y="781"/>
                </a:lnTo>
                <a:lnTo>
                  <a:pt x="1763" y="782"/>
                </a:lnTo>
                <a:lnTo>
                  <a:pt x="1762" y="782"/>
                </a:lnTo>
                <a:lnTo>
                  <a:pt x="1760" y="783"/>
                </a:lnTo>
                <a:lnTo>
                  <a:pt x="1759" y="785"/>
                </a:lnTo>
                <a:lnTo>
                  <a:pt x="1759" y="785"/>
                </a:lnTo>
                <a:lnTo>
                  <a:pt x="1759" y="785"/>
                </a:lnTo>
                <a:cubicBezTo>
                  <a:pt x="1758" y="787"/>
                  <a:pt x="1739" y="806"/>
                  <a:pt x="1734" y="809"/>
                </a:cubicBezTo>
                <a:cubicBezTo>
                  <a:pt x="1713" y="792"/>
                  <a:pt x="1679" y="784"/>
                  <a:pt x="1660" y="784"/>
                </a:cubicBezTo>
                <a:cubicBezTo>
                  <a:pt x="1564" y="789"/>
                  <a:pt x="1521" y="873"/>
                  <a:pt x="1527" y="910"/>
                </a:cubicBezTo>
                <a:cubicBezTo>
                  <a:pt x="1527" y="914"/>
                  <a:pt x="1528" y="919"/>
                  <a:pt x="1528" y="920"/>
                </a:cubicBezTo>
                <a:lnTo>
                  <a:pt x="1571" y="920"/>
                </a:lnTo>
                <a:cubicBezTo>
                  <a:pt x="1571" y="917"/>
                  <a:pt x="1571" y="911"/>
                  <a:pt x="1571" y="911"/>
                </a:cubicBezTo>
                <a:lnTo>
                  <a:pt x="1571" y="911"/>
                </a:lnTo>
                <a:lnTo>
                  <a:pt x="1571" y="910"/>
                </a:lnTo>
                <a:lnTo>
                  <a:pt x="1571" y="909"/>
                </a:lnTo>
                <a:cubicBezTo>
                  <a:pt x="1570" y="888"/>
                  <a:pt x="1582" y="865"/>
                  <a:pt x="1596" y="852"/>
                </a:cubicBezTo>
                <a:close/>
                <a:moveTo>
                  <a:pt x="1743" y="906"/>
                </a:moveTo>
                <a:lnTo>
                  <a:pt x="1743" y="907"/>
                </a:lnTo>
                <a:lnTo>
                  <a:pt x="1743" y="908"/>
                </a:lnTo>
                <a:cubicBezTo>
                  <a:pt x="1743" y="932"/>
                  <a:pt x="1731" y="959"/>
                  <a:pt x="1715" y="971"/>
                </a:cubicBezTo>
                <a:cubicBezTo>
                  <a:pt x="1701" y="989"/>
                  <a:pt x="1672" y="998"/>
                  <a:pt x="1655" y="998"/>
                </a:cubicBezTo>
                <a:lnTo>
                  <a:pt x="1654" y="998"/>
                </a:lnTo>
                <a:lnTo>
                  <a:pt x="1653" y="998"/>
                </a:lnTo>
                <a:lnTo>
                  <a:pt x="1652" y="998"/>
                </a:lnTo>
                <a:cubicBezTo>
                  <a:pt x="1637" y="998"/>
                  <a:pt x="1618" y="990"/>
                  <a:pt x="1609" y="984"/>
                </a:cubicBezTo>
                <a:lnTo>
                  <a:pt x="1634" y="960"/>
                </a:lnTo>
                <a:lnTo>
                  <a:pt x="1635" y="958"/>
                </a:lnTo>
                <a:lnTo>
                  <a:pt x="1636" y="956"/>
                </a:lnTo>
                <a:lnTo>
                  <a:pt x="1637" y="954"/>
                </a:lnTo>
                <a:lnTo>
                  <a:pt x="1637" y="953"/>
                </a:lnTo>
                <a:lnTo>
                  <a:pt x="1637" y="951"/>
                </a:lnTo>
                <a:lnTo>
                  <a:pt x="1637" y="950"/>
                </a:lnTo>
                <a:lnTo>
                  <a:pt x="1637" y="948"/>
                </a:lnTo>
                <a:lnTo>
                  <a:pt x="1636" y="947"/>
                </a:lnTo>
                <a:lnTo>
                  <a:pt x="1635" y="946"/>
                </a:lnTo>
                <a:lnTo>
                  <a:pt x="1633" y="945"/>
                </a:lnTo>
                <a:lnTo>
                  <a:pt x="1632" y="944"/>
                </a:lnTo>
                <a:lnTo>
                  <a:pt x="1630" y="944"/>
                </a:lnTo>
                <a:lnTo>
                  <a:pt x="1629" y="944"/>
                </a:lnTo>
                <a:lnTo>
                  <a:pt x="1628" y="944"/>
                </a:lnTo>
                <a:lnTo>
                  <a:pt x="1541" y="944"/>
                </a:lnTo>
                <a:lnTo>
                  <a:pt x="1539" y="944"/>
                </a:lnTo>
                <a:lnTo>
                  <a:pt x="1538" y="946"/>
                </a:lnTo>
                <a:lnTo>
                  <a:pt x="1536" y="947"/>
                </a:lnTo>
                <a:lnTo>
                  <a:pt x="1536" y="949"/>
                </a:lnTo>
                <a:lnTo>
                  <a:pt x="1536" y="1033"/>
                </a:lnTo>
                <a:cubicBezTo>
                  <a:pt x="1536" y="1036"/>
                  <a:pt x="1539" y="1041"/>
                  <a:pt x="1539" y="1041"/>
                </a:cubicBezTo>
                <a:lnTo>
                  <a:pt x="1540" y="1042"/>
                </a:lnTo>
                <a:lnTo>
                  <a:pt x="1541" y="1043"/>
                </a:lnTo>
                <a:lnTo>
                  <a:pt x="1542" y="1043"/>
                </a:lnTo>
                <a:lnTo>
                  <a:pt x="1544" y="1044"/>
                </a:lnTo>
                <a:lnTo>
                  <a:pt x="1545" y="1044"/>
                </a:lnTo>
                <a:lnTo>
                  <a:pt x="1546" y="1043"/>
                </a:lnTo>
                <a:lnTo>
                  <a:pt x="1548" y="1043"/>
                </a:lnTo>
                <a:lnTo>
                  <a:pt x="1549" y="1042"/>
                </a:lnTo>
                <a:lnTo>
                  <a:pt x="1551" y="1040"/>
                </a:lnTo>
                <a:lnTo>
                  <a:pt x="1552" y="1038"/>
                </a:lnTo>
                <a:cubicBezTo>
                  <a:pt x="1551" y="1039"/>
                  <a:pt x="1574" y="1020"/>
                  <a:pt x="1577" y="1017"/>
                </a:cubicBezTo>
                <a:cubicBezTo>
                  <a:pt x="1598" y="1033"/>
                  <a:pt x="1634" y="1041"/>
                  <a:pt x="1653" y="1041"/>
                </a:cubicBezTo>
                <a:cubicBezTo>
                  <a:pt x="1766" y="1032"/>
                  <a:pt x="1790" y="945"/>
                  <a:pt x="1786" y="906"/>
                </a:cubicBezTo>
                <a:lnTo>
                  <a:pt x="1743" y="906"/>
                </a:lnTo>
                <a:close/>
                <a:moveTo>
                  <a:pt x="3056" y="1411"/>
                </a:moveTo>
                <a:lnTo>
                  <a:pt x="2674" y="1411"/>
                </a:lnTo>
                <a:lnTo>
                  <a:pt x="2672" y="1411"/>
                </a:lnTo>
                <a:cubicBezTo>
                  <a:pt x="2640" y="1410"/>
                  <a:pt x="2613" y="1443"/>
                  <a:pt x="2614" y="1469"/>
                </a:cubicBezTo>
                <a:lnTo>
                  <a:pt x="2614" y="1471"/>
                </a:lnTo>
                <a:lnTo>
                  <a:pt x="2614" y="1677"/>
                </a:lnTo>
                <a:lnTo>
                  <a:pt x="2614" y="1678"/>
                </a:lnTo>
                <a:cubicBezTo>
                  <a:pt x="2613" y="1711"/>
                  <a:pt x="2646" y="1734"/>
                  <a:pt x="2672" y="1734"/>
                </a:cubicBezTo>
                <a:lnTo>
                  <a:pt x="2674" y="1734"/>
                </a:lnTo>
                <a:lnTo>
                  <a:pt x="2703" y="1734"/>
                </a:lnTo>
                <a:lnTo>
                  <a:pt x="2703" y="1837"/>
                </a:lnTo>
                <a:lnTo>
                  <a:pt x="2703" y="1839"/>
                </a:lnTo>
                <a:lnTo>
                  <a:pt x="2703" y="1841"/>
                </a:lnTo>
                <a:lnTo>
                  <a:pt x="2703" y="1843"/>
                </a:lnTo>
                <a:lnTo>
                  <a:pt x="2704" y="1844"/>
                </a:lnTo>
                <a:lnTo>
                  <a:pt x="2705" y="1846"/>
                </a:lnTo>
                <a:cubicBezTo>
                  <a:pt x="2707" y="1850"/>
                  <a:pt x="2715" y="1852"/>
                  <a:pt x="2716" y="1852"/>
                </a:cubicBezTo>
                <a:lnTo>
                  <a:pt x="2718" y="1852"/>
                </a:lnTo>
                <a:cubicBezTo>
                  <a:pt x="2727" y="1843"/>
                  <a:pt x="2731" y="1841"/>
                  <a:pt x="2731" y="1841"/>
                </a:cubicBezTo>
                <a:lnTo>
                  <a:pt x="2731" y="1841"/>
                </a:lnTo>
                <a:cubicBezTo>
                  <a:pt x="2732" y="1841"/>
                  <a:pt x="2722" y="1851"/>
                  <a:pt x="2719" y="1855"/>
                </a:cubicBezTo>
                <a:cubicBezTo>
                  <a:pt x="2715" y="1858"/>
                  <a:pt x="2712" y="1862"/>
                  <a:pt x="2712" y="1862"/>
                </a:cubicBezTo>
                <a:lnTo>
                  <a:pt x="2712" y="1862"/>
                </a:lnTo>
                <a:cubicBezTo>
                  <a:pt x="2705" y="1869"/>
                  <a:pt x="2756" y="1821"/>
                  <a:pt x="2850" y="1734"/>
                </a:cubicBezTo>
                <a:lnTo>
                  <a:pt x="3056" y="1734"/>
                </a:lnTo>
                <a:lnTo>
                  <a:pt x="3058" y="1734"/>
                </a:lnTo>
                <a:cubicBezTo>
                  <a:pt x="3090" y="1735"/>
                  <a:pt x="3114" y="1704"/>
                  <a:pt x="3113" y="1678"/>
                </a:cubicBezTo>
                <a:lnTo>
                  <a:pt x="3113" y="1677"/>
                </a:lnTo>
                <a:lnTo>
                  <a:pt x="3113" y="1471"/>
                </a:lnTo>
                <a:lnTo>
                  <a:pt x="3113" y="1469"/>
                </a:lnTo>
                <a:cubicBezTo>
                  <a:pt x="3114" y="1437"/>
                  <a:pt x="3083" y="1410"/>
                  <a:pt x="3057" y="1411"/>
                </a:cubicBezTo>
                <a:lnTo>
                  <a:pt x="3056" y="1411"/>
                </a:lnTo>
                <a:close/>
                <a:moveTo>
                  <a:pt x="2717" y="1500"/>
                </a:moveTo>
                <a:lnTo>
                  <a:pt x="2953" y="1500"/>
                </a:lnTo>
                <a:lnTo>
                  <a:pt x="2955" y="1500"/>
                </a:lnTo>
                <a:lnTo>
                  <a:pt x="2957" y="1501"/>
                </a:lnTo>
                <a:cubicBezTo>
                  <a:pt x="2963" y="1502"/>
                  <a:pt x="2967" y="1511"/>
                  <a:pt x="2967" y="1513"/>
                </a:cubicBezTo>
                <a:lnTo>
                  <a:pt x="2967" y="1514"/>
                </a:lnTo>
                <a:lnTo>
                  <a:pt x="2967" y="1516"/>
                </a:lnTo>
                <a:lnTo>
                  <a:pt x="2966" y="1518"/>
                </a:lnTo>
                <a:cubicBezTo>
                  <a:pt x="2965" y="1524"/>
                  <a:pt x="2956" y="1528"/>
                  <a:pt x="2954" y="1528"/>
                </a:cubicBezTo>
                <a:lnTo>
                  <a:pt x="2953" y="1528"/>
                </a:lnTo>
                <a:lnTo>
                  <a:pt x="2717" y="1528"/>
                </a:lnTo>
                <a:lnTo>
                  <a:pt x="2715" y="1528"/>
                </a:lnTo>
                <a:lnTo>
                  <a:pt x="2713" y="1527"/>
                </a:lnTo>
                <a:cubicBezTo>
                  <a:pt x="2707" y="1526"/>
                  <a:pt x="2703" y="1517"/>
                  <a:pt x="2703" y="1515"/>
                </a:cubicBezTo>
                <a:lnTo>
                  <a:pt x="2703" y="1514"/>
                </a:lnTo>
                <a:lnTo>
                  <a:pt x="2703" y="1512"/>
                </a:lnTo>
                <a:lnTo>
                  <a:pt x="2704" y="1510"/>
                </a:lnTo>
                <a:cubicBezTo>
                  <a:pt x="2705" y="1504"/>
                  <a:pt x="2714" y="1500"/>
                  <a:pt x="2716" y="1500"/>
                </a:cubicBezTo>
                <a:lnTo>
                  <a:pt x="2717" y="1500"/>
                </a:lnTo>
                <a:close/>
                <a:moveTo>
                  <a:pt x="2834" y="1647"/>
                </a:moveTo>
                <a:lnTo>
                  <a:pt x="2717" y="1647"/>
                </a:lnTo>
                <a:lnTo>
                  <a:pt x="2715" y="1647"/>
                </a:lnTo>
                <a:lnTo>
                  <a:pt x="2714" y="1647"/>
                </a:lnTo>
                <a:lnTo>
                  <a:pt x="2713" y="1646"/>
                </a:lnTo>
                <a:cubicBezTo>
                  <a:pt x="2706" y="1644"/>
                  <a:pt x="2703" y="1634"/>
                  <a:pt x="2703" y="1632"/>
                </a:cubicBezTo>
                <a:lnTo>
                  <a:pt x="2703" y="1631"/>
                </a:lnTo>
                <a:lnTo>
                  <a:pt x="2703" y="1629"/>
                </a:lnTo>
                <a:lnTo>
                  <a:pt x="2704" y="1627"/>
                </a:lnTo>
                <a:cubicBezTo>
                  <a:pt x="2705" y="1620"/>
                  <a:pt x="2714" y="1617"/>
                  <a:pt x="2716" y="1617"/>
                </a:cubicBezTo>
                <a:lnTo>
                  <a:pt x="2717" y="1617"/>
                </a:lnTo>
                <a:lnTo>
                  <a:pt x="2834" y="1617"/>
                </a:lnTo>
                <a:lnTo>
                  <a:pt x="2835" y="1617"/>
                </a:lnTo>
                <a:cubicBezTo>
                  <a:pt x="2843" y="1617"/>
                  <a:pt x="2850" y="1626"/>
                  <a:pt x="2850" y="1628"/>
                </a:cubicBezTo>
                <a:lnTo>
                  <a:pt x="2850" y="1630"/>
                </a:lnTo>
                <a:lnTo>
                  <a:pt x="2850" y="1631"/>
                </a:lnTo>
                <a:lnTo>
                  <a:pt x="2850" y="1632"/>
                </a:lnTo>
                <a:cubicBezTo>
                  <a:pt x="2850" y="1640"/>
                  <a:pt x="2837" y="1648"/>
                  <a:pt x="2835" y="1647"/>
                </a:cubicBezTo>
                <a:lnTo>
                  <a:pt x="2834" y="1647"/>
                </a:lnTo>
                <a:close/>
                <a:moveTo>
                  <a:pt x="3010" y="1587"/>
                </a:moveTo>
                <a:lnTo>
                  <a:pt x="2717" y="1587"/>
                </a:lnTo>
                <a:lnTo>
                  <a:pt x="2715" y="1587"/>
                </a:lnTo>
                <a:lnTo>
                  <a:pt x="2713" y="1587"/>
                </a:lnTo>
                <a:cubicBezTo>
                  <a:pt x="2707" y="1586"/>
                  <a:pt x="2703" y="1577"/>
                  <a:pt x="2703" y="1575"/>
                </a:cubicBezTo>
                <a:lnTo>
                  <a:pt x="2703" y="1574"/>
                </a:lnTo>
                <a:lnTo>
                  <a:pt x="2703" y="1572"/>
                </a:lnTo>
                <a:cubicBezTo>
                  <a:pt x="2703" y="1565"/>
                  <a:pt x="2712" y="1557"/>
                  <a:pt x="2715" y="1557"/>
                </a:cubicBezTo>
                <a:lnTo>
                  <a:pt x="2716" y="1557"/>
                </a:lnTo>
                <a:lnTo>
                  <a:pt x="2717" y="1557"/>
                </a:lnTo>
                <a:lnTo>
                  <a:pt x="3010" y="1557"/>
                </a:lnTo>
                <a:lnTo>
                  <a:pt x="3012" y="1557"/>
                </a:lnTo>
                <a:cubicBezTo>
                  <a:pt x="3020" y="1557"/>
                  <a:pt x="3027" y="1570"/>
                  <a:pt x="3026" y="1573"/>
                </a:cubicBezTo>
                <a:lnTo>
                  <a:pt x="3026" y="1574"/>
                </a:lnTo>
                <a:lnTo>
                  <a:pt x="3026" y="1575"/>
                </a:lnTo>
                <a:lnTo>
                  <a:pt x="3026" y="1577"/>
                </a:lnTo>
                <a:cubicBezTo>
                  <a:pt x="3025" y="1584"/>
                  <a:pt x="3013" y="1588"/>
                  <a:pt x="3011" y="1587"/>
                </a:cubicBezTo>
                <a:lnTo>
                  <a:pt x="3010" y="1587"/>
                </a:lnTo>
                <a:close/>
                <a:moveTo>
                  <a:pt x="3963" y="1250"/>
                </a:moveTo>
                <a:cubicBezTo>
                  <a:pt x="3965" y="1244"/>
                  <a:pt x="3965" y="1232"/>
                  <a:pt x="3965" y="1231"/>
                </a:cubicBezTo>
                <a:lnTo>
                  <a:pt x="3965" y="1230"/>
                </a:lnTo>
                <a:lnTo>
                  <a:pt x="3965" y="1230"/>
                </a:lnTo>
                <a:lnTo>
                  <a:pt x="3965" y="1230"/>
                </a:lnTo>
                <a:lnTo>
                  <a:pt x="3965" y="1227"/>
                </a:lnTo>
                <a:cubicBezTo>
                  <a:pt x="3966" y="1184"/>
                  <a:pt x="3925" y="1159"/>
                  <a:pt x="3901" y="1160"/>
                </a:cubicBezTo>
                <a:lnTo>
                  <a:pt x="3900" y="1160"/>
                </a:lnTo>
                <a:lnTo>
                  <a:pt x="3899" y="1160"/>
                </a:lnTo>
                <a:lnTo>
                  <a:pt x="3898" y="1160"/>
                </a:lnTo>
                <a:lnTo>
                  <a:pt x="3896" y="1160"/>
                </a:lnTo>
                <a:cubicBezTo>
                  <a:pt x="3872" y="1159"/>
                  <a:pt x="3842" y="1184"/>
                  <a:pt x="3833" y="1207"/>
                </a:cubicBezTo>
                <a:lnTo>
                  <a:pt x="3828" y="1218"/>
                </a:lnTo>
                <a:lnTo>
                  <a:pt x="3828" y="1204"/>
                </a:lnTo>
                <a:cubicBezTo>
                  <a:pt x="3829" y="1155"/>
                  <a:pt x="3785" y="1129"/>
                  <a:pt x="3760" y="1130"/>
                </a:cubicBezTo>
                <a:lnTo>
                  <a:pt x="3758" y="1130"/>
                </a:lnTo>
                <a:lnTo>
                  <a:pt x="3757" y="1130"/>
                </a:lnTo>
                <a:lnTo>
                  <a:pt x="3755" y="1130"/>
                </a:lnTo>
                <a:lnTo>
                  <a:pt x="3754" y="1130"/>
                </a:lnTo>
                <a:lnTo>
                  <a:pt x="3752" y="1130"/>
                </a:lnTo>
                <a:cubicBezTo>
                  <a:pt x="3719" y="1128"/>
                  <a:pt x="3686" y="1176"/>
                  <a:pt x="3688" y="1207"/>
                </a:cubicBezTo>
                <a:lnTo>
                  <a:pt x="3688" y="1209"/>
                </a:lnTo>
                <a:lnTo>
                  <a:pt x="3688" y="1211"/>
                </a:lnTo>
                <a:lnTo>
                  <a:pt x="3688" y="1213"/>
                </a:lnTo>
                <a:cubicBezTo>
                  <a:pt x="3687" y="1263"/>
                  <a:pt x="3737" y="1321"/>
                  <a:pt x="3763" y="1353"/>
                </a:cubicBezTo>
                <a:lnTo>
                  <a:pt x="3765" y="1355"/>
                </a:lnTo>
                <a:cubicBezTo>
                  <a:pt x="3775" y="1367"/>
                  <a:pt x="3789" y="1384"/>
                  <a:pt x="3792" y="1389"/>
                </a:cubicBezTo>
                <a:cubicBezTo>
                  <a:pt x="3802" y="1383"/>
                  <a:pt x="3822" y="1373"/>
                  <a:pt x="3830" y="1369"/>
                </a:cubicBezTo>
                <a:lnTo>
                  <a:pt x="3831" y="1369"/>
                </a:lnTo>
                <a:lnTo>
                  <a:pt x="3831" y="1369"/>
                </a:lnTo>
                <a:lnTo>
                  <a:pt x="3832" y="1368"/>
                </a:lnTo>
                <a:cubicBezTo>
                  <a:pt x="3888" y="1344"/>
                  <a:pt x="3958" y="1298"/>
                  <a:pt x="3963" y="1250"/>
                </a:cubicBezTo>
                <a:close/>
                <a:moveTo>
                  <a:pt x="2935" y="330"/>
                </a:moveTo>
                <a:lnTo>
                  <a:pt x="2921" y="344"/>
                </a:lnTo>
                <a:lnTo>
                  <a:pt x="2951" y="376"/>
                </a:lnTo>
                <a:lnTo>
                  <a:pt x="2965" y="360"/>
                </a:lnTo>
                <a:cubicBezTo>
                  <a:pt x="2977" y="368"/>
                  <a:pt x="2998" y="377"/>
                  <a:pt x="3011" y="379"/>
                </a:cubicBezTo>
                <a:lnTo>
                  <a:pt x="3011" y="398"/>
                </a:lnTo>
                <a:lnTo>
                  <a:pt x="3054" y="398"/>
                </a:lnTo>
                <a:lnTo>
                  <a:pt x="3054" y="379"/>
                </a:lnTo>
                <a:cubicBezTo>
                  <a:pt x="3070" y="374"/>
                  <a:pt x="3090" y="366"/>
                  <a:pt x="3100" y="357"/>
                </a:cubicBezTo>
                <a:lnTo>
                  <a:pt x="3114" y="374"/>
                </a:lnTo>
                <a:lnTo>
                  <a:pt x="3144" y="341"/>
                </a:lnTo>
                <a:lnTo>
                  <a:pt x="3130" y="328"/>
                </a:lnTo>
                <a:cubicBezTo>
                  <a:pt x="3138" y="315"/>
                  <a:pt x="3147" y="294"/>
                  <a:pt x="3149" y="282"/>
                </a:cubicBezTo>
                <a:lnTo>
                  <a:pt x="3168" y="282"/>
                </a:lnTo>
                <a:lnTo>
                  <a:pt x="3168" y="239"/>
                </a:lnTo>
                <a:lnTo>
                  <a:pt x="3146" y="239"/>
                </a:lnTo>
                <a:cubicBezTo>
                  <a:pt x="3144" y="222"/>
                  <a:pt x="3136" y="203"/>
                  <a:pt x="3127" y="195"/>
                </a:cubicBezTo>
                <a:lnTo>
                  <a:pt x="3144" y="179"/>
                </a:lnTo>
                <a:lnTo>
                  <a:pt x="3111" y="149"/>
                </a:lnTo>
                <a:lnTo>
                  <a:pt x="3097" y="163"/>
                </a:lnTo>
                <a:cubicBezTo>
                  <a:pt x="3085" y="155"/>
                  <a:pt x="3064" y="148"/>
                  <a:pt x="3051" y="147"/>
                </a:cubicBezTo>
                <a:lnTo>
                  <a:pt x="3051" y="125"/>
                </a:lnTo>
                <a:lnTo>
                  <a:pt x="3008" y="125"/>
                </a:lnTo>
                <a:lnTo>
                  <a:pt x="3008" y="147"/>
                </a:lnTo>
                <a:cubicBezTo>
                  <a:pt x="2992" y="149"/>
                  <a:pt x="2972" y="159"/>
                  <a:pt x="2962" y="166"/>
                </a:cubicBezTo>
                <a:lnTo>
                  <a:pt x="2948" y="152"/>
                </a:lnTo>
                <a:lnTo>
                  <a:pt x="2918" y="182"/>
                </a:lnTo>
                <a:lnTo>
                  <a:pt x="2932" y="198"/>
                </a:lnTo>
                <a:cubicBezTo>
                  <a:pt x="2924" y="211"/>
                  <a:pt x="2917" y="229"/>
                  <a:pt x="2916" y="241"/>
                </a:cubicBezTo>
                <a:lnTo>
                  <a:pt x="2894" y="244"/>
                </a:lnTo>
                <a:lnTo>
                  <a:pt x="2894" y="284"/>
                </a:lnTo>
                <a:lnTo>
                  <a:pt x="2916" y="284"/>
                </a:lnTo>
                <a:cubicBezTo>
                  <a:pt x="2918" y="300"/>
                  <a:pt x="2926" y="320"/>
                  <a:pt x="2935" y="330"/>
                </a:cubicBezTo>
                <a:close/>
                <a:moveTo>
                  <a:pt x="3030" y="176"/>
                </a:moveTo>
                <a:lnTo>
                  <a:pt x="3032" y="176"/>
                </a:lnTo>
                <a:lnTo>
                  <a:pt x="3034" y="176"/>
                </a:lnTo>
                <a:lnTo>
                  <a:pt x="3036" y="176"/>
                </a:lnTo>
                <a:cubicBezTo>
                  <a:pt x="3083" y="175"/>
                  <a:pt x="3120" y="221"/>
                  <a:pt x="3119" y="258"/>
                </a:cubicBezTo>
                <a:lnTo>
                  <a:pt x="3119" y="260"/>
                </a:lnTo>
                <a:lnTo>
                  <a:pt x="3119" y="262"/>
                </a:lnTo>
                <a:cubicBezTo>
                  <a:pt x="3121" y="311"/>
                  <a:pt x="3073" y="351"/>
                  <a:pt x="3034" y="349"/>
                </a:cubicBezTo>
                <a:lnTo>
                  <a:pt x="3032" y="349"/>
                </a:lnTo>
                <a:lnTo>
                  <a:pt x="3030" y="349"/>
                </a:lnTo>
                <a:cubicBezTo>
                  <a:pt x="2980" y="351"/>
                  <a:pt x="2942" y="301"/>
                  <a:pt x="2943" y="261"/>
                </a:cubicBezTo>
                <a:cubicBezTo>
                  <a:pt x="2941" y="212"/>
                  <a:pt x="2989" y="175"/>
                  <a:pt x="3027" y="176"/>
                </a:cubicBezTo>
                <a:lnTo>
                  <a:pt x="3030" y="176"/>
                </a:lnTo>
                <a:close/>
                <a:moveTo>
                  <a:pt x="3274" y="76"/>
                </a:moveTo>
                <a:lnTo>
                  <a:pt x="3288" y="71"/>
                </a:lnTo>
                <a:lnTo>
                  <a:pt x="3274" y="38"/>
                </a:lnTo>
                <a:lnTo>
                  <a:pt x="3261" y="44"/>
                </a:lnTo>
                <a:cubicBezTo>
                  <a:pt x="3256" y="35"/>
                  <a:pt x="3243" y="27"/>
                  <a:pt x="3239" y="24"/>
                </a:cubicBezTo>
                <a:lnTo>
                  <a:pt x="3244" y="11"/>
                </a:lnTo>
                <a:lnTo>
                  <a:pt x="3212" y="0"/>
                </a:lnTo>
                <a:lnTo>
                  <a:pt x="3206" y="11"/>
                </a:lnTo>
                <a:lnTo>
                  <a:pt x="3205" y="11"/>
                </a:lnTo>
                <a:lnTo>
                  <a:pt x="3205" y="11"/>
                </a:lnTo>
                <a:lnTo>
                  <a:pt x="3204" y="11"/>
                </a:lnTo>
                <a:cubicBezTo>
                  <a:pt x="3196" y="11"/>
                  <a:pt x="3183" y="12"/>
                  <a:pt x="3179" y="14"/>
                </a:cubicBezTo>
                <a:lnTo>
                  <a:pt x="3174" y="0"/>
                </a:lnTo>
                <a:lnTo>
                  <a:pt x="3141" y="14"/>
                </a:lnTo>
                <a:lnTo>
                  <a:pt x="3146" y="27"/>
                </a:lnTo>
                <a:cubicBezTo>
                  <a:pt x="3138" y="32"/>
                  <a:pt x="3130" y="42"/>
                  <a:pt x="3127" y="46"/>
                </a:cubicBezTo>
                <a:lnTo>
                  <a:pt x="3114" y="44"/>
                </a:lnTo>
                <a:lnTo>
                  <a:pt x="3103" y="73"/>
                </a:lnTo>
                <a:lnTo>
                  <a:pt x="3114" y="79"/>
                </a:lnTo>
                <a:lnTo>
                  <a:pt x="3114" y="80"/>
                </a:lnTo>
                <a:lnTo>
                  <a:pt x="3114" y="81"/>
                </a:lnTo>
                <a:lnTo>
                  <a:pt x="3114" y="82"/>
                </a:lnTo>
                <a:cubicBezTo>
                  <a:pt x="3114" y="91"/>
                  <a:pt x="3115" y="103"/>
                  <a:pt x="3117" y="109"/>
                </a:cubicBezTo>
                <a:lnTo>
                  <a:pt x="3103" y="114"/>
                </a:lnTo>
                <a:lnTo>
                  <a:pt x="3117" y="147"/>
                </a:lnTo>
                <a:lnTo>
                  <a:pt x="3130" y="139"/>
                </a:lnTo>
                <a:cubicBezTo>
                  <a:pt x="3135" y="147"/>
                  <a:pt x="3148" y="158"/>
                  <a:pt x="3152" y="161"/>
                </a:cubicBezTo>
                <a:lnTo>
                  <a:pt x="3146" y="174"/>
                </a:lnTo>
                <a:lnTo>
                  <a:pt x="3179" y="185"/>
                </a:lnTo>
                <a:lnTo>
                  <a:pt x="3182" y="171"/>
                </a:lnTo>
                <a:cubicBezTo>
                  <a:pt x="3187" y="173"/>
                  <a:pt x="3195" y="174"/>
                  <a:pt x="3197" y="173"/>
                </a:cubicBezTo>
                <a:lnTo>
                  <a:pt x="3198" y="173"/>
                </a:lnTo>
                <a:lnTo>
                  <a:pt x="3199" y="173"/>
                </a:lnTo>
                <a:cubicBezTo>
                  <a:pt x="3204" y="173"/>
                  <a:pt x="3211" y="172"/>
                  <a:pt x="3212" y="171"/>
                </a:cubicBezTo>
                <a:lnTo>
                  <a:pt x="3217" y="185"/>
                </a:lnTo>
                <a:lnTo>
                  <a:pt x="3250" y="171"/>
                </a:lnTo>
                <a:lnTo>
                  <a:pt x="3244" y="158"/>
                </a:lnTo>
                <a:cubicBezTo>
                  <a:pt x="3250" y="153"/>
                  <a:pt x="3261" y="140"/>
                  <a:pt x="3263" y="136"/>
                </a:cubicBezTo>
                <a:lnTo>
                  <a:pt x="3277" y="141"/>
                </a:lnTo>
                <a:lnTo>
                  <a:pt x="3288" y="109"/>
                </a:lnTo>
                <a:lnTo>
                  <a:pt x="3274" y="103"/>
                </a:lnTo>
                <a:cubicBezTo>
                  <a:pt x="3276" y="100"/>
                  <a:pt x="3277" y="91"/>
                  <a:pt x="3276" y="90"/>
                </a:cubicBezTo>
                <a:lnTo>
                  <a:pt x="3276" y="89"/>
                </a:lnTo>
                <a:cubicBezTo>
                  <a:pt x="3277" y="85"/>
                  <a:pt x="3275" y="77"/>
                  <a:pt x="3274" y="76"/>
                </a:cubicBezTo>
                <a:close/>
                <a:moveTo>
                  <a:pt x="3217" y="141"/>
                </a:moveTo>
                <a:cubicBezTo>
                  <a:pt x="3213" y="144"/>
                  <a:pt x="3200" y="147"/>
                  <a:pt x="3196" y="147"/>
                </a:cubicBezTo>
                <a:lnTo>
                  <a:pt x="3195" y="147"/>
                </a:lnTo>
                <a:lnTo>
                  <a:pt x="3194" y="147"/>
                </a:lnTo>
                <a:cubicBezTo>
                  <a:pt x="3173" y="148"/>
                  <a:pt x="3152" y="129"/>
                  <a:pt x="3146" y="114"/>
                </a:cubicBezTo>
                <a:cubicBezTo>
                  <a:pt x="3143" y="108"/>
                  <a:pt x="3141" y="96"/>
                  <a:pt x="3141" y="92"/>
                </a:cubicBezTo>
                <a:lnTo>
                  <a:pt x="3141" y="92"/>
                </a:lnTo>
                <a:lnTo>
                  <a:pt x="3141" y="90"/>
                </a:lnTo>
                <a:cubicBezTo>
                  <a:pt x="3140" y="70"/>
                  <a:pt x="3159" y="49"/>
                  <a:pt x="3174" y="44"/>
                </a:cubicBezTo>
                <a:cubicBezTo>
                  <a:pt x="3178" y="38"/>
                  <a:pt x="3192" y="38"/>
                  <a:pt x="3195" y="38"/>
                </a:cubicBezTo>
                <a:lnTo>
                  <a:pt x="3197" y="38"/>
                </a:lnTo>
                <a:cubicBezTo>
                  <a:pt x="3218" y="37"/>
                  <a:pt x="3239" y="54"/>
                  <a:pt x="3244" y="71"/>
                </a:cubicBezTo>
                <a:cubicBezTo>
                  <a:pt x="3248" y="77"/>
                  <a:pt x="3250" y="89"/>
                  <a:pt x="3250" y="93"/>
                </a:cubicBezTo>
                <a:lnTo>
                  <a:pt x="3250" y="93"/>
                </a:lnTo>
                <a:lnTo>
                  <a:pt x="3250" y="95"/>
                </a:lnTo>
                <a:cubicBezTo>
                  <a:pt x="3251" y="115"/>
                  <a:pt x="3232" y="136"/>
                  <a:pt x="3217" y="141"/>
                </a:cubicBezTo>
                <a:close/>
                <a:moveTo>
                  <a:pt x="434" y="928"/>
                </a:moveTo>
                <a:lnTo>
                  <a:pt x="483" y="895"/>
                </a:lnTo>
                <a:lnTo>
                  <a:pt x="584" y="708"/>
                </a:lnTo>
                <a:lnTo>
                  <a:pt x="616" y="646"/>
                </a:lnTo>
                <a:lnTo>
                  <a:pt x="608" y="642"/>
                </a:lnTo>
                <a:lnTo>
                  <a:pt x="598" y="638"/>
                </a:lnTo>
                <a:lnTo>
                  <a:pt x="586" y="634"/>
                </a:lnTo>
                <a:lnTo>
                  <a:pt x="564" y="624"/>
                </a:lnTo>
                <a:lnTo>
                  <a:pt x="554" y="646"/>
                </a:lnTo>
                <a:lnTo>
                  <a:pt x="548" y="654"/>
                </a:lnTo>
                <a:lnTo>
                  <a:pt x="542" y="664"/>
                </a:lnTo>
                <a:lnTo>
                  <a:pt x="505" y="735"/>
                </a:lnTo>
                <a:lnTo>
                  <a:pt x="431" y="871"/>
                </a:lnTo>
                <a:lnTo>
                  <a:pt x="434" y="928"/>
                </a:lnTo>
                <a:close/>
                <a:moveTo>
                  <a:pt x="342" y="1603"/>
                </a:moveTo>
                <a:cubicBezTo>
                  <a:pt x="305" y="1545"/>
                  <a:pt x="293" y="1529"/>
                  <a:pt x="292" y="1529"/>
                </a:cubicBezTo>
                <a:lnTo>
                  <a:pt x="292" y="1529"/>
                </a:lnTo>
                <a:lnTo>
                  <a:pt x="292" y="1529"/>
                </a:lnTo>
                <a:lnTo>
                  <a:pt x="292" y="1529"/>
                </a:lnTo>
                <a:cubicBezTo>
                  <a:pt x="291" y="1530"/>
                  <a:pt x="294" y="1536"/>
                  <a:pt x="295" y="1538"/>
                </a:cubicBezTo>
                <a:cubicBezTo>
                  <a:pt x="297" y="1542"/>
                  <a:pt x="299" y="1546"/>
                  <a:pt x="299" y="1547"/>
                </a:cubicBezTo>
                <a:lnTo>
                  <a:pt x="299" y="1547"/>
                </a:lnTo>
                <a:lnTo>
                  <a:pt x="299" y="1547"/>
                </a:lnTo>
                <a:lnTo>
                  <a:pt x="299" y="1547"/>
                </a:lnTo>
                <a:cubicBezTo>
                  <a:pt x="298" y="1548"/>
                  <a:pt x="294" y="1542"/>
                  <a:pt x="291" y="1538"/>
                </a:cubicBezTo>
                <a:lnTo>
                  <a:pt x="160" y="1519"/>
                </a:lnTo>
                <a:lnTo>
                  <a:pt x="155" y="1519"/>
                </a:lnTo>
                <a:lnTo>
                  <a:pt x="52" y="1557"/>
                </a:lnTo>
                <a:lnTo>
                  <a:pt x="49" y="1557"/>
                </a:lnTo>
                <a:lnTo>
                  <a:pt x="49" y="1560"/>
                </a:lnTo>
                <a:lnTo>
                  <a:pt x="46" y="1560"/>
                </a:lnTo>
                <a:lnTo>
                  <a:pt x="3" y="1620"/>
                </a:lnTo>
                <a:lnTo>
                  <a:pt x="2" y="1621"/>
                </a:lnTo>
                <a:lnTo>
                  <a:pt x="1" y="1622"/>
                </a:lnTo>
                <a:lnTo>
                  <a:pt x="1" y="1623"/>
                </a:lnTo>
                <a:lnTo>
                  <a:pt x="0" y="1624"/>
                </a:lnTo>
                <a:lnTo>
                  <a:pt x="0" y="1625"/>
                </a:lnTo>
                <a:lnTo>
                  <a:pt x="0" y="1627"/>
                </a:lnTo>
                <a:lnTo>
                  <a:pt x="0" y="1628"/>
                </a:lnTo>
                <a:lnTo>
                  <a:pt x="1" y="1629"/>
                </a:lnTo>
                <a:lnTo>
                  <a:pt x="2" y="1630"/>
                </a:lnTo>
                <a:lnTo>
                  <a:pt x="3" y="1631"/>
                </a:lnTo>
                <a:lnTo>
                  <a:pt x="5" y="1632"/>
                </a:lnTo>
                <a:lnTo>
                  <a:pt x="6" y="1633"/>
                </a:lnTo>
                <a:lnTo>
                  <a:pt x="7" y="1633"/>
                </a:lnTo>
                <a:lnTo>
                  <a:pt x="8" y="1633"/>
                </a:lnTo>
                <a:lnTo>
                  <a:pt x="46" y="1644"/>
                </a:lnTo>
                <a:lnTo>
                  <a:pt x="46" y="1739"/>
                </a:lnTo>
                <a:lnTo>
                  <a:pt x="46" y="1741"/>
                </a:lnTo>
                <a:lnTo>
                  <a:pt x="47" y="1743"/>
                </a:lnTo>
                <a:lnTo>
                  <a:pt x="47" y="1745"/>
                </a:lnTo>
                <a:lnTo>
                  <a:pt x="48" y="1746"/>
                </a:lnTo>
                <a:lnTo>
                  <a:pt x="49" y="1747"/>
                </a:lnTo>
                <a:lnTo>
                  <a:pt x="50" y="1747"/>
                </a:lnTo>
                <a:lnTo>
                  <a:pt x="52" y="1747"/>
                </a:lnTo>
                <a:lnTo>
                  <a:pt x="193" y="1791"/>
                </a:lnTo>
                <a:lnTo>
                  <a:pt x="201" y="1791"/>
                </a:lnTo>
                <a:lnTo>
                  <a:pt x="302" y="1734"/>
                </a:lnTo>
                <a:lnTo>
                  <a:pt x="303" y="1734"/>
                </a:lnTo>
                <a:lnTo>
                  <a:pt x="303" y="1733"/>
                </a:lnTo>
                <a:lnTo>
                  <a:pt x="304" y="1732"/>
                </a:lnTo>
                <a:lnTo>
                  <a:pt x="304" y="1731"/>
                </a:lnTo>
                <a:lnTo>
                  <a:pt x="304" y="1730"/>
                </a:lnTo>
                <a:lnTo>
                  <a:pt x="304" y="1728"/>
                </a:lnTo>
                <a:lnTo>
                  <a:pt x="304" y="1726"/>
                </a:lnTo>
                <a:lnTo>
                  <a:pt x="304" y="1631"/>
                </a:lnTo>
                <a:lnTo>
                  <a:pt x="340" y="1614"/>
                </a:lnTo>
                <a:lnTo>
                  <a:pt x="342" y="1614"/>
                </a:lnTo>
                <a:lnTo>
                  <a:pt x="343" y="1612"/>
                </a:lnTo>
                <a:lnTo>
                  <a:pt x="345" y="1611"/>
                </a:lnTo>
                <a:lnTo>
                  <a:pt x="345" y="1609"/>
                </a:lnTo>
                <a:lnTo>
                  <a:pt x="345" y="1607"/>
                </a:lnTo>
                <a:lnTo>
                  <a:pt x="345" y="1605"/>
                </a:lnTo>
                <a:lnTo>
                  <a:pt x="344" y="1604"/>
                </a:lnTo>
                <a:lnTo>
                  <a:pt x="342" y="1603"/>
                </a:lnTo>
                <a:close/>
                <a:moveTo>
                  <a:pt x="24" y="1620"/>
                </a:moveTo>
                <a:lnTo>
                  <a:pt x="57" y="1576"/>
                </a:lnTo>
                <a:lnTo>
                  <a:pt x="182" y="1598"/>
                </a:lnTo>
                <a:lnTo>
                  <a:pt x="144" y="1652"/>
                </a:lnTo>
                <a:lnTo>
                  <a:pt x="24" y="1620"/>
                </a:lnTo>
                <a:close/>
                <a:moveTo>
                  <a:pt x="187" y="1772"/>
                </a:moveTo>
                <a:lnTo>
                  <a:pt x="62" y="1734"/>
                </a:lnTo>
                <a:lnTo>
                  <a:pt x="62" y="1650"/>
                </a:lnTo>
                <a:lnTo>
                  <a:pt x="147" y="1671"/>
                </a:lnTo>
                <a:lnTo>
                  <a:pt x="149" y="1671"/>
                </a:lnTo>
                <a:lnTo>
                  <a:pt x="151" y="1671"/>
                </a:lnTo>
                <a:lnTo>
                  <a:pt x="153" y="1670"/>
                </a:lnTo>
                <a:lnTo>
                  <a:pt x="154" y="1668"/>
                </a:lnTo>
                <a:lnTo>
                  <a:pt x="155" y="1666"/>
                </a:lnTo>
                <a:lnTo>
                  <a:pt x="187" y="1620"/>
                </a:lnTo>
                <a:lnTo>
                  <a:pt x="187" y="1772"/>
                </a:lnTo>
                <a:close/>
                <a:moveTo>
                  <a:pt x="196" y="1582"/>
                </a:moveTo>
                <a:lnTo>
                  <a:pt x="87" y="1563"/>
                </a:lnTo>
                <a:lnTo>
                  <a:pt x="160" y="1535"/>
                </a:lnTo>
                <a:lnTo>
                  <a:pt x="264" y="1552"/>
                </a:lnTo>
                <a:lnTo>
                  <a:pt x="196" y="1582"/>
                </a:lnTo>
                <a:close/>
                <a:moveTo>
                  <a:pt x="204" y="1769"/>
                </a:moveTo>
                <a:lnTo>
                  <a:pt x="204" y="1631"/>
                </a:lnTo>
                <a:lnTo>
                  <a:pt x="220" y="1663"/>
                </a:lnTo>
                <a:lnTo>
                  <a:pt x="221" y="1665"/>
                </a:lnTo>
                <a:lnTo>
                  <a:pt x="222" y="1666"/>
                </a:lnTo>
                <a:lnTo>
                  <a:pt x="223" y="1667"/>
                </a:lnTo>
                <a:lnTo>
                  <a:pt x="225" y="1669"/>
                </a:lnTo>
                <a:lnTo>
                  <a:pt x="228" y="1669"/>
                </a:lnTo>
                <a:lnTo>
                  <a:pt x="230" y="1668"/>
                </a:lnTo>
                <a:lnTo>
                  <a:pt x="231" y="1666"/>
                </a:lnTo>
                <a:lnTo>
                  <a:pt x="288" y="1639"/>
                </a:lnTo>
                <a:lnTo>
                  <a:pt x="288" y="1723"/>
                </a:lnTo>
                <a:lnTo>
                  <a:pt x="204" y="1769"/>
                </a:lnTo>
                <a:close/>
                <a:moveTo>
                  <a:pt x="231" y="1647"/>
                </a:moveTo>
                <a:lnTo>
                  <a:pt x="206" y="1595"/>
                </a:lnTo>
                <a:lnTo>
                  <a:pt x="291" y="1557"/>
                </a:lnTo>
                <a:lnTo>
                  <a:pt x="323" y="1603"/>
                </a:lnTo>
                <a:lnTo>
                  <a:pt x="231" y="1647"/>
                </a:lnTo>
                <a:close/>
                <a:moveTo>
                  <a:pt x="1021" y="200"/>
                </a:moveTo>
                <a:lnTo>
                  <a:pt x="1021" y="197"/>
                </a:lnTo>
                <a:lnTo>
                  <a:pt x="1021" y="194"/>
                </a:lnTo>
                <a:cubicBezTo>
                  <a:pt x="1020" y="131"/>
                  <a:pt x="1087" y="82"/>
                  <a:pt x="1131" y="83"/>
                </a:cubicBezTo>
                <a:lnTo>
                  <a:pt x="1134" y="83"/>
                </a:lnTo>
                <a:lnTo>
                  <a:pt x="1136" y="83"/>
                </a:lnTo>
                <a:lnTo>
                  <a:pt x="1140" y="83"/>
                </a:lnTo>
                <a:lnTo>
                  <a:pt x="1143" y="83"/>
                </a:lnTo>
                <a:cubicBezTo>
                  <a:pt x="1205" y="82"/>
                  <a:pt x="1253" y="150"/>
                  <a:pt x="1252" y="195"/>
                </a:cubicBezTo>
                <a:lnTo>
                  <a:pt x="1252" y="197"/>
                </a:lnTo>
                <a:lnTo>
                  <a:pt x="1252" y="200"/>
                </a:lnTo>
                <a:lnTo>
                  <a:pt x="1252" y="203"/>
                </a:lnTo>
                <a:lnTo>
                  <a:pt x="1252" y="206"/>
                </a:lnTo>
                <a:cubicBezTo>
                  <a:pt x="1253" y="269"/>
                  <a:pt x="1186" y="318"/>
                  <a:pt x="1142" y="317"/>
                </a:cubicBezTo>
                <a:lnTo>
                  <a:pt x="1139" y="317"/>
                </a:lnTo>
                <a:lnTo>
                  <a:pt x="1136" y="317"/>
                </a:lnTo>
                <a:lnTo>
                  <a:pt x="1133" y="317"/>
                </a:lnTo>
                <a:lnTo>
                  <a:pt x="1130" y="317"/>
                </a:lnTo>
                <a:cubicBezTo>
                  <a:pt x="1068" y="318"/>
                  <a:pt x="1020" y="250"/>
                  <a:pt x="1021" y="205"/>
                </a:cubicBezTo>
                <a:lnTo>
                  <a:pt x="1021" y="203"/>
                </a:lnTo>
                <a:lnTo>
                  <a:pt x="1021" y="200"/>
                </a:lnTo>
                <a:close/>
                <a:moveTo>
                  <a:pt x="1121" y="26"/>
                </a:moveTo>
                <a:lnTo>
                  <a:pt x="1151" y="26"/>
                </a:lnTo>
                <a:lnTo>
                  <a:pt x="1151" y="67"/>
                </a:lnTo>
                <a:lnTo>
                  <a:pt x="1121" y="67"/>
                </a:lnTo>
                <a:lnTo>
                  <a:pt x="1121" y="26"/>
                </a:lnTo>
                <a:close/>
                <a:moveTo>
                  <a:pt x="1268" y="184"/>
                </a:moveTo>
                <a:lnTo>
                  <a:pt x="1312" y="184"/>
                </a:lnTo>
                <a:lnTo>
                  <a:pt x="1312" y="214"/>
                </a:lnTo>
                <a:lnTo>
                  <a:pt x="1268" y="214"/>
                </a:lnTo>
                <a:lnTo>
                  <a:pt x="1268" y="184"/>
                </a:lnTo>
                <a:close/>
                <a:moveTo>
                  <a:pt x="1121" y="334"/>
                </a:moveTo>
                <a:lnTo>
                  <a:pt x="1151" y="334"/>
                </a:lnTo>
                <a:lnTo>
                  <a:pt x="1151" y="374"/>
                </a:lnTo>
                <a:lnTo>
                  <a:pt x="1121" y="374"/>
                </a:lnTo>
                <a:lnTo>
                  <a:pt x="1121" y="334"/>
                </a:lnTo>
                <a:close/>
                <a:moveTo>
                  <a:pt x="964" y="184"/>
                </a:moveTo>
                <a:lnTo>
                  <a:pt x="1004" y="184"/>
                </a:lnTo>
                <a:lnTo>
                  <a:pt x="1004" y="214"/>
                </a:lnTo>
                <a:lnTo>
                  <a:pt x="964" y="214"/>
                </a:lnTo>
                <a:lnTo>
                  <a:pt x="964" y="184"/>
                </a:lnTo>
                <a:close/>
                <a:moveTo>
                  <a:pt x="1270" y="86"/>
                </a:moveTo>
                <a:lnTo>
                  <a:pt x="1240" y="116"/>
                </a:lnTo>
                <a:lnTo>
                  <a:pt x="1218" y="94"/>
                </a:lnTo>
                <a:lnTo>
                  <a:pt x="1248" y="67"/>
                </a:lnTo>
                <a:lnTo>
                  <a:pt x="1270" y="86"/>
                </a:lnTo>
                <a:close/>
                <a:moveTo>
                  <a:pt x="1240" y="284"/>
                </a:moveTo>
                <a:lnTo>
                  <a:pt x="1270" y="311"/>
                </a:lnTo>
                <a:lnTo>
                  <a:pt x="1248" y="333"/>
                </a:lnTo>
                <a:lnTo>
                  <a:pt x="1218" y="303"/>
                </a:lnTo>
                <a:lnTo>
                  <a:pt x="1240" y="284"/>
                </a:lnTo>
                <a:close/>
                <a:moveTo>
                  <a:pt x="1032" y="284"/>
                </a:moveTo>
                <a:lnTo>
                  <a:pt x="1054" y="303"/>
                </a:lnTo>
                <a:lnTo>
                  <a:pt x="1024" y="333"/>
                </a:lnTo>
                <a:lnTo>
                  <a:pt x="1002" y="311"/>
                </a:lnTo>
                <a:lnTo>
                  <a:pt x="1032" y="284"/>
                </a:lnTo>
                <a:close/>
                <a:moveTo>
                  <a:pt x="1054" y="94"/>
                </a:moveTo>
                <a:lnTo>
                  <a:pt x="1032" y="116"/>
                </a:lnTo>
                <a:lnTo>
                  <a:pt x="1002" y="86"/>
                </a:lnTo>
                <a:lnTo>
                  <a:pt x="1024" y="67"/>
                </a:lnTo>
                <a:lnTo>
                  <a:pt x="1054" y="94"/>
                </a:lnTo>
                <a:close/>
                <a:moveTo>
                  <a:pt x="1217" y="46"/>
                </a:moveTo>
                <a:lnTo>
                  <a:pt x="1201" y="84"/>
                </a:lnTo>
                <a:lnTo>
                  <a:pt x="1173" y="74"/>
                </a:lnTo>
                <a:lnTo>
                  <a:pt x="1189" y="32"/>
                </a:lnTo>
                <a:lnTo>
                  <a:pt x="1217" y="46"/>
                </a:lnTo>
                <a:close/>
                <a:moveTo>
                  <a:pt x="1264" y="236"/>
                </a:moveTo>
                <a:lnTo>
                  <a:pt x="1303" y="252"/>
                </a:lnTo>
                <a:lnTo>
                  <a:pt x="1292" y="278"/>
                </a:lnTo>
                <a:lnTo>
                  <a:pt x="1254" y="262"/>
                </a:lnTo>
                <a:lnTo>
                  <a:pt x="1264" y="236"/>
                </a:lnTo>
                <a:close/>
                <a:moveTo>
                  <a:pt x="1100" y="327"/>
                </a:moveTo>
                <a:lnTo>
                  <a:pt x="1084" y="365"/>
                </a:lnTo>
                <a:lnTo>
                  <a:pt x="1056" y="355"/>
                </a:lnTo>
                <a:lnTo>
                  <a:pt x="1072" y="317"/>
                </a:lnTo>
                <a:lnTo>
                  <a:pt x="1100" y="327"/>
                </a:lnTo>
                <a:close/>
                <a:moveTo>
                  <a:pt x="1007" y="163"/>
                </a:moveTo>
                <a:lnTo>
                  <a:pt x="969" y="149"/>
                </a:lnTo>
                <a:lnTo>
                  <a:pt x="979" y="119"/>
                </a:lnTo>
                <a:lnTo>
                  <a:pt x="1017" y="135"/>
                </a:lnTo>
                <a:lnTo>
                  <a:pt x="1007" y="163"/>
                </a:lnTo>
                <a:close/>
                <a:moveTo>
                  <a:pt x="1254" y="135"/>
                </a:moveTo>
                <a:lnTo>
                  <a:pt x="1292" y="119"/>
                </a:lnTo>
                <a:lnTo>
                  <a:pt x="1303" y="147"/>
                </a:lnTo>
                <a:lnTo>
                  <a:pt x="1264" y="163"/>
                </a:lnTo>
                <a:lnTo>
                  <a:pt x="1254" y="135"/>
                </a:lnTo>
                <a:close/>
                <a:moveTo>
                  <a:pt x="1217" y="355"/>
                </a:moveTo>
                <a:lnTo>
                  <a:pt x="1189" y="365"/>
                </a:lnTo>
                <a:lnTo>
                  <a:pt x="1173" y="327"/>
                </a:lnTo>
                <a:lnTo>
                  <a:pt x="1201" y="317"/>
                </a:lnTo>
                <a:lnTo>
                  <a:pt x="1217" y="355"/>
                </a:lnTo>
                <a:close/>
                <a:moveTo>
                  <a:pt x="1021" y="266"/>
                </a:moveTo>
                <a:lnTo>
                  <a:pt x="982" y="282"/>
                </a:lnTo>
                <a:lnTo>
                  <a:pt x="969" y="254"/>
                </a:lnTo>
                <a:lnTo>
                  <a:pt x="1007" y="238"/>
                </a:lnTo>
                <a:lnTo>
                  <a:pt x="1021" y="266"/>
                </a:lnTo>
                <a:close/>
                <a:moveTo>
                  <a:pt x="1100" y="73"/>
                </a:moveTo>
                <a:lnTo>
                  <a:pt x="1072" y="83"/>
                </a:lnTo>
                <a:lnTo>
                  <a:pt x="1056" y="45"/>
                </a:lnTo>
                <a:lnTo>
                  <a:pt x="1084" y="35"/>
                </a:lnTo>
                <a:lnTo>
                  <a:pt x="1100" y="73"/>
                </a:lnTo>
                <a:close/>
                <a:moveTo>
                  <a:pt x="1568" y="1992"/>
                </a:moveTo>
                <a:lnTo>
                  <a:pt x="1527" y="1951"/>
                </a:lnTo>
                <a:lnTo>
                  <a:pt x="1492" y="1883"/>
                </a:lnTo>
                <a:lnTo>
                  <a:pt x="1259" y="1883"/>
                </a:lnTo>
                <a:lnTo>
                  <a:pt x="1224" y="1951"/>
                </a:lnTo>
                <a:lnTo>
                  <a:pt x="1186" y="1992"/>
                </a:lnTo>
                <a:lnTo>
                  <a:pt x="1186" y="2168"/>
                </a:lnTo>
                <a:lnTo>
                  <a:pt x="1186" y="2170"/>
                </a:lnTo>
                <a:cubicBezTo>
                  <a:pt x="1185" y="2180"/>
                  <a:pt x="1196" y="2188"/>
                  <a:pt x="1201" y="2187"/>
                </a:cubicBezTo>
                <a:lnTo>
                  <a:pt x="1202" y="2187"/>
                </a:lnTo>
                <a:lnTo>
                  <a:pt x="1259" y="2187"/>
                </a:lnTo>
                <a:lnTo>
                  <a:pt x="1260" y="2187"/>
                </a:lnTo>
                <a:cubicBezTo>
                  <a:pt x="1269" y="2187"/>
                  <a:pt x="1276" y="2174"/>
                  <a:pt x="1275" y="2169"/>
                </a:cubicBezTo>
                <a:lnTo>
                  <a:pt x="1275" y="2168"/>
                </a:lnTo>
                <a:lnTo>
                  <a:pt x="1275" y="2125"/>
                </a:lnTo>
                <a:lnTo>
                  <a:pt x="1476" y="2125"/>
                </a:lnTo>
                <a:lnTo>
                  <a:pt x="1476" y="2168"/>
                </a:lnTo>
                <a:lnTo>
                  <a:pt x="1476" y="2170"/>
                </a:lnTo>
                <a:cubicBezTo>
                  <a:pt x="1475" y="2180"/>
                  <a:pt x="1489" y="2188"/>
                  <a:pt x="1494" y="2187"/>
                </a:cubicBezTo>
                <a:lnTo>
                  <a:pt x="1495" y="2187"/>
                </a:lnTo>
                <a:lnTo>
                  <a:pt x="1549" y="2187"/>
                </a:lnTo>
                <a:lnTo>
                  <a:pt x="1551" y="2187"/>
                </a:lnTo>
                <a:cubicBezTo>
                  <a:pt x="1561" y="2187"/>
                  <a:pt x="1569" y="2174"/>
                  <a:pt x="1568" y="2169"/>
                </a:cubicBezTo>
                <a:lnTo>
                  <a:pt x="1568" y="2168"/>
                </a:lnTo>
                <a:lnTo>
                  <a:pt x="1568" y="1992"/>
                </a:lnTo>
                <a:close/>
                <a:moveTo>
                  <a:pt x="1281" y="1907"/>
                </a:moveTo>
                <a:lnTo>
                  <a:pt x="1470" y="1907"/>
                </a:lnTo>
                <a:lnTo>
                  <a:pt x="1503" y="1970"/>
                </a:lnTo>
                <a:lnTo>
                  <a:pt x="1248" y="1970"/>
                </a:lnTo>
                <a:lnTo>
                  <a:pt x="1281" y="1907"/>
                </a:lnTo>
                <a:close/>
                <a:moveTo>
                  <a:pt x="1294" y="2095"/>
                </a:moveTo>
                <a:lnTo>
                  <a:pt x="1218" y="2095"/>
                </a:lnTo>
                <a:lnTo>
                  <a:pt x="1218" y="2054"/>
                </a:lnTo>
                <a:lnTo>
                  <a:pt x="1294" y="2054"/>
                </a:lnTo>
                <a:lnTo>
                  <a:pt x="1294" y="2095"/>
                </a:lnTo>
                <a:close/>
                <a:moveTo>
                  <a:pt x="1533" y="2095"/>
                </a:moveTo>
                <a:lnTo>
                  <a:pt x="1457" y="2095"/>
                </a:lnTo>
                <a:lnTo>
                  <a:pt x="1457" y="2054"/>
                </a:lnTo>
                <a:lnTo>
                  <a:pt x="1533" y="2054"/>
                </a:lnTo>
                <a:lnTo>
                  <a:pt x="1533" y="2095"/>
                </a:lnTo>
                <a:close/>
                <a:moveTo>
                  <a:pt x="1420" y="3510"/>
                </a:moveTo>
                <a:cubicBezTo>
                  <a:pt x="1425" y="3502"/>
                  <a:pt x="1426" y="3491"/>
                  <a:pt x="1426" y="3491"/>
                </a:cubicBezTo>
                <a:lnTo>
                  <a:pt x="1426" y="3490"/>
                </a:lnTo>
                <a:lnTo>
                  <a:pt x="1426" y="3490"/>
                </a:lnTo>
                <a:lnTo>
                  <a:pt x="1426" y="3488"/>
                </a:lnTo>
                <a:lnTo>
                  <a:pt x="1426" y="3485"/>
                </a:lnTo>
                <a:lnTo>
                  <a:pt x="1425" y="3483"/>
                </a:lnTo>
                <a:cubicBezTo>
                  <a:pt x="1424" y="3478"/>
                  <a:pt x="1418" y="3475"/>
                  <a:pt x="1419" y="3475"/>
                </a:cubicBezTo>
                <a:lnTo>
                  <a:pt x="1418" y="3475"/>
                </a:lnTo>
                <a:lnTo>
                  <a:pt x="1418" y="3475"/>
                </a:lnTo>
                <a:lnTo>
                  <a:pt x="1417" y="3475"/>
                </a:lnTo>
                <a:lnTo>
                  <a:pt x="1416" y="3475"/>
                </a:lnTo>
                <a:lnTo>
                  <a:pt x="1415" y="3475"/>
                </a:lnTo>
                <a:lnTo>
                  <a:pt x="1414" y="3475"/>
                </a:lnTo>
                <a:lnTo>
                  <a:pt x="1413" y="3476"/>
                </a:lnTo>
                <a:lnTo>
                  <a:pt x="1412" y="3476"/>
                </a:lnTo>
                <a:cubicBezTo>
                  <a:pt x="1408" y="3478"/>
                  <a:pt x="1406" y="3487"/>
                  <a:pt x="1406" y="3487"/>
                </a:cubicBezTo>
                <a:lnTo>
                  <a:pt x="1406" y="3488"/>
                </a:lnTo>
                <a:lnTo>
                  <a:pt x="1406" y="3488"/>
                </a:lnTo>
                <a:lnTo>
                  <a:pt x="1406" y="3505"/>
                </a:lnTo>
                <a:lnTo>
                  <a:pt x="1406" y="3506"/>
                </a:lnTo>
                <a:cubicBezTo>
                  <a:pt x="1406" y="3513"/>
                  <a:pt x="1411" y="3523"/>
                  <a:pt x="1411" y="3523"/>
                </a:cubicBezTo>
                <a:lnTo>
                  <a:pt x="1411" y="3524"/>
                </a:lnTo>
                <a:cubicBezTo>
                  <a:pt x="1414" y="3522"/>
                  <a:pt x="1419" y="3511"/>
                  <a:pt x="1419" y="3511"/>
                </a:cubicBezTo>
                <a:lnTo>
                  <a:pt x="1419" y="3511"/>
                </a:lnTo>
                <a:lnTo>
                  <a:pt x="1420" y="3510"/>
                </a:lnTo>
                <a:close/>
                <a:moveTo>
                  <a:pt x="1341" y="3523"/>
                </a:moveTo>
                <a:cubicBezTo>
                  <a:pt x="1343" y="3524"/>
                  <a:pt x="1345" y="3526"/>
                  <a:pt x="1348" y="3528"/>
                </a:cubicBezTo>
                <a:lnTo>
                  <a:pt x="1349" y="3528"/>
                </a:lnTo>
                <a:lnTo>
                  <a:pt x="1350" y="3529"/>
                </a:lnTo>
                <a:lnTo>
                  <a:pt x="1351" y="3530"/>
                </a:lnTo>
                <a:lnTo>
                  <a:pt x="1352" y="3531"/>
                </a:lnTo>
                <a:cubicBezTo>
                  <a:pt x="1347" y="3518"/>
                  <a:pt x="1338" y="3505"/>
                  <a:pt x="1336" y="3502"/>
                </a:cubicBezTo>
                <a:lnTo>
                  <a:pt x="1336" y="3501"/>
                </a:lnTo>
                <a:lnTo>
                  <a:pt x="1335" y="3501"/>
                </a:lnTo>
                <a:cubicBezTo>
                  <a:pt x="1333" y="3505"/>
                  <a:pt x="1332" y="3511"/>
                  <a:pt x="1333" y="3511"/>
                </a:cubicBezTo>
                <a:lnTo>
                  <a:pt x="1333" y="3510"/>
                </a:lnTo>
                <a:lnTo>
                  <a:pt x="1333" y="3511"/>
                </a:lnTo>
                <a:lnTo>
                  <a:pt x="1333" y="3512"/>
                </a:lnTo>
                <a:lnTo>
                  <a:pt x="1333" y="3514"/>
                </a:lnTo>
                <a:lnTo>
                  <a:pt x="1333" y="3516"/>
                </a:lnTo>
                <a:cubicBezTo>
                  <a:pt x="1335" y="3520"/>
                  <a:pt x="1340" y="3523"/>
                  <a:pt x="1340" y="3523"/>
                </a:cubicBezTo>
                <a:lnTo>
                  <a:pt x="1341" y="3523"/>
                </a:lnTo>
                <a:close/>
                <a:moveTo>
                  <a:pt x="1469" y="3575"/>
                </a:moveTo>
                <a:cubicBezTo>
                  <a:pt x="1472" y="3575"/>
                  <a:pt x="1478" y="3573"/>
                  <a:pt x="1477" y="3574"/>
                </a:cubicBezTo>
                <a:lnTo>
                  <a:pt x="1477" y="3573"/>
                </a:lnTo>
                <a:cubicBezTo>
                  <a:pt x="1478" y="3573"/>
                  <a:pt x="1487" y="3572"/>
                  <a:pt x="1486" y="3572"/>
                </a:cubicBezTo>
                <a:lnTo>
                  <a:pt x="1486" y="3572"/>
                </a:lnTo>
                <a:lnTo>
                  <a:pt x="1487" y="3572"/>
                </a:lnTo>
                <a:lnTo>
                  <a:pt x="1488" y="3572"/>
                </a:lnTo>
                <a:cubicBezTo>
                  <a:pt x="1497" y="3566"/>
                  <a:pt x="1502" y="3556"/>
                  <a:pt x="1502" y="3555"/>
                </a:cubicBezTo>
                <a:lnTo>
                  <a:pt x="1501" y="3554"/>
                </a:lnTo>
                <a:lnTo>
                  <a:pt x="1501" y="3554"/>
                </a:lnTo>
                <a:lnTo>
                  <a:pt x="1501" y="3552"/>
                </a:lnTo>
                <a:lnTo>
                  <a:pt x="1501" y="3551"/>
                </a:lnTo>
                <a:lnTo>
                  <a:pt x="1501" y="3550"/>
                </a:lnTo>
                <a:cubicBezTo>
                  <a:pt x="1499" y="3546"/>
                  <a:pt x="1490" y="3539"/>
                  <a:pt x="1491" y="3540"/>
                </a:cubicBezTo>
                <a:lnTo>
                  <a:pt x="1490" y="3540"/>
                </a:lnTo>
                <a:lnTo>
                  <a:pt x="1489" y="3539"/>
                </a:lnTo>
                <a:lnTo>
                  <a:pt x="1488" y="3539"/>
                </a:lnTo>
                <a:lnTo>
                  <a:pt x="1487" y="3539"/>
                </a:lnTo>
                <a:lnTo>
                  <a:pt x="1486" y="3539"/>
                </a:lnTo>
                <a:cubicBezTo>
                  <a:pt x="1473" y="3539"/>
                  <a:pt x="1457" y="3568"/>
                  <a:pt x="1455" y="3572"/>
                </a:cubicBezTo>
                <a:cubicBezTo>
                  <a:pt x="1459" y="3575"/>
                  <a:pt x="1467" y="3575"/>
                  <a:pt x="1467" y="3575"/>
                </a:cubicBezTo>
                <a:lnTo>
                  <a:pt x="1468" y="3575"/>
                </a:lnTo>
                <a:lnTo>
                  <a:pt x="1469" y="3575"/>
                </a:lnTo>
                <a:close/>
                <a:moveTo>
                  <a:pt x="1439" y="3583"/>
                </a:moveTo>
                <a:cubicBezTo>
                  <a:pt x="1424" y="3577"/>
                  <a:pt x="1406" y="3561"/>
                  <a:pt x="1406" y="3555"/>
                </a:cubicBezTo>
                <a:cubicBezTo>
                  <a:pt x="1405" y="3552"/>
                  <a:pt x="1400" y="3544"/>
                  <a:pt x="1400" y="3545"/>
                </a:cubicBezTo>
                <a:lnTo>
                  <a:pt x="1401" y="3545"/>
                </a:lnTo>
                <a:lnTo>
                  <a:pt x="1376" y="3553"/>
                </a:lnTo>
                <a:cubicBezTo>
                  <a:pt x="1390" y="3594"/>
                  <a:pt x="1396" y="3666"/>
                  <a:pt x="1398" y="3694"/>
                </a:cubicBezTo>
                <a:lnTo>
                  <a:pt x="1398" y="3696"/>
                </a:lnTo>
                <a:lnTo>
                  <a:pt x="1397" y="3697"/>
                </a:lnTo>
                <a:lnTo>
                  <a:pt x="1397" y="3698"/>
                </a:lnTo>
                <a:lnTo>
                  <a:pt x="1395" y="3700"/>
                </a:lnTo>
                <a:lnTo>
                  <a:pt x="1439" y="3700"/>
                </a:lnTo>
                <a:cubicBezTo>
                  <a:pt x="1433" y="3682"/>
                  <a:pt x="1429" y="3652"/>
                  <a:pt x="1430" y="3640"/>
                </a:cubicBezTo>
                <a:lnTo>
                  <a:pt x="1430" y="3639"/>
                </a:lnTo>
                <a:lnTo>
                  <a:pt x="1430" y="3638"/>
                </a:lnTo>
                <a:lnTo>
                  <a:pt x="1430" y="3637"/>
                </a:lnTo>
                <a:lnTo>
                  <a:pt x="1430" y="3636"/>
                </a:lnTo>
                <a:lnTo>
                  <a:pt x="1430" y="3635"/>
                </a:lnTo>
                <a:lnTo>
                  <a:pt x="1430" y="3633"/>
                </a:lnTo>
                <a:lnTo>
                  <a:pt x="1430" y="3632"/>
                </a:lnTo>
                <a:cubicBezTo>
                  <a:pt x="1429" y="3615"/>
                  <a:pt x="1435" y="3590"/>
                  <a:pt x="1439" y="3583"/>
                </a:cubicBezTo>
                <a:close/>
                <a:moveTo>
                  <a:pt x="1495" y="3718"/>
                </a:moveTo>
                <a:lnTo>
                  <a:pt x="1340" y="3718"/>
                </a:lnTo>
                <a:lnTo>
                  <a:pt x="1338" y="3718"/>
                </a:lnTo>
                <a:lnTo>
                  <a:pt x="1336" y="3718"/>
                </a:lnTo>
                <a:lnTo>
                  <a:pt x="1334" y="3718"/>
                </a:lnTo>
                <a:lnTo>
                  <a:pt x="1332" y="3719"/>
                </a:lnTo>
                <a:cubicBezTo>
                  <a:pt x="1326" y="3721"/>
                  <a:pt x="1324" y="3730"/>
                  <a:pt x="1324" y="3731"/>
                </a:cubicBezTo>
                <a:lnTo>
                  <a:pt x="1324" y="3732"/>
                </a:lnTo>
                <a:lnTo>
                  <a:pt x="1324" y="3734"/>
                </a:lnTo>
                <a:lnTo>
                  <a:pt x="1324" y="3735"/>
                </a:lnTo>
                <a:lnTo>
                  <a:pt x="1324" y="3737"/>
                </a:lnTo>
                <a:lnTo>
                  <a:pt x="1324" y="3739"/>
                </a:lnTo>
                <a:cubicBezTo>
                  <a:pt x="1326" y="3745"/>
                  <a:pt x="1336" y="3750"/>
                  <a:pt x="1338" y="3750"/>
                </a:cubicBezTo>
                <a:lnTo>
                  <a:pt x="1339" y="3750"/>
                </a:lnTo>
                <a:lnTo>
                  <a:pt x="1340" y="3750"/>
                </a:lnTo>
                <a:lnTo>
                  <a:pt x="1495" y="3750"/>
                </a:lnTo>
                <a:lnTo>
                  <a:pt x="1498" y="3750"/>
                </a:lnTo>
                <a:lnTo>
                  <a:pt x="1500" y="3750"/>
                </a:lnTo>
                <a:lnTo>
                  <a:pt x="1502" y="3749"/>
                </a:lnTo>
                <a:lnTo>
                  <a:pt x="1503" y="3748"/>
                </a:lnTo>
                <a:cubicBezTo>
                  <a:pt x="1509" y="3745"/>
                  <a:pt x="1512" y="3736"/>
                  <a:pt x="1512" y="3736"/>
                </a:cubicBezTo>
                <a:lnTo>
                  <a:pt x="1512" y="3735"/>
                </a:lnTo>
                <a:lnTo>
                  <a:pt x="1512" y="3734"/>
                </a:lnTo>
                <a:lnTo>
                  <a:pt x="1512" y="3732"/>
                </a:lnTo>
                <a:lnTo>
                  <a:pt x="1512" y="3730"/>
                </a:lnTo>
                <a:lnTo>
                  <a:pt x="1512" y="3728"/>
                </a:lnTo>
                <a:cubicBezTo>
                  <a:pt x="1510" y="3721"/>
                  <a:pt x="1500" y="3717"/>
                  <a:pt x="1498" y="3718"/>
                </a:cubicBezTo>
                <a:lnTo>
                  <a:pt x="1497" y="3718"/>
                </a:lnTo>
                <a:lnTo>
                  <a:pt x="1495" y="3718"/>
                </a:lnTo>
                <a:close/>
                <a:moveTo>
                  <a:pt x="1493" y="3760"/>
                </a:moveTo>
                <a:lnTo>
                  <a:pt x="1344" y="3760"/>
                </a:lnTo>
                <a:lnTo>
                  <a:pt x="1343" y="3760"/>
                </a:lnTo>
                <a:cubicBezTo>
                  <a:pt x="1335" y="3759"/>
                  <a:pt x="1328" y="3769"/>
                  <a:pt x="1328" y="3771"/>
                </a:cubicBezTo>
                <a:lnTo>
                  <a:pt x="1328" y="3772"/>
                </a:lnTo>
                <a:lnTo>
                  <a:pt x="1328" y="3773"/>
                </a:lnTo>
                <a:lnTo>
                  <a:pt x="1328" y="3775"/>
                </a:lnTo>
                <a:lnTo>
                  <a:pt x="1328" y="3777"/>
                </a:lnTo>
                <a:lnTo>
                  <a:pt x="1329" y="3778"/>
                </a:lnTo>
                <a:cubicBezTo>
                  <a:pt x="1331" y="3785"/>
                  <a:pt x="1341" y="3790"/>
                  <a:pt x="1342" y="3790"/>
                </a:cubicBezTo>
                <a:lnTo>
                  <a:pt x="1343" y="3790"/>
                </a:lnTo>
                <a:lnTo>
                  <a:pt x="1344" y="3790"/>
                </a:lnTo>
                <a:lnTo>
                  <a:pt x="1493" y="3790"/>
                </a:lnTo>
                <a:lnTo>
                  <a:pt x="1494" y="3790"/>
                </a:lnTo>
                <a:lnTo>
                  <a:pt x="1496" y="3790"/>
                </a:lnTo>
                <a:cubicBezTo>
                  <a:pt x="1503" y="3788"/>
                  <a:pt x="1509" y="3776"/>
                  <a:pt x="1509" y="3775"/>
                </a:cubicBezTo>
                <a:lnTo>
                  <a:pt x="1509" y="3773"/>
                </a:lnTo>
                <a:lnTo>
                  <a:pt x="1509" y="3772"/>
                </a:lnTo>
                <a:lnTo>
                  <a:pt x="1509" y="3770"/>
                </a:lnTo>
                <a:lnTo>
                  <a:pt x="1508" y="3769"/>
                </a:lnTo>
                <a:lnTo>
                  <a:pt x="1507" y="3768"/>
                </a:lnTo>
                <a:cubicBezTo>
                  <a:pt x="1505" y="3762"/>
                  <a:pt x="1495" y="3759"/>
                  <a:pt x="1494" y="3760"/>
                </a:cubicBezTo>
                <a:lnTo>
                  <a:pt x="1493" y="3760"/>
                </a:lnTo>
                <a:close/>
                <a:moveTo>
                  <a:pt x="1455" y="3794"/>
                </a:moveTo>
                <a:lnTo>
                  <a:pt x="1382" y="3794"/>
                </a:lnTo>
                <a:lnTo>
                  <a:pt x="1380" y="3794"/>
                </a:lnTo>
                <a:lnTo>
                  <a:pt x="1378" y="3794"/>
                </a:lnTo>
                <a:lnTo>
                  <a:pt x="1376" y="3795"/>
                </a:lnTo>
                <a:lnTo>
                  <a:pt x="1375" y="3795"/>
                </a:lnTo>
                <a:cubicBezTo>
                  <a:pt x="1370" y="3797"/>
                  <a:pt x="1367" y="3806"/>
                  <a:pt x="1368" y="3806"/>
                </a:cubicBezTo>
                <a:lnTo>
                  <a:pt x="1368" y="3808"/>
                </a:lnTo>
                <a:lnTo>
                  <a:pt x="1368" y="3809"/>
                </a:lnTo>
                <a:lnTo>
                  <a:pt x="1368" y="3810"/>
                </a:lnTo>
                <a:lnTo>
                  <a:pt x="1369" y="3812"/>
                </a:lnTo>
                <a:lnTo>
                  <a:pt x="1369" y="3813"/>
                </a:lnTo>
                <a:cubicBezTo>
                  <a:pt x="1372" y="3817"/>
                  <a:pt x="1379" y="3819"/>
                  <a:pt x="1380" y="3819"/>
                </a:cubicBezTo>
                <a:lnTo>
                  <a:pt x="1380" y="3819"/>
                </a:lnTo>
                <a:lnTo>
                  <a:pt x="1382" y="3819"/>
                </a:lnTo>
                <a:lnTo>
                  <a:pt x="1455" y="3819"/>
                </a:lnTo>
                <a:lnTo>
                  <a:pt x="1457" y="3819"/>
                </a:lnTo>
                <a:lnTo>
                  <a:pt x="1459" y="3819"/>
                </a:lnTo>
                <a:cubicBezTo>
                  <a:pt x="1464" y="3818"/>
                  <a:pt x="1469" y="3811"/>
                  <a:pt x="1468" y="3811"/>
                </a:cubicBezTo>
                <a:lnTo>
                  <a:pt x="1468" y="3811"/>
                </a:lnTo>
                <a:lnTo>
                  <a:pt x="1469" y="3810"/>
                </a:lnTo>
                <a:lnTo>
                  <a:pt x="1469" y="3808"/>
                </a:lnTo>
                <a:lnTo>
                  <a:pt x="1469" y="3806"/>
                </a:lnTo>
                <a:lnTo>
                  <a:pt x="1469" y="3804"/>
                </a:lnTo>
                <a:lnTo>
                  <a:pt x="1468" y="3802"/>
                </a:lnTo>
                <a:lnTo>
                  <a:pt x="1467" y="3801"/>
                </a:lnTo>
                <a:cubicBezTo>
                  <a:pt x="1465" y="3796"/>
                  <a:pt x="1457" y="3793"/>
                  <a:pt x="1457" y="3794"/>
                </a:cubicBezTo>
                <a:lnTo>
                  <a:pt x="1456" y="3794"/>
                </a:lnTo>
                <a:lnTo>
                  <a:pt x="1455" y="3794"/>
                </a:lnTo>
                <a:close/>
                <a:moveTo>
                  <a:pt x="1529" y="3368"/>
                </a:moveTo>
                <a:cubicBezTo>
                  <a:pt x="1512" y="3346"/>
                  <a:pt x="1468" y="3324"/>
                  <a:pt x="1420" y="3325"/>
                </a:cubicBezTo>
                <a:lnTo>
                  <a:pt x="1417" y="3325"/>
                </a:lnTo>
                <a:lnTo>
                  <a:pt x="1415" y="3325"/>
                </a:lnTo>
                <a:lnTo>
                  <a:pt x="1413" y="3325"/>
                </a:lnTo>
                <a:cubicBezTo>
                  <a:pt x="1402" y="3327"/>
                  <a:pt x="1387" y="3329"/>
                  <a:pt x="1382" y="3330"/>
                </a:cubicBezTo>
                <a:lnTo>
                  <a:pt x="1382" y="3330"/>
                </a:lnTo>
                <a:lnTo>
                  <a:pt x="1381" y="3330"/>
                </a:lnTo>
                <a:lnTo>
                  <a:pt x="1381" y="3330"/>
                </a:lnTo>
                <a:lnTo>
                  <a:pt x="1380" y="3330"/>
                </a:lnTo>
                <a:cubicBezTo>
                  <a:pt x="1326" y="3327"/>
                  <a:pt x="1289" y="3361"/>
                  <a:pt x="1251" y="3483"/>
                </a:cubicBezTo>
                <a:lnTo>
                  <a:pt x="1250" y="3486"/>
                </a:lnTo>
                <a:cubicBezTo>
                  <a:pt x="1250" y="3537"/>
                  <a:pt x="1279" y="3582"/>
                  <a:pt x="1284" y="3590"/>
                </a:cubicBezTo>
                <a:lnTo>
                  <a:pt x="1285" y="3591"/>
                </a:lnTo>
                <a:lnTo>
                  <a:pt x="1285" y="3591"/>
                </a:lnTo>
                <a:lnTo>
                  <a:pt x="1285" y="3592"/>
                </a:lnTo>
                <a:lnTo>
                  <a:pt x="1286" y="3592"/>
                </a:lnTo>
                <a:cubicBezTo>
                  <a:pt x="1295" y="3605"/>
                  <a:pt x="1313" y="3656"/>
                  <a:pt x="1314" y="3676"/>
                </a:cubicBezTo>
                <a:cubicBezTo>
                  <a:pt x="1316" y="3700"/>
                  <a:pt x="1328" y="3700"/>
                  <a:pt x="1329" y="3700"/>
                </a:cubicBezTo>
                <a:lnTo>
                  <a:pt x="1330" y="3700"/>
                </a:lnTo>
                <a:lnTo>
                  <a:pt x="1330" y="3700"/>
                </a:lnTo>
                <a:lnTo>
                  <a:pt x="1330" y="3700"/>
                </a:lnTo>
                <a:lnTo>
                  <a:pt x="1330" y="3700"/>
                </a:lnTo>
                <a:lnTo>
                  <a:pt x="1385" y="3700"/>
                </a:lnTo>
                <a:cubicBezTo>
                  <a:pt x="1383" y="3691"/>
                  <a:pt x="1382" y="3673"/>
                  <a:pt x="1382" y="3668"/>
                </a:cubicBezTo>
                <a:lnTo>
                  <a:pt x="1381" y="3667"/>
                </a:lnTo>
                <a:lnTo>
                  <a:pt x="1381" y="3666"/>
                </a:lnTo>
                <a:lnTo>
                  <a:pt x="1381" y="3664"/>
                </a:lnTo>
                <a:lnTo>
                  <a:pt x="1381" y="3663"/>
                </a:lnTo>
                <a:cubicBezTo>
                  <a:pt x="1379" y="3627"/>
                  <a:pt x="1371" y="3578"/>
                  <a:pt x="1360" y="3556"/>
                </a:cubicBezTo>
                <a:lnTo>
                  <a:pt x="1360" y="3551"/>
                </a:lnTo>
                <a:cubicBezTo>
                  <a:pt x="1356" y="3549"/>
                  <a:pt x="1350" y="3547"/>
                  <a:pt x="1350" y="3547"/>
                </a:cubicBezTo>
                <a:lnTo>
                  <a:pt x="1349" y="3546"/>
                </a:lnTo>
                <a:cubicBezTo>
                  <a:pt x="1345" y="3545"/>
                  <a:pt x="1337" y="3542"/>
                  <a:pt x="1338" y="3542"/>
                </a:cubicBezTo>
                <a:cubicBezTo>
                  <a:pt x="1326" y="3540"/>
                  <a:pt x="1312" y="3520"/>
                  <a:pt x="1313" y="3513"/>
                </a:cubicBezTo>
                <a:lnTo>
                  <a:pt x="1313" y="3512"/>
                </a:lnTo>
                <a:lnTo>
                  <a:pt x="1313" y="3511"/>
                </a:lnTo>
                <a:cubicBezTo>
                  <a:pt x="1313" y="3500"/>
                  <a:pt x="1324" y="3484"/>
                  <a:pt x="1328" y="3484"/>
                </a:cubicBezTo>
                <a:lnTo>
                  <a:pt x="1328" y="3484"/>
                </a:lnTo>
                <a:lnTo>
                  <a:pt x="1329" y="3484"/>
                </a:lnTo>
                <a:lnTo>
                  <a:pt x="1330" y="3484"/>
                </a:lnTo>
                <a:lnTo>
                  <a:pt x="1330" y="3484"/>
                </a:lnTo>
                <a:lnTo>
                  <a:pt x="1331" y="3484"/>
                </a:lnTo>
                <a:lnTo>
                  <a:pt x="1332" y="3484"/>
                </a:lnTo>
                <a:cubicBezTo>
                  <a:pt x="1346" y="3483"/>
                  <a:pt x="1365" y="3517"/>
                  <a:pt x="1368" y="3526"/>
                </a:cubicBezTo>
                <a:lnTo>
                  <a:pt x="1368" y="3527"/>
                </a:lnTo>
                <a:lnTo>
                  <a:pt x="1369" y="3528"/>
                </a:lnTo>
                <a:lnTo>
                  <a:pt x="1369" y="3529"/>
                </a:lnTo>
                <a:lnTo>
                  <a:pt x="1369" y="3530"/>
                </a:lnTo>
                <a:lnTo>
                  <a:pt x="1370" y="3533"/>
                </a:lnTo>
                <a:lnTo>
                  <a:pt x="1370" y="3534"/>
                </a:lnTo>
                <a:lnTo>
                  <a:pt x="1371" y="3535"/>
                </a:lnTo>
                <a:lnTo>
                  <a:pt x="1371" y="3536"/>
                </a:lnTo>
                <a:lnTo>
                  <a:pt x="1371" y="3537"/>
                </a:lnTo>
                <a:lnTo>
                  <a:pt x="1372" y="3537"/>
                </a:lnTo>
                <a:lnTo>
                  <a:pt x="1373" y="3537"/>
                </a:lnTo>
                <a:lnTo>
                  <a:pt x="1374" y="3537"/>
                </a:lnTo>
                <a:lnTo>
                  <a:pt x="1375" y="3537"/>
                </a:lnTo>
                <a:cubicBezTo>
                  <a:pt x="1383" y="3537"/>
                  <a:pt x="1396" y="3534"/>
                  <a:pt x="1398" y="3532"/>
                </a:cubicBezTo>
                <a:cubicBezTo>
                  <a:pt x="1393" y="3521"/>
                  <a:pt x="1390" y="3501"/>
                  <a:pt x="1390" y="3494"/>
                </a:cubicBezTo>
                <a:lnTo>
                  <a:pt x="1390" y="3492"/>
                </a:lnTo>
                <a:lnTo>
                  <a:pt x="1390" y="3491"/>
                </a:lnTo>
                <a:lnTo>
                  <a:pt x="1390" y="3490"/>
                </a:lnTo>
                <a:cubicBezTo>
                  <a:pt x="1389" y="3474"/>
                  <a:pt x="1402" y="3459"/>
                  <a:pt x="1409" y="3458"/>
                </a:cubicBezTo>
                <a:lnTo>
                  <a:pt x="1411" y="3458"/>
                </a:lnTo>
                <a:lnTo>
                  <a:pt x="1412" y="3457"/>
                </a:lnTo>
                <a:lnTo>
                  <a:pt x="1414" y="3457"/>
                </a:lnTo>
                <a:lnTo>
                  <a:pt x="1415" y="3456"/>
                </a:lnTo>
                <a:lnTo>
                  <a:pt x="1416" y="3456"/>
                </a:lnTo>
                <a:lnTo>
                  <a:pt x="1417" y="3456"/>
                </a:lnTo>
                <a:lnTo>
                  <a:pt x="1418" y="3456"/>
                </a:lnTo>
                <a:cubicBezTo>
                  <a:pt x="1430" y="3456"/>
                  <a:pt x="1439" y="3480"/>
                  <a:pt x="1439" y="3486"/>
                </a:cubicBezTo>
                <a:lnTo>
                  <a:pt x="1439" y="3488"/>
                </a:lnTo>
                <a:lnTo>
                  <a:pt x="1439" y="3489"/>
                </a:lnTo>
                <a:lnTo>
                  <a:pt x="1439" y="3490"/>
                </a:lnTo>
                <a:cubicBezTo>
                  <a:pt x="1440" y="3508"/>
                  <a:pt x="1426" y="3529"/>
                  <a:pt x="1415" y="3537"/>
                </a:cubicBezTo>
                <a:lnTo>
                  <a:pt x="1416" y="3538"/>
                </a:lnTo>
                <a:lnTo>
                  <a:pt x="1416" y="3539"/>
                </a:lnTo>
                <a:lnTo>
                  <a:pt x="1417" y="3541"/>
                </a:lnTo>
                <a:lnTo>
                  <a:pt x="1418" y="3542"/>
                </a:lnTo>
                <a:lnTo>
                  <a:pt x="1418" y="3543"/>
                </a:lnTo>
                <a:lnTo>
                  <a:pt x="1419" y="3544"/>
                </a:lnTo>
                <a:lnTo>
                  <a:pt x="1420" y="3545"/>
                </a:lnTo>
                <a:cubicBezTo>
                  <a:pt x="1424" y="3553"/>
                  <a:pt x="1440" y="3567"/>
                  <a:pt x="1444" y="3570"/>
                </a:cubicBezTo>
                <a:cubicBezTo>
                  <a:pt x="1446" y="3561"/>
                  <a:pt x="1454" y="3552"/>
                  <a:pt x="1455" y="3551"/>
                </a:cubicBezTo>
                <a:lnTo>
                  <a:pt x="1456" y="3550"/>
                </a:lnTo>
                <a:cubicBezTo>
                  <a:pt x="1462" y="3539"/>
                  <a:pt x="1481" y="3522"/>
                  <a:pt x="1489" y="3523"/>
                </a:cubicBezTo>
                <a:lnTo>
                  <a:pt x="1490" y="3523"/>
                </a:lnTo>
                <a:lnTo>
                  <a:pt x="1491" y="3523"/>
                </a:lnTo>
                <a:lnTo>
                  <a:pt x="1492" y="3523"/>
                </a:lnTo>
                <a:cubicBezTo>
                  <a:pt x="1505" y="3523"/>
                  <a:pt x="1519" y="3544"/>
                  <a:pt x="1518" y="3550"/>
                </a:cubicBezTo>
                <a:cubicBezTo>
                  <a:pt x="1520" y="3574"/>
                  <a:pt x="1490" y="3591"/>
                  <a:pt x="1476" y="3589"/>
                </a:cubicBezTo>
                <a:lnTo>
                  <a:pt x="1475" y="3589"/>
                </a:lnTo>
                <a:lnTo>
                  <a:pt x="1474" y="3589"/>
                </a:lnTo>
                <a:lnTo>
                  <a:pt x="1472" y="3589"/>
                </a:lnTo>
                <a:lnTo>
                  <a:pt x="1471" y="3589"/>
                </a:lnTo>
                <a:lnTo>
                  <a:pt x="1470" y="3589"/>
                </a:lnTo>
                <a:cubicBezTo>
                  <a:pt x="1463" y="3589"/>
                  <a:pt x="1451" y="3587"/>
                  <a:pt x="1450" y="3586"/>
                </a:cubicBezTo>
                <a:cubicBezTo>
                  <a:pt x="1447" y="3591"/>
                  <a:pt x="1447" y="3600"/>
                  <a:pt x="1447" y="3601"/>
                </a:cubicBezTo>
                <a:lnTo>
                  <a:pt x="1447" y="3602"/>
                </a:lnTo>
                <a:lnTo>
                  <a:pt x="1447" y="3602"/>
                </a:lnTo>
                <a:lnTo>
                  <a:pt x="1447" y="3603"/>
                </a:lnTo>
                <a:cubicBezTo>
                  <a:pt x="1446" y="3612"/>
                  <a:pt x="1446" y="3627"/>
                  <a:pt x="1446" y="3632"/>
                </a:cubicBezTo>
                <a:lnTo>
                  <a:pt x="1446" y="3632"/>
                </a:lnTo>
                <a:lnTo>
                  <a:pt x="1446" y="3633"/>
                </a:lnTo>
                <a:lnTo>
                  <a:pt x="1446" y="3634"/>
                </a:lnTo>
                <a:lnTo>
                  <a:pt x="1446" y="3635"/>
                </a:lnTo>
                <a:lnTo>
                  <a:pt x="1446" y="3636"/>
                </a:lnTo>
                <a:lnTo>
                  <a:pt x="1446" y="3637"/>
                </a:lnTo>
                <a:cubicBezTo>
                  <a:pt x="1445" y="3656"/>
                  <a:pt x="1450" y="3682"/>
                  <a:pt x="1455" y="3695"/>
                </a:cubicBezTo>
                <a:lnTo>
                  <a:pt x="1455" y="3700"/>
                </a:lnTo>
                <a:lnTo>
                  <a:pt x="1501" y="3700"/>
                </a:lnTo>
                <a:lnTo>
                  <a:pt x="1501" y="3700"/>
                </a:lnTo>
                <a:lnTo>
                  <a:pt x="1502" y="3700"/>
                </a:lnTo>
                <a:lnTo>
                  <a:pt x="1502" y="3700"/>
                </a:lnTo>
                <a:lnTo>
                  <a:pt x="1502" y="3700"/>
                </a:lnTo>
                <a:lnTo>
                  <a:pt x="1502" y="3701"/>
                </a:lnTo>
                <a:lnTo>
                  <a:pt x="1503" y="3701"/>
                </a:lnTo>
                <a:lnTo>
                  <a:pt x="1503" y="3701"/>
                </a:lnTo>
                <a:lnTo>
                  <a:pt x="1503" y="3701"/>
                </a:lnTo>
                <a:lnTo>
                  <a:pt x="1504" y="3701"/>
                </a:lnTo>
                <a:cubicBezTo>
                  <a:pt x="1508" y="3701"/>
                  <a:pt x="1518" y="3682"/>
                  <a:pt x="1518" y="3673"/>
                </a:cubicBezTo>
                <a:cubicBezTo>
                  <a:pt x="1522" y="3642"/>
                  <a:pt x="1542" y="3596"/>
                  <a:pt x="1548" y="3589"/>
                </a:cubicBezTo>
                <a:cubicBezTo>
                  <a:pt x="1558" y="3578"/>
                  <a:pt x="1582" y="3522"/>
                  <a:pt x="1581" y="3489"/>
                </a:cubicBezTo>
                <a:lnTo>
                  <a:pt x="1581" y="3488"/>
                </a:lnTo>
                <a:lnTo>
                  <a:pt x="1581" y="3485"/>
                </a:lnTo>
                <a:lnTo>
                  <a:pt x="1581" y="3483"/>
                </a:lnTo>
                <a:lnTo>
                  <a:pt x="1581" y="3482"/>
                </a:lnTo>
                <a:lnTo>
                  <a:pt x="1581" y="3480"/>
                </a:lnTo>
                <a:lnTo>
                  <a:pt x="1581" y="3478"/>
                </a:lnTo>
                <a:lnTo>
                  <a:pt x="1581" y="3477"/>
                </a:lnTo>
                <a:cubicBezTo>
                  <a:pt x="1583" y="3444"/>
                  <a:pt x="1553" y="3390"/>
                  <a:pt x="1529" y="3368"/>
                </a:cubicBezTo>
                <a:close/>
                <a:moveTo>
                  <a:pt x="2603" y="2310"/>
                </a:moveTo>
                <a:lnTo>
                  <a:pt x="2437" y="2557"/>
                </a:lnTo>
                <a:lnTo>
                  <a:pt x="2437" y="2560"/>
                </a:lnTo>
                <a:lnTo>
                  <a:pt x="2590" y="2661"/>
                </a:lnTo>
                <a:lnTo>
                  <a:pt x="2590" y="2663"/>
                </a:lnTo>
                <a:lnTo>
                  <a:pt x="2592" y="2661"/>
                </a:lnTo>
                <a:lnTo>
                  <a:pt x="2757" y="2413"/>
                </a:lnTo>
                <a:lnTo>
                  <a:pt x="2757" y="2410"/>
                </a:lnTo>
                <a:lnTo>
                  <a:pt x="2719" y="2386"/>
                </a:lnTo>
                <a:lnTo>
                  <a:pt x="2735" y="2362"/>
                </a:lnTo>
                <a:lnTo>
                  <a:pt x="2739" y="2362"/>
                </a:lnTo>
                <a:lnTo>
                  <a:pt x="2735" y="2359"/>
                </a:lnTo>
                <a:lnTo>
                  <a:pt x="2659" y="2310"/>
                </a:lnTo>
                <a:lnTo>
                  <a:pt x="2659" y="2307"/>
                </a:lnTo>
                <a:lnTo>
                  <a:pt x="2641" y="2335"/>
                </a:lnTo>
                <a:lnTo>
                  <a:pt x="2606" y="2310"/>
                </a:lnTo>
                <a:lnTo>
                  <a:pt x="2603" y="2310"/>
                </a:lnTo>
                <a:close/>
                <a:moveTo>
                  <a:pt x="2633" y="2552"/>
                </a:moveTo>
                <a:lnTo>
                  <a:pt x="2524" y="2478"/>
                </a:lnTo>
                <a:lnTo>
                  <a:pt x="2562" y="2422"/>
                </a:lnTo>
                <a:lnTo>
                  <a:pt x="2671" y="2492"/>
                </a:lnTo>
                <a:lnTo>
                  <a:pt x="2633" y="2552"/>
                </a:lnTo>
                <a:close/>
                <a:moveTo>
                  <a:pt x="2584" y="2623"/>
                </a:moveTo>
                <a:lnTo>
                  <a:pt x="2475" y="2549"/>
                </a:lnTo>
                <a:lnTo>
                  <a:pt x="2513" y="2492"/>
                </a:lnTo>
                <a:lnTo>
                  <a:pt x="2622" y="2565"/>
                </a:lnTo>
                <a:lnTo>
                  <a:pt x="2584" y="2623"/>
                </a:lnTo>
                <a:close/>
                <a:moveTo>
                  <a:pt x="2856" y="2149"/>
                </a:moveTo>
                <a:cubicBezTo>
                  <a:pt x="2844" y="2157"/>
                  <a:pt x="2822" y="2163"/>
                  <a:pt x="2811" y="2162"/>
                </a:cubicBezTo>
                <a:lnTo>
                  <a:pt x="2810" y="2162"/>
                </a:lnTo>
                <a:lnTo>
                  <a:pt x="2810" y="2162"/>
                </a:lnTo>
                <a:lnTo>
                  <a:pt x="2793" y="2162"/>
                </a:lnTo>
                <a:cubicBezTo>
                  <a:pt x="2781" y="2173"/>
                  <a:pt x="2774" y="2194"/>
                  <a:pt x="2775" y="2203"/>
                </a:cubicBezTo>
                <a:lnTo>
                  <a:pt x="2775" y="2203"/>
                </a:lnTo>
                <a:lnTo>
                  <a:pt x="2775" y="2204"/>
                </a:lnTo>
                <a:lnTo>
                  <a:pt x="2775" y="2206"/>
                </a:lnTo>
                <a:lnTo>
                  <a:pt x="2775" y="2207"/>
                </a:lnTo>
                <a:cubicBezTo>
                  <a:pt x="2774" y="2227"/>
                  <a:pt x="2795" y="2244"/>
                  <a:pt x="2806" y="2243"/>
                </a:cubicBezTo>
                <a:lnTo>
                  <a:pt x="2807" y="2243"/>
                </a:lnTo>
                <a:lnTo>
                  <a:pt x="2808" y="2243"/>
                </a:lnTo>
                <a:lnTo>
                  <a:pt x="2810" y="2243"/>
                </a:lnTo>
                <a:lnTo>
                  <a:pt x="2811" y="2243"/>
                </a:lnTo>
                <a:lnTo>
                  <a:pt x="2812" y="2243"/>
                </a:lnTo>
                <a:lnTo>
                  <a:pt x="2814" y="2243"/>
                </a:lnTo>
                <a:cubicBezTo>
                  <a:pt x="2841" y="2243"/>
                  <a:pt x="2874" y="2202"/>
                  <a:pt x="2873" y="2182"/>
                </a:cubicBezTo>
                <a:lnTo>
                  <a:pt x="2873" y="2181"/>
                </a:lnTo>
                <a:lnTo>
                  <a:pt x="2873" y="2180"/>
                </a:lnTo>
                <a:lnTo>
                  <a:pt x="2873" y="2179"/>
                </a:lnTo>
                <a:lnTo>
                  <a:pt x="2873" y="2178"/>
                </a:lnTo>
                <a:lnTo>
                  <a:pt x="2873" y="2176"/>
                </a:lnTo>
                <a:cubicBezTo>
                  <a:pt x="2874" y="2166"/>
                  <a:pt x="2864" y="2153"/>
                  <a:pt x="2858" y="2149"/>
                </a:cubicBezTo>
                <a:lnTo>
                  <a:pt x="2857" y="2149"/>
                </a:lnTo>
                <a:lnTo>
                  <a:pt x="2856" y="2149"/>
                </a:lnTo>
                <a:close/>
                <a:moveTo>
                  <a:pt x="2736" y="2119"/>
                </a:moveTo>
                <a:cubicBezTo>
                  <a:pt x="2754" y="2141"/>
                  <a:pt x="2788" y="2152"/>
                  <a:pt x="2805" y="2152"/>
                </a:cubicBezTo>
                <a:lnTo>
                  <a:pt x="2807" y="2152"/>
                </a:lnTo>
                <a:lnTo>
                  <a:pt x="2810" y="2152"/>
                </a:lnTo>
                <a:lnTo>
                  <a:pt x="2811" y="2152"/>
                </a:lnTo>
                <a:lnTo>
                  <a:pt x="2812" y="2152"/>
                </a:lnTo>
                <a:cubicBezTo>
                  <a:pt x="2823" y="2152"/>
                  <a:pt x="2839" y="2147"/>
                  <a:pt x="2842" y="2144"/>
                </a:cubicBezTo>
                <a:cubicBezTo>
                  <a:pt x="2856" y="2144"/>
                  <a:pt x="2875" y="2111"/>
                  <a:pt x="2874" y="2094"/>
                </a:cubicBezTo>
                <a:cubicBezTo>
                  <a:pt x="2874" y="2026"/>
                  <a:pt x="2802" y="1977"/>
                  <a:pt x="2775" y="1980"/>
                </a:cubicBezTo>
                <a:lnTo>
                  <a:pt x="2773" y="1980"/>
                </a:lnTo>
                <a:lnTo>
                  <a:pt x="2772" y="1980"/>
                </a:lnTo>
                <a:lnTo>
                  <a:pt x="2770" y="1981"/>
                </a:lnTo>
                <a:lnTo>
                  <a:pt x="2769" y="1981"/>
                </a:lnTo>
                <a:lnTo>
                  <a:pt x="2768" y="1981"/>
                </a:lnTo>
                <a:lnTo>
                  <a:pt x="2766" y="1981"/>
                </a:lnTo>
                <a:lnTo>
                  <a:pt x="2765" y="1981"/>
                </a:lnTo>
                <a:lnTo>
                  <a:pt x="2764" y="1981"/>
                </a:lnTo>
                <a:lnTo>
                  <a:pt x="2763" y="1981"/>
                </a:lnTo>
                <a:cubicBezTo>
                  <a:pt x="2745" y="1981"/>
                  <a:pt x="2726" y="1991"/>
                  <a:pt x="2720" y="2000"/>
                </a:cubicBezTo>
                <a:cubicBezTo>
                  <a:pt x="2707" y="2009"/>
                  <a:pt x="2702" y="2032"/>
                  <a:pt x="2702" y="2042"/>
                </a:cubicBezTo>
                <a:lnTo>
                  <a:pt x="2702" y="2042"/>
                </a:lnTo>
                <a:lnTo>
                  <a:pt x="2702" y="2043"/>
                </a:lnTo>
                <a:lnTo>
                  <a:pt x="2702" y="2044"/>
                </a:lnTo>
                <a:lnTo>
                  <a:pt x="2702" y="2045"/>
                </a:lnTo>
                <a:lnTo>
                  <a:pt x="2702" y="2047"/>
                </a:lnTo>
                <a:lnTo>
                  <a:pt x="2702" y="2048"/>
                </a:lnTo>
                <a:cubicBezTo>
                  <a:pt x="2701" y="2071"/>
                  <a:pt x="2721" y="2106"/>
                  <a:pt x="2736" y="2119"/>
                </a:cubicBezTo>
                <a:close/>
                <a:moveTo>
                  <a:pt x="3008" y="2233"/>
                </a:moveTo>
                <a:cubicBezTo>
                  <a:pt x="3015" y="2227"/>
                  <a:pt x="3018" y="2211"/>
                  <a:pt x="3018" y="2206"/>
                </a:cubicBezTo>
                <a:lnTo>
                  <a:pt x="3018" y="2205"/>
                </a:lnTo>
                <a:lnTo>
                  <a:pt x="3018" y="2204"/>
                </a:lnTo>
                <a:lnTo>
                  <a:pt x="3018" y="2203"/>
                </a:lnTo>
                <a:lnTo>
                  <a:pt x="3018" y="2202"/>
                </a:lnTo>
                <a:lnTo>
                  <a:pt x="3018" y="2201"/>
                </a:lnTo>
                <a:cubicBezTo>
                  <a:pt x="3018" y="2188"/>
                  <a:pt x="3007" y="2169"/>
                  <a:pt x="3000" y="2162"/>
                </a:cubicBezTo>
                <a:lnTo>
                  <a:pt x="2983" y="2162"/>
                </a:lnTo>
                <a:lnTo>
                  <a:pt x="2982" y="2162"/>
                </a:lnTo>
                <a:lnTo>
                  <a:pt x="2981" y="2162"/>
                </a:lnTo>
                <a:cubicBezTo>
                  <a:pt x="2963" y="2163"/>
                  <a:pt x="2943" y="2154"/>
                  <a:pt x="2937" y="2149"/>
                </a:cubicBezTo>
                <a:cubicBezTo>
                  <a:pt x="2921" y="2155"/>
                  <a:pt x="2919" y="2175"/>
                  <a:pt x="2919" y="2181"/>
                </a:cubicBezTo>
                <a:lnTo>
                  <a:pt x="2919" y="2182"/>
                </a:lnTo>
                <a:lnTo>
                  <a:pt x="2919" y="2184"/>
                </a:lnTo>
                <a:lnTo>
                  <a:pt x="2919" y="2185"/>
                </a:lnTo>
                <a:cubicBezTo>
                  <a:pt x="2918" y="2213"/>
                  <a:pt x="2958" y="2244"/>
                  <a:pt x="2979" y="2243"/>
                </a:cubicBezTo>
                <a:lnTo>
                  <a:pt x="2980" y="2243"/>
                </a:lnTo>
                <a:lnTo>
                  <a:pt x="2981" y="2243"/>
                </a:lnTo>
                <a:lnTo>
                  <a:pt x="2982" y="2243"/>
                </a:lnTo>
                <a:lnTo>
                  <a:pt x="2984" y="2243"/>
                </a:lnTo>
                <a:lnTo>
                  <a:pt x="2985" y="2243"/>
                </a:lnTo>
                <a:cubicBezTo>
                  <a:pt x="2994" y="2243"/>
                  <a:pt x="3006" y="2236"/>
                  <a:pt x="3008" y="2233"/>
                </a:cubicBezTo>
                <a:close/>
                <a:moveTo>
                  <a:pt x="3073" y="2000"/>
                </a:moveTo>
                <a:cubicBezTo>
                  <a:pt x="3061" y="1986"/>
                  <a:pt x="3039" y="1981"/>
                  <a:pt x="3028" y="1981"/>
                </a:cubicBezTo>
                <a:lnTo>
                  <a:pt x="3027" y="1981"/>
                </a:lnTo>
                <a:lnTo>
                  <a:pt x="3026" y="1981"/>
                </a:lnTo>
                <a:lnTo>
                  <a:pt x="3025" y="1981"/>
                </a:lnTo>
                <a:lnTo>
                  <a:pt x="3024" y="1981"/>
                </a:lnTo>
                <a:lnTo>
                  <a:pt x="3023" y="1981"/>
                </a:lnTo>
                <a:cubicBezTo>
                  <a:pt x="3000" y="1980"/>
                  <a:pt x="2965" y="1998"/>
                  <a:pt x="2950" y="2016"/>
                </a:cubicBezTo>
                <a:cubicBezTo>
                  <a:pt x="2929" y="2035"/>
                  <a:pt x="2918" y="2070"/>
                  <a:pt x="2918" y="2086"/>
                </a:cubicBezTo>
                <a:lnTo>
                  <a:pt x="2918" y="2087"/>
                </a:lnTo>
                <a:lnTo>
                  <a:pt x="2918" y="2088"/>
                </a:lnTo>
                <a:lnTo>
                  <a:pt x="2918" y="2089"/>
                </a:lnTo>
                <a:lnTo>
                  <a:pt x="2918" y="2090"/>
                </a:lnTo>
                <a:lnTo>
                  <a:pt x="2918" y="2092"/>
                </a:lnTo>
                <a:lnTo>
                  <a:pt x="2918" y="2093"/>
                </a:lnTo>
                <a:cubicBezTo>
                  <a:pt x="2918" y="2113"/>
                  <a:pt x="2934" y="2137"/>
                  <a:pt x="2943" y="2140"/>
                </a:cubicBezTo>
                <a:lnTo>
                  <a:pt x="2945" y="2141"/>
                </a:lnTo>
                <a:lnTo>
                  <a:pt x="2946" y="2142"/>
                </a:lnTo>
                <a:lnTo>
                  <a:pt x="2947" y="2143"/>
                </a:lnTo>
                <a:lnTo>
                  <a:pt x="2948" y="2144"/>
                </a:lnTo>
                <a:cubicBezTo>
                  <a:pt x="2957" y="2149"/>
                  <a:pt x="2974" y="2152"/>
                  <a:pt x="2981" y="2152"/>
                </a:cubicBezTo>
                <a:lnTo>
                  <a:pt x="2982" y="2152"/>
                </a:lnTo>
                <a:lnTo>
                  <a:pt x="2983" y="2152"/>
                </a:lnTo>
                <a:lnTo>
                  <a:pt x="2986" y="2152"/>
                </a:lnTo>
                <a:lnTo>
                  <a:pt x="2987" y="2152"/>
                </a:lnTo>
                <a:lnTo>
                  <a:pt x="2989" y="2152"/>
                </a:lnTo>
                <a:lnTo>
                  <a:pt x="2990" y="2152"/>
                </a:lnTo>
                <a:lnTo>
                  <a:pt x="2992" y="2152"/>
                </a:lnTo>
                <a:lnTo>
                  <a:pt x="2994" y="2153"/>
                </a:lnTo>
                <a:lnTo>
                  <a:pt x="2995" y="2153"/>
                </a:lnTo>
                <a:lnTo>
                  <a:pt x="2997" y="2153"/>
                </a:lnTo>
                <a:cubicBezTo>
                  <a:pt x="3032" y="2155"/>
                  <a:pt x="3091" y="2092"/>
                  <a:pt x="3090" y="2041"/>
                </a:cubicBezTo>
                <a:cubicBezTo>
                  <a:pt x="3090" y="2024"/>
                  <a:pt x="3079" y="2005"/>
                  <a:pt x="3073" y="2000"/>
                </a:cubicBezTo>
                <a:close/>
                <a:moveTo>
                  <a:pt x="2923" y="2005"/>
                </a:moveTo>
                <a:lnTo>
                  <a:pt x="2925" y="2004"/>
                </a:lnTo>
                <a:lnTo>
                  <a:pt x="2926" y="2003"/>
                </a:lnTo>
                <a:lnTo>
                  <a:pt x="2926" y="2001"/>
                </a:lnTo>
                <a:lnTo>
                  <a:pt x="2925" y="2000"/>
                </a:lnTo>
                <a:lnTo>
                  <a:pt x="2925" y="1999"/>
                </a:lnTo>
                <a:lnTo>
                  <a:pt x="2924" y="1998"/>
                </a:lnTo>
                <a:lnTo>
                  <a:pt x="2923" y="1998"/>
                </a:lnTo>
                <a:lnTo>
                  <a:pt x="2921" y="1998"/>
                </a:lnTo>
                <a:lnTo>
                  <a:pt x="2920" y="1998"/>
                </a:lnTo>
                <a:lnTo>
                  <a:pt x="2918" y="1999"/>
                </a:lnTo>
                <a:lnTo>
                  <a:pt x="2917" y="2000"/>
                </a:lnTo>
                <a:lnTo>
                  <a:pt x="2916" y="2001"/>
                </a:lnTo>
                <a:cubicBezTo>
                  <a:pt x="2908" y="2006"/>
                  <a:pt x="2902" y="2020"/>
                  <a:pt x="2902" y="2021"/>
                </a:cubicBezTo>
                <a:lnTo>
                  <a:pt x="2891" y="2021"/>
                </a:lnTo>
                <a:cubicBezTo>
                  <a:pt x="2888" y="2012"/>
                  <a:pt x="2875" y="2000"/>
                  <a:pt x="2873" y="1998"/>
                </a:cubicBezTo>
                <a:lnTo>
                  <a:pt x="2872" y="1998"/>
                </a:lnTo>
                <a:lnTo>
                  <a:pt x="2871" y="1998"/>
                </a:lnTo>
                <a:lnTo>
                  <a:pt x="2869" y="1998"/>
                </a:lnTo>
                <a:lnTo>
                  <a:pt x="2868" y="1998"/>
                </a:lnTo>
                <a:lnTo>
                  <a:pt x="2867" y="1999"/>
                </a:lnTo>
                <a:lnTo>
                  <a:pt x="2866" y="1999"/>
                </a:lnTo>
                <a:lnTo>
                  <a:pt x="2865" y="2000"/>
                </a:lnTo>
                <a:lnTo>
                  <a:pt x="2865" y="2001"/>
                </a:lnTo>
                <a:lnTo>
                  <a:pt x="2865" y="2002"/>
                </a:lnTo>
                <a:lnTo>
                  <a:pt x="2865" y="2003"/>
                </a:lnTo>
                <a:lnTo>
                  <a:pt x="2865" y="2004"/>
                </a:lnTo>
                <a:cubicBezTo>
                  <a:pt x="2875" y="2011"/>
                  <a:pt x="2882" y="2026"/>
                  <a:pt x="2883" y="2029"/>
                </a:cubicBezTo>
                <a:lnTo>
                  <a:pt x="2882" y="2031"/>
                </a:lnTo>
                <a:lnTo>
                  <a:pt x="2880" y="2033"/>
                </a:lnTo>
                <a:lnTo>
                  <a:pt x="2880" y="2035"/>
                </a:lnTo>
                <a:lnTo>
                  <a:pt x="2880" y="2222"/>
                </a:lnTo>
                <a:lnTo>
                  <a:pt x="2880" y="2224"/>
                </a:lnTo>
                <a:lnTo>
                  <a:pt x="2880" y="2225"/>
                </a:lnTo>
                <a:lnTo>
                  <a:pt x="2881" y="2227"/>
                </a:lnTo>
                <a:lnTo>
                  <a:pt x="2881" y="2228"/>
                </a:lnTo>
                <a:cubicBezTo>
                  <a:pt x="2884" y="2233"/>
                  <a:pt x="2894" y="2236"/>
                  <a:pt x="2895" y="2236"/>
                </a:cubicBezTo>
                <a:lnTo>
                  <a:pt x="2896" y="2236"/>
                </a:lnTo>
                <a:lnTo>
                  <a:pt x="2898" y="2236"/>
                </a:lnTo>
                <a:lnTo>
                  <a:pt x="2900" y="2236"/>
                </a:lnTo>
                <a:lnTo>
                  <a:pt x="2902" y="2235"/>
                </a:lnTo>
                <a:lnTo>
                  <a:pt x="2903" y="2234"/>
                </a:lnTo>
                <a:cubicBezTo>
                  <a:pt x="2908" y="2232"/>
                  <a:pt x="2910" y="2224"/>
                  <a:pt x="2910" y="2224"/>
                </a:cubicBezTo>
                <a:lnTo>
                  <a:pt x="2910" y="2223"/>
                </a:lnTo>
                <a:lnTo>
                  <a:pt x="2910" y="2222"/>
                </a:lnTo>
                <a:lnTo>
                  <a:pt x="2910" y="2029"/>
                </a:lnTo>
                <a:cubicBezTo>
                  <a:pt x="2912" y="2022"/>
                  <a:pt x="2921" y="2009"/>
                  <a:pt x="2923" y="2005"/>
                </a:cubicBezTo>
                <a:lnTo>
                  <a:pt x="2923" y="2005"/>
                </a:lnTo>
                <a:close/>
                <a:moveTo>
                  <a:pt x="2935" y="3649"/>
                </a:moveTo>
                <a:lnTo>
                  <a:pt x="3019" y="3491"/>
                </a:lnTo>
                <a:lnTo>
                  <a:pt x="3021" y="3489"/>
                </a:lnTo>
                <a:lnTo>
                  <a:pt x="3021" y="3488"/>
                </a:lnTo>
                <a:cubicBezTo>
                  <a:pt x="3029" y="3474"/>
                  <a:pt x="3033" y="3454"/>
                  <a:pt x="3032" y="3446"/>
                </a:cubicBezTo>
                <a:lnTo>
                  <a:pt x="3032" y="3445"/>
                </a:lnTo>
                <a:cubicBezTo>
                  <a:pt x="3035" y="3442"/>
                  <a:pt x="3036" y="3435"/>
                  <a:pt x="3036" y="3434"/>
                </a:cubicBezTo>
                <a:cubicBezTo>
                  <a:pt x="3037" y="3401"/>
                  <a:pt x="2958" y="3353"/>
                  <a:pt x="2925" y="3353"/>
                </a:cubicBezTo>
                <a:lnTo>
                  <a:pt x="2926" y="3349"/>
                </a:lnTo>
                <a:lnTo>
                  <a:pt x="2926" y="3344"/>
                </a:lnTo>
                <a:lnTo>
                  <a:pt x="2926" y="3341"/>
                </a:lnTo>
                <a:lnTo>
                  <a:pt x="2926" y="3338"/>
                </a:lnTo>
                <a:lnTo>
                  <a:pt x="2925" y="3335"/>
                </a:lnTo>
                <a:lnTo>
                  <a:pt x="2924" y="3333"/>
                </a:lnTo>
                <a:lnTo>
                  <a:pt x="2923" y="3332"/>
                </a:lnTo>
                <a:lnTo>
                  <a:pt x="2922" y="3331"/>
                </a:lnTo>
                <a:lnTo>
                  <a:pt x="2921" y="3330"/>
                </a:lnTo>
                <a:lnTo>
                  <a:pt x="2919" y="3330"/>
                </a:lnTo>
                <a:cubicBezTo>
                  <a:pt x="2890" y="3330"/>
                  <a:pt x="2768" y="3553"/>
                  <a:pt x="2752" y="3611"/>
                </a:cubicBezTo>
                <a:lnTo>
                  <a:pt x="2752" y="3613"/>
                </a:lnTo>
                <a:lnTo>
                  <a:pt x="2752" y="3615"/>
                </a:lnTo>
                <a:cubicBezTo>
                  <a:pt x="2750" y="3651"/>
                  <a:pt x="2792" y="3686"/>
                  <a:pt x="2823" y="3685"/>
                </a:cubicBezTo>
                <a:lnTo>
                  <a:pt x="2824" y="3685"/>
                </a:lnTo>
                <a:lnTo>
                  <a:pt x="2826" y="3685"/>
                </a:lnTo>
                <a:lnTo>
                  <a:pt x="2826" y="3688"/>
                </a:lnTo>
                <a:lnTo>
                  <a:pt x="2826" y="3691"/>
                </a:lnTo>
                <a:lnTo>
                  <a:pt x="2827" y="3694"/>
                </a:lnTo>
                <a:lnTo>
                  <a:pt x="2827" y="3697"/>
                </a:lnTo>
                <a:lnTo>
                  <a:pt x="2828" y="3698"/>
                </a:lnTo>
                <a:lnTo>
                  <a:pt x="2829" y="3700"/>
                </a:lnTo>
                <a:lnTo>
                  <a:pt x="2830" y="3701"/>
                </a:lnTo>
                <a:lnTo>
                  <a:pt x="2831" y="3702"/>
                </a:lnTo>
                <a:lnTo>
                  <a:pt x="2833" y="3702"/>
                </a:lnTo>
                <a:lnTo>
                  <a:pt x="2834" y="3702"/>
                </a:lnTo>
                <a:lnTo>
                  <a:pt x="2836" y="3702"/>
                </a:lnTo>
                <a:cubicBezTo>
                  <a:pt x="2868" y="3693"/>
                  <a:pt x="2965" y="3515"/>
                  <a:pt x="2961" y="3497"/>
                </a:cubicBezTo>
                <a:cubicBezTo>
                  <a:pt x="2961" y="3480"/>
                  <a:pt x="2947" y="3461"/>
                  <a:pt x="2935" y="3455"/>
                </a:cubicBezTo>
                <a:lnTo>
                  <a:pt x="2930" y="3455"/>
                </a:lnTo>
                <a:cubicBezTo>
                  <a:pt x="2923" y="3451"/>
                  <a:pt x="2911" y="3449"/>
                  <a:pt x="2907" y="3449"/>
                </a:cubicBezTo>
                <a:lnTo>
                  <a:pt x="2906" y="3449"/>
                </a:lnTo>
                <a:cubicBezTo>
                  <a:pt x="2898" y="3459"/>
                  <a:pt x="2893" y="3463"/>
                  <a:pt x="2892" y="3463"/>
                </a:cubicBezTo>
                <a:lnTo>
                  <a:pt x="2891" y="3463"/>
                </a:lnTo>
                <a:lnTo>
                  <a:pt x="2890" y="3463"/>
                </a:lnTo>
                <a:lnTo>
                  <a:pt x="2889" y="3463"/>
                </a:lnTo>
                <a:lnTo>
                  <a:pt x="2889" y="3463"/>
                </a:lnTo>
                <a:lnTo>
                  <a:pt x="2888" y="3462"/>
                </a:lnTo>
                <a:cubicBezTo>
                  <a:pt x="2887" y="3461"/>
                  <a:pt x="2887" y="3456"/>
                  <a:pt x="2887" y="3454"/>
                </a:cubicBezTo>
                <a:lnTo>
                  <a:pt x="2887" y="3453"/>
                </a:lnTo>
                <a:lnTo>
                  <a:pt x="2887" y="3452"/>
                </a:lnTo>
                <a:lnTo>
                  <a:pt x="2887" y="3451"/>
                </a:lnTo>
                <a:lnTo>
                  <a:pt x="2887" y="3450"/>
                </a:lnTo>
                <a:lnTo>
                  <a:pt x="2887" y="3449"/>
                </a:lnTo>
                <a:lnTo>
                  <a:pt x="2887" y="3448"/>
                </a:lnTo>
                <a:lnTo>
                  <a:pt x="2887" y="3447"/>
                </a:lnTo>
                <a:lnTo>
                  <a:pt x="2887" y="3446"/>
                </a:lnTo>
                <a:lnTo>
                  <a:pt x="2887" y="3445"/>
                </a:lnTo>
                <a:lnTo>
                  <a:pt x="2887" y="3444"/>
                </a:lnTo>
                <a:lnTo>
                  <a:pt x="2886" y="3444"/>
                </a:lnTo>
                <a:lnTo>
                  <a:pt x="2886" y="3444"/>
                </a:lnTo>
                <a:lnTo>
                  <a:pt x="2886" y="3444"/>
                </a:lnTo>
                <a:lnTo>
                  <a:pt x="2885" y="3444"/>
                </a:lnTo>
                <a:cubicBezTo>
                  <a:pt x="2884" y="3438"/>
                  <a:pt x="2855" y="3490"/>
                  <a:pt x="2810" y="3578"/>
                </a:cubicBezTo>
                <a:lnTo>
                  <a:pt x="2832" y="3591"/>
                </a:lnTo>
                <a:lnTo>
                  <a:pt x="2886" y="3491"/>
                </a:lnTo>
                <a:lnTo>
                  <a:pt x="2887" y="3490"/>
                </a:lnTo>
                <a:lnTo>
                  <a:pt x="2887" y="3488"/>
                </a:lnTo>
                <a:cubicBezTo>
                  <a:pt x="2891" y="3481"/>
                  <a:pt x="2903" y="3475"/>
                  <a:pt x="2907" y="3475"/>
                </a:cubicBezTo>
                <a:lnTo>
                  <a:pt x="2908" y="3475"/>
                </a:lnTo>
                <a:lnTo>
                  <a:pt x="2909" y="3475"/>
                </a:lnTo>
                <a:lnTo>
                  <a:pt x="2910" y="3476"/>
                </a:lnTo>
                <a:lnTo>
                  <a:pt x="2911" y="3476"/>
                </a:lnTo>
                <a:cubicBezTo>
                  <a:pt x="2921" y="3475"/>
                  <a:pt x="2936" y="3494"/>
                  <a:pt x="2934" y="3500"/>
                </a:cubicBezTo>
                <a:lnTo>
                  <a:pt x="2934" y="3501"/>
                </a:lnTo>
                <a:lnTo>
                  <a:pt x="2934" y="3502"/>
                </a:lnTo>
                <a:cubicBezTo>
                  <a:pt x="2934" y="3506"/>
                  <a:pt x="2930" y="3512"/>
                  <a:pt x="2930" y="3513"/>
                </a:cubicBezTo>
                <a:cubicBezTo>
                  <a:pt x="2867" y="3636"/>
                  <a:pt x="2846" y="3669"/>
                  <a:pt x="2843" y="3670"/>
                </a:cubicBezTo>
                <a:lnTo>
                  <a:pt x="2842" y="3670"/>
                </a:lnTo>
                <a:lnTo>
                  <a:pt x="2842" y="3670"/>
                </a:lnTo>
                <a:lnTo>
                  <a:pt x="2841" y="3670"/>
                </a:lnTo>
                <a:lnTo>
                  <a:pt x="2841" y="3670"/>
                </a:lnTo>
                <a:lnTo>
                  <a:pt x="2841" y="3669"/>
                </a:lnTo>
                <a:lnTo>
                  <a:pt x="2841" y="3668"/>
                </a:lnTo>
                <a:lnTo>
                  <a:pt x="2841" y="3667"/>
                </a:lnTo>
                <a:cubicBezTo>
                  <a:pt x="2841" y="3665"/>
                  <a:pt x="2842" y="3658"/>
                  <a:pt x="2842" y="3657"/>
                </a:cubicBezTo>
                <a:cubicBezTo>
                  <a:pt x="2843" y="3653"/>
                  <a:pt x="2844" y="3646"/>
                  <a:pt x="2844" y="3646"/>
                </a:cubicBezTo>
                <a:lnTo>
                  <a:pt x="2843" y="3644"/>
                </a:lnTo>
                <a:lnTo>
                  <a:pt x="2843" y="3643"/>
                </a:lnTo>
                <a:lnTo>
                  <a:pt x="2843" y="3642"/>
                </a:lnTo>
                <a:lnTo>
                  <a:pt x="2843" y="3642"/>
                </a:lnTo>
                <a:lnTo>
                  <a:pt x="2842" y="3641"/>
                </a:lnTo>
                <a:lnTo>
                  <a:pt x="2842" y="3641"/>
                </a:lnTo>
                <a:lnTo>
                  <a:pt x="2841" y="3641"/>
                </a:lnTo>
                <a:cubicBezTo>
                  <a:pt x="2840" y="3640"/>
                  <a:pt x="2830" y="3651"/>
                  <a:pt x="2825" y="3659"/>
                </a:cubicBezTo>
                <a:lnTo>
                  <a:pt x="2824" y="3659"/>
                </a:lnTo>
                <a:cubicBezTo>
                  <a:pt x="2817" y="3659"/>
                  <a:pt x="2807" y="3656"/>
                  <a:pt x="2805" y="3654"/>
                </a:cubicBezTo>
                <a:cubicBezTo>
                  <a:pt x="2794" y="3647"/>
                  <a:pt x="2783" y="3631"/>
                  <a:pt x="2780" y="3624"/>
                </a:cubicBezTo>
                <a:lnTo>
                  <a:pt x="2777" y="3629"/>
                </a:lnTo>
                <a:lnTo>
                  <a:pt x="2774" y="3632"/>
                </a:lnTo>
                <a:lnTo>
                  <a:pt x="2772" y="3635"/>
                </a:lnTo>
                <a:lnTo>
                  <a:pt x="2771" y="3637"/>
                </a:lnTo>
                <a:lnTo>
                  <a:pt x="2769" y="3639"/>
                </a:lnTo>
                <a:lnTo>
                  <a:pt x="2768" y="3640"/>
                </a:lnTo>
                <a:lnTo>
                  <a:pt x="2768" y="3640"/>
                </a:lnTo>
                <a:lnTo>
                  <a:pt x="2767" y="3639"/>
                </a:lnTo>
                <a:cubicBezTo>
                  <a:pt x="2766" y="3624"/>
                  <a:pt x="2898" y="3374"/>
                  <a:pt x="2919" y="3365"/>
                </a:cubicBezTo>
                <a:lnTo>
                  <a:pt x="2921" y="3364"/>
                </a:lnTo>
                <a:lnTo>
                  <a:pt x="2923" y="3363"/>
                </a:lnTo>
                <a:lnTo>
                  <a:pt x="2924" y="3364"/>
                </a:lnTo>
                <a:lnTo>
                  <a:pt x="2925" y="3365"/>
                </a:lnTo>
                <a:lnTo>
                  <a:pt x="2925" y="3366"/>
                </a:lnTo>
                <a:lnTo>
                  <a:pt x="2926" y="3369"/>
                </a:lnTo>
                <a:lnTo>
                  <a:pt x="2926" y="3372"/>
                </a:lnTo>
                <a:lnTo>
                  <a:pt x="2925" y="3376"/>
                </a:lnTo>
                <a:lnTo>
                  <a:pt x="2924" y="3381"/>
                </a:lnTo>
                <a:lnTo>
                  <a:pt x="2925" y="3381"/>
                </a:lnTo>
                <a:lnTo>
                  <a:pt x="2927" y="3381"/>
                </a:lnTo>
                <a:cubicBezTo>
                  <a:pt x="2948" y="3380"/>
                  <a:pt x="3010" y="3423"/>
                  <a:pt x="3008" y="3439"/>
                </a:cubicBezTo>
                <a:lnTo>
                  <a:pt x="3008" y="3440"/>
                </a:lnTo>
                <a:lnTo>
                  <a:pt x="3008" y="3441"/>
                </a:lnTo>
                <a:lnTo>
                  <a:pt x="3008" y="3442"/>
                </a:lnTo>
                <a:lnTo>
                  <a:pt x="3007" y="3443"/>
                </a:lnTo>
                <a:lnTo>
                  <a:pt x="3007" y="3443"/>
                </a:lnTo>
                <a:lnTo>
                  <a:pt x="3006" y="3444"/>
                </a:lnTo>
                <a:lnTo>
                  <a:pt x="3005" y="3445"/>
                </a:lnTo>
                <a:lnTo>
                  <a:pt x="3004" y="3446"/>
                </a:lnTo>
                <a:lnTo>
                  <a:pt x="3004" y="3447"/>
                </a:lnTo>
                <a:cubicBezTo>
                  <a:pt x="3004" y="3457"/>
                  <a:pt x="2998" y="3472"/>
                  <a:pt x="2995" y="3477"/>
                </a:cubicBezTo>
                <a:lnTo>
                  <a:pt x="2911" y="3635"/>
                </a:lnTo>
                <a:lnTo>
                  <a:pt x="2935" y="3649"/>
                </a:lnTo>
                <a:close/>
                <a:moveTo>
                  <a:pt x="3624" y="3042"/>
                </a:moveTo>
                <a:lnTo>
                  <a:pt x="3638" y="3042"/>
                </a:lnTo>
                <a:cubicBezTo>
                  <a:pt x="3675" y="3041"/>
                  <a:pt x="3699" y="3083"/>
                  <a:pt x="3699" y="3109"/>
                </a:cubicBezTo>
                <a:cubicBezTo>
                  <a:pt x="3694" y="3168"/>
                  <a:pt x="3658" y="3178"/>
                  <a:pt x="3634" y="3179"/>
                </a:cubicBezTo>
                <a:lnTo>
                  <a:pt x="3632" y="3179"/>
                </a:lnTo>
                <a:lnTo>
                  <a:pt x="3631" y="3179"/>
                </a:lnTo>
                <a:lnTo>
                  <a:pt x="3630" y="3179"/>
                </a:lnTo>
                <a:lnTo>
                  <a:pt x="3628" y="3179"/>
                </a:lnTo>
                <a:lnTo>
                  <a:pt x="3627" y="3180"/>
                </a:lnTo>
                <a:lnTo>
                  <a:pt x="3626" y="3180"/>
                </a:lnTo>
                <a:lnTo>
                  <a:pt x="3625" y="3180"/>
                </a:lnTo>
                <a:cubicBezTo>
                  <a:pt x="3615" y="3180"/>
                  <a:pt x="3602" y="3175"/>
                  <a:pt x="3597" y="3172"/>
                </a:cubicBezTo>
                <a:cubicBezTo>
                  <a:pt x="3594" y="3173"/>
                  <a:pt x="3587" y="3181"/>
                  <a:pt x="3587" y="3182"/>
                </a:cubicBezTo>
                <a:cubicBezTo>
                  <a:pt x="3567" y="3204"/>
                  <a:pt x="3541" y="3228"/>
                  <a:pt x="3524" y="3243"/>
                </a:cubicBezTo>
                <a:cubicBezTo>
                  <a:pt x="3526" y="3247"/>
                  <a:pt x="3534" y="3254"/>
                  <a:pt x="3535" y="3254"/>
                </a:cubicBezTo>
                <a:lnTo>
                  <a:pt x="3536" y="3255"/>
                </a:lnTo>
                <a:cubicBezTo>
                  <a:pt x="3543" y="3259"/>
                  <a:pt x="3549" y="3268"/>
                  <a:pt x="3548" y="3272"/>
                </a:cubicBezTo>
                <a:lnTo>
                  <a:pt x="3548" y="3273"/>
                </a:lnTo>
                <a:lnTo>
                  <a:pt x="3548" y="3274"/>
                </a:lnTo>
                <a:lnTo>
                  <a:pt x="3548" y="3276"/>
                </a:lnTo>
                <a:cubicBezTo>
                  <a:pt x="3545" y="3281"/>
                  <a:pt x="3536" y="3287"/>
                  <a:pt x="3537" y="3286"/>
                </a:cubicBezTo>
                <a:lnTo>
                  <a:pt x="3537" y="3286"/>
                </a:lnTo>
                <a:lnTo>
                  <a:pt x="3537" y="3287"/>
                </a:lnTo>
                <a:cubicBezTo>
                  <a:pt x="3537" y="3288"/>
                  <a:pt x="3530" y="3297"/>
                  <a:pt x="3529" y="3296"/>
                </a:cubicBezTo>
                <a:lnTo>
                  <a:pt x="3527" y="3297"/>
                </a:lnTo>
                <a:lnTo>
                  <a:pt x="3526" y="3297"/>
                </a:lnTo>
                <a:lnTo>
                  <a:pt x="3524" y="3297"/>
                </a:lnTo>
                <a:lnTo>
                  <a:pt x="3523" y="3297"/>
                </a:lnTo>
                <a:cubicBezTo>
                  <a:pt x="3517" y="3297"/>
                  <a:pt x="3509" y="3286"/>
                  <a:pt x="3508" y="3284"/>
                </a:cubicBezTo>
                <a:lnTo>
                  <a:pt x="3507" y="3283"/>
                </a:lnTo>
                <a:cubicBezTo>
                  <a:pt x="3504" y="3278"/>
                  <a:pt x="3498" y="3273"/>
                  <a:pt x="3498" y="3273"/>
                </a:cubicBezTo>
                <a:lnTo>
                  <a:pt x="3497" y="3273"/>
                </a:lnTo>
                <a:cubicBezTo>
                  <a:pt x="3493" y="3274"/>
                  <a:pt x="3489" y="3280"/>
                  <a:pt x="3488" y="3281"/>
                </a:cubicBezTo>
                <a:lnTo>
                  <a:pt x="3488" y="3281"/>
                </a:lnTo>
                <a:lnTo>
                  <a:pt x="3487" y="3283"/>
                </a:lnTo>
                <a:lnTo>
                  <a:pt x="3486" y="3284"/>
                </a:lnTo>
                <a:lnTo>
                  <a:pt x="3484" y="3285"/>
                </a:lnTo>
                <a:lnTo>
                  <a:pt x="3483" y="3286"/>
                </a:lnTo>
                <a:cubicBezTo>
                  <a:pt x="3484" y="3290"/>
                  <a:pt x="3494" y="3297"/>
                  <a:pt x="3494" y="3297"/>
                </a:cubicBezTo>
                <a:cubicBezTo>
                  <a:pt x="3500" y="3301"/>
                  <a:pt x="3505" y="3308"/>
                  <a:pt x="3505" y="3309"/>
                </a:cubicBezTo>
                <a:lnTo>
                  <a:pt x="3505" y="3310"/>
                </a:lnTo>
                <a:lnTo>
                  <a:pt x="3505" y="3311"/>
                </a:lnTo>
                <a:lnTo>
                  <a:pt x="3505" y="3312"/>
                </a:lnTo>
                <a:lnTo>
                  <a:pt x="3505" y="3314"/>
                </a:lnTo>
                <a:lnTo>
                  <a:pt x="3505" y="3315"/>
                </a:lnTo>
                <a:lnTo>
                  <a:pt x="3504" y="3317"/>
                </a:lnTo>
                <a:cubicBezTo>
                  <a:pt x="3502" y="3324"/>
                  <a:pt x="3496" y="3328"/>
                  <a:pt x="3497" y="3327"/>
                </a:cubicBezTo>
                <a:lnTo>
                  <a:pt x="3497" y="3327"/>
                </a:lnTo>
                <a:cubicBezTo>
                  <a:pt x="3498" y="3327"/>
                  <a:pt x="3488" y="3337"/>
                  <a:pt x="3487" y="3337"/>
                </a:cubicBezTo>
                <a:lnTo>
                  <a:pt x="3486" y="3337"/>
                </a:lnTo>
                <a:lnTo>
                  <a:pt x="3485" y="3338"/>
                </a:lnTo>
                <a:lnTo>
                  <a:pt x="3483" y="3338"/>
                </a:lnTo>
                <a:cubicBezTo>
                  <a:pt x="3475" y="3338"/>
                  <a:pt x="3460" y="3320"/>
                  <a:pt x="3462" y="3322"/>
                </a:cubicBezTo>
                <a:lnTo>
                  <a:pt x="3462" y="3322"/>
                </a:lnTo>
                <a:lnTo>
                  <a:pt x="3453" y="3314"/>
                </a:lnTo>
                <a:lnTo>
                  <a:pt x="3445" y="3319"/>
                </a:lnTo>
                <a:lnTo>
                  <a:pt x="3443" y="3319"/>
                </a:lnTo>
                <a:lnTo>
                  <a:pt x="3442" y="3319"/>
                </a:lnTo>
                <a:lnTo>
                  <a:pt x="3440" y="3319"/>
                </a:lnTo>
                <a:lnTo>
                  <a:pt x="3438" y="3320"/>
                </a:lnTo>
                <a:cubicBezTo>
                  <a:pt x="3426" y="3320"/>
                  <a:pt x="3422" y="3307"/>
                  <a:pt x="3421" y="3303"/>
                </a:cubicBezTo>
                <a:lnTo>
                  <a:pt x="3421" y="3297"/>
                </a:lnTo>
                <a:cubicBezTo>
                  <a:pt x="3422" y="3289"/>
                  <a:pt x="3434" y="3279"/>
                  <a:pt x="3437" y="3275"/>
                </a:cubicBezTo>
                <a:lnTo>
                  <a:pt x="3438" y="3275"/>
                </a:lnTo>
                <a:cubicBezTo>
                  <a:pt x="3440" y="3273"/>
                  <a:pt x="3445" y="3267"/>
                  <a:pt x="3447" y="3266"/>
                </a:cubicBezTo>
                <a:lnTo>
                  <a:pt x="3450" y="3262"/>
                </a:lnTo>
                <a:lnTo>
                  <a:pt x="3452" y="3260"/>
                </a:lnTo>
                <a:lnTo>
                  <a:pt x="3454" y="3258"/>
                </a:lnTo>
                <a:lnTo>
                  <a:pt x="3456" y="3256"/>
                </a:lnTo>
                <a:lnTo>
                  <a:pt x="3460" y="3252"/>
                </a:lnTo>
                <a:lnTo>
                  <a:pt x="3464" y="3248"/>
                </a:lnTo>
                <a:lnTo>
                  <a:pt x="3468" y="3244"/>
                </a:lnTo>
                <a:lnTo>
                  <a:pt x="3472" y="3240"/>
                </a:lnTo>
                <a:lnTo>
                  <a:pt x="3477" y="3236"/>
                </a:lnTo>
                <a:lnTo>
                  <a:pt x="3479" y="3234"/>
                </a:lnTo>
                <a:lnTo>
                  <a:pt x="3481" y="3232"/>
                </a:lnTo>
                <a:lnTo>
                  <a:pt x="3483" y="3230"/>
                </a:lnTo>
                <a:lnTo>
                  <a:pt x="3485" y="3228"/>
                </a:lnTo>
                <a:lnTo>
                  <a:pt x="3489" y="3224"/>
                </a:lnTo>
                <a:lnTo>
                  <a:pt x="3493" y="3220"/>
                </a:lnTo>
                <a:lnTo>
                  <a:pt x="3497" y="3216"/>
                </a:lnTo>
                <a:lnTo>
                  <a:pt x="3499" y="3213"/>
                </a:lnTo>
                <a:lnTo>
                  <a:pt x="3501" y="3211"/>
                </a:lnTo>
                <a:lnTo>
                  <a:pt x="3503" y="3209"/>
                </a:lnTo>
                <a:lnTo>
                  <a:pt x="3505" y="3207"/>
                </a:lnTo>
                <a:lnTo>
                  <a:pt x="3511" y="3201"/>
                </a:lnTo>
                <a:lnTo>
                  <a:pt x="3514" y="3199"/>
                </a:lnTo>
                <a:lnTo>
                  <a:pt x="3516" y="3197"/>
                </a:lnTo>
                <a:lnTo>
                  <a:pt x="3518" y="3195"/>
                </a:lnTo>
                <a:lnTo>
                  <a:pt x="3520" y="3193"/>
                </a:lnTo>
                <a:lnTo>
                  <a:pt x="3524" y="3189"/>
                </a:lnTo>
                <a:lnTo>
                  <a:pt x="3528" y="3185"/>
                </a:lnTo>
                <a:lnTo>
                  <a:pt x="3530" y="3183"/>
                </a:lnTo>
                <a:lnTo>
                  <a:pt x="3532" y="3180"/>
                </a:lnTo>
                <a:lnTo>
                  <a:pt x="3538" y="3174"/>
                </a:lnTo>
                <a:lnTo>
                  <a:pt x="3540" y="3172"/>
                </a:lnTo>
                <a:lnTo>
                  <a:pt x="3544" y="3168"/>
                </a:lnTo>
                <a:lnTo>
                  <a:pt x="3552" y="3160"/>
                </a:lnTo>
                <a:lnTo>
                  <a:pt x="3554" y="3158"/>
                </a:lnTo>
                <a:lnTo>
                  <a:pt x="3558" y="3154"/>
                </a:lnTo>
                <a:lnTo>
                  <a:pt x="3562" y="3150"/>
                </a:lnTo>
                <a:lnTo>
                  <a:pt x="3566" y="3146"/>
                </a:lnTo>
                <a:lnTo>
                  <a:pt x="3570" y="3142"/>
                </a:lnTo>
                <a:cubicBezTo>
                  <a:pt x="3564" y="3135"/>
                  <a:pt x="3562" y="3123"/>
                  <a:pt x="3562" y="3119"/>
                </a:cubicBezTo>
                <a:lnTo>
                  <a:pt x="3562" y="3118"/>
                </a:lnTo>
                <a:cubicBezTo>
                  <a:pt x="3561" y="3114"/>
                  <a:pt x="3561" y="3108"/>
                  <a:pt x="3561" y="3107"/>
                </a:cubicBezTo>
                <a:lnTo>
                  <a:pt x="3561" y="3106"/>
                </a:lnTo>
                <a:cubicBezTo>
                  <a:pt x="3560" y="3066"/>
                  <a:pt x="3596" y="3045"/>
                  <a:pt x="3624" y="3042"/>
                </a:cubicBezTo>
                <a:close/>
                <a:moveTo>
                  <a:pt x="3600" y="3110"/>
                </a:moveTo>
                <a:lnTo>
                  <a:pt x="3600" y="3112"/>
                </a:lnTo>
                <a:cubicBezTo>
                  <a:pt x="3599" y="3130"/>
                  <a:pt x="3620" y="3140"/>
                  <a:pt x="3630" y="3140"/>
                </a:cubicBezTo>
                <a:lnTo>
                  <a:pt x="3631" y="3140"/>
                </a:lnTo>
                <a:lnTo>
                  <a:pt x="3632" y="3140"/>
                </a:lnTo>
                <a:lnTo>
                  <a:pt x="3634" y="3140"/>
                </a:lnTo>
                <a:cubicBezTo>
                  <a:pt x="3648" y="3141"/>
                  <a:pt x="3660" y="3122"/>
                  <a:pt x="3660" y="3111"/>
                </a:cubicBezTo>
                <a:lnTo>
                  <a:pt x="3660" y="3110"/>
                </a:lnTo>
                <a:lnTo>
                  <a:pt x="3660" y="3108"/>
                </a:lnTo>
                <a:cubicBezTo>
                  <a:pt x="3661" y="3092"/>
                  <a:pt x="3641" y="3079"/>
                  <a:pt x="3630" y="3080"/>
                </a:cubicBezTo>
                <a:lnTo>
                  <a:pt x="3629" y="3080"/>
                </a:lnTo>
                <a:lnTo>
                  <a:pt x="3627" y="3080"/>
                </a:lnTo>
                <a:cubicBezTo>
                  <a:pt x="3611" y="3079"/>
                  <a:pt x="3599" y="3097"/>
                  <a:pt x="3600" y="3108"/>
                </a:cubicBezTo>
                <a:lnTo>
                  <a:pt x="3600" y="3110"/>
                </a:lnTo>
                <a:close/>
                <a:moveTo>
                  <a:pt x="3831" y="2597"/>
                </a:moveTo>
                <a:lnTo>
                  <a:pt x="3826" y="2597"/>
                </a:lnTo>
                <a:lnTo>
                  <a:pt x="3826" y="2594"/>
                </a:lnTo>
                <a:cubicBezTo>
                  <a:pt x="3810" y="2587"/>
                  <a:pt x="3784" y="2584"/>
                  <a:pt x="3774" y="2584"/>
                </a:cubicBezTo>
                <a:cubicBezTo>
                  <a:pt x="3727" y="2581"/>
                  <a:pt x="3661" y="2614"/>
                  <a:pt x="3644" y="2670"/>
                </a:cubicBezTo>
                <a:lnTo>
                  <a:pt x="3638" y="2681"/>
                </a:lnTo>
                <a:cubicBezTo>
                  <a:pt x="3635" y="2685"/>
                  <a:pt x="3634" y="2693"/>
                  <a:pt x="3634" y="2695"/>
                </a:cubicBezTo>
                <a:lnTo>
                  <a:pt x="3634" y="2695"/>
                </a:lnTo>
                <a:lnTo>
                  <a:pt x="3634" y="2697"/>
                </a:lnTo>
                <a:cubicBezTo>
                  <a:pt x="3634" y="2709"/>
                  <a:pt x="3650" y="2719"/>
                  <a:pt x="3658" y="2719"/>
                </a:cubicBezTo>
                <a:lnTo>
                  <a:pt x="3660" y="2719"/>
                </a:lnTo>
                <a:lnTo>
                  <a:pt x="3661" y="2719"/>
                </a:lnTo>
                <a:cubicBezTo>
                  <a:pt x="3672" y="2719"/>
                  <a:pt x="3683" y="2709"/>
                  <a:pt x="3684" y="2703"/>
                </a:cubicBezTo>
                <a:lnTo>
                  <a:pt x="3695" y="2687"/>
                </a:lnTo>
                <a:cubicBezTo>
                  <a:pt x="3707" y="2655"/>
                  <a:pt x="3745" y="2636"/>
                  <a:pt x="3770" y="2637"/>
                </a:cubicBezTo>
                <a:lnTo>
                  <a:pt x="3771" y="2637"/>
                </a:lnTo>
                <a:lnTo>
                  <a:pt x="3772" y="2637"/>
                </a:lnTo>
                <a:lnTo>
                  <a:pt x="3773" y="2637"/>
                </a:lnTo>
                <a:cubicBezTo>
                  <a:pt x="3785" y="2636"/>
                  <a:pt x="3803" y="2642"/>
                  <a:pt x="3809" y="2646"/>
                </a:cubicBezTo>
                <a:lnTo>
                  <a:pt x="3823" y="2651"/>
                </a:lnTo>
                <a:cubicBezTo>
                  <a:pt x="3826" y="2654"/>
                  <a:pt x="3833" y="2655"/>
                  <a:pt x="3834" y="2655"/>
                </a:cubicBezTo>
                <a:lnTo>
                  <a:pt x="3834" y="2655"/>
                </a:lnTo>
                <a:lnTo>
                  <a:pt x="3835" y="2655"/>
                </a:lnTo>
                <a:cubicBezTo>
                  <a:pt x="3844" y="2656"/>
                  <a:pt x="3856" y="2646"/>
                  <a:pt x="3858" y="2640"/>
                </a:cubicBezTo>
                <a:cubicBezTo>
                  <a:pt x="3860" y="2636"/>
                  <a:pt x="3860" y="2630"/>
                  <a:pt x="3860" y="2630"/>
                </a:cubicBezTo>
                <a:lnTo>
                  <a:pt x="3860" y="2629"/>
                </a:lnTo>
                <a:cubicBezTo>
                  <a:pt x="3863" y="2621"/>
                  <a:pt x="3851" y="2607"/>
                  <a:pt x="3845" y="2605"/>
                </a:cubicBezTo>
                <a:lnTo>
                  <a:pt x="3831" y="2597"/>
                </a:lnTo>
                <a:close/>
                <a:moveTo>
                  <a:pt x="3998" y="2258"/>
                </a:moveTo>
                <a:lnTo>
                  <a:pt x="4010" y="2271"/>
                </a:lnTo>
                <a:lnTo>
                  <a:pt x="4020" y="2269"/>
                </a:lnTo>
                <a:lnTo>
                  <a:pt x="4034" y="2271"/>
                </a:lnTo>
                <a:lnTo>
                  <a:pt x="4042" y="2258"/>
                </a:lnTo>
                <a:lnTo>
                  <a:pt x="4058" y="2233"/>
                </a:lnTo>
                <a:lnTo>
                  <a:pt x="4080" y="2206"/>
                </a:lnTo>
                <a:lnTo>
                  <a:pt x="4062" y="2181"/>
                </a:lnTo>
                <a:lnTo>
                  <a:pt x="3982" y="2181"/>
                </a:lnTo>
                <a:lnTo>
                  <a:pt x="3964" y="2206"/>
                </a:lnTo>
                <a:lnTo>
                  <a:pt x="3982" y="2233"/>
                </a:lnTo>
                <a:lnTo>
                  <a:pt x="3998" y="2258"/>
                </a:lnTo>
                <a:close/>
                <a:moveTo>
                  <a:pt x="4020" y="2478"/>
                </a:moveTo>
                <a:lnTo>
                  <a:pt x="4023" y="2478"/>
                </a:lnTo>
                <a:cubicBezTo>
                  <a:pt x="4094" y="2480"/>
                  <a:pt x="4147" y="2413"/>
                  <a:pt x="4145" y="2356"/>
                </a:cubicBezTo>
                <a:lnTo>
                  <a:pt x="4145" y="2353"/>
                </a:lnTo>
                <a:lnTo>
                  <a:pt x="4145" y="2351"/>
                </a:lnTo>
                <a:cubicBezTo>
                  <a:pt x="4147" y="2300"/>
                  <a:pt x="4107" y="2251"/>
                  <a:pt x="4069" y="2237"/>
                </a:cubicBezTo>
                <a:lnTo>
                  <a:pt x="4053" y="2261"/>
                </a:lnTo>
                <a:cubicBezTo>
                  <a:pt x="4091" y="2273"/>
                  <a:pt x="4119" y="2316"/>
                  <a:pt x="4118" y="2352"/>
                </a:cubicBezTo>
                <a:lnTo>
                  <a:pt x="4118" y="2353"/>
                </a:lnTo>
                <a:lnTo>
                  <a:pt x="4118" y="2356"/>
                </a:lnTo>
                <a:cubicBezTo>
                  <a:pt x="4119" y="2410"/>
                  <a:pt x="4066" y="2452"/>
                  <a:pt x="4022" y="2451"/>
                </a:cubicBezTo>
                <a:lnTo>
                  <a:pt x="4020" y="2451"/>
                </a:lnTo>
                <a:lnTo>
                  <a:pt x="4017" y="2451"/>
                </a:lnTo>
                <a:cubicBezTo>
                  <a:pt x="3963" y="2453"/>
                  <a:pt x="3921" y="2399"/>
                  <a:pt x="3922" y="2356"/>
                </a:cubicBezTo>
                <a:lnTo>
                  <a:pt x="3922" y="2353"/>
                </a:lnTo>
                <a:lnTo>
                  <a:pt x="3922" y="2351"/>
                </a:lnTo>
                <a:cubicBezTo>
                  <a:pt x="3921" y="2308"/>
                  <a:pt x="3959" y="2271"/>
                  <a:pt x="3990" y="2261"/>
                </a:cubicBezTo>
                <a:lnTo>
                  <a:pt x="3974" y="2237"/>
                </a:lnTo>
                <a:cubicBezTo>
                  <a:pt x="3927" y="2253"/>
                  <a:pt x="3894" y="2310"/>
                  <a:pt x="3895" y="2351"/>
                </a:cubicBezTo>
                <a:lnTo>
                  <a:pt x="3895" y="2353"/>
                </a:lnTo>
                <a:lnTo>
                  <a:pt x="3895" y="2357"/>
                </a:lnTo>
                <a:cubicBezTo>
                  <a:pt x="3893" y="2427"/>
                  <a:pt x="3963" y="2480"/>
                  <a:pt x="4017" y="2478"/>
                </a:cubicBezTo>
                <a:lnTo>
                  <a:pt x="4020" y="2478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2" name="Oval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689960" y="4535434"/>
            <a:ext cx="606425" cy="60642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5" h="955">
                <a:moveTo>
                  <a:pt x="0" y="478"/>
                </a:moveTo>
                <a:cubicBezTo>
                  <a:pt x="-8" y="209"/>
                  <a:pt x="237" y="-7"/>
                  <a:pt x="478" y="0"/>
                </a:cubicBezTo>
                <a:cubicBezTo>
                  <a:pt x="746" y="-8"/>
                  <a:pt x="962" y="237"/>
                  <a:pt x="955" y="478"/>
                </a:cubicBezTo>
                <a:cubicBezTo>
                  <a:pt x="963" y="746"/>
                  <a:pt x="718" y="962"/>
                  <a:pt x="478" y="955"/>
                </a:cubicBezTo>
                <a:cubicBezTo>
                  <a:pt x="209" y="963"/>
                  <a:pt x="-7" y="718"/>
                  <a:pt x="0" y="478"/>
                </a:cubicBezTo>
                <a:close/>
                <a:moveTo>
                  <a:pt x="795" y="437"/>
                </a:moveTo>
                <a:cubicBezTo>
                  <a:pt x="791" y="386"/>
                  <a:pt x="768" y="330"/>
                  <a:pt x="738" y="291"/>
                </a:cubicBezTo>
                <a:cubicBezTo>
                  <a:pt x="678" y="185"/>
                  <a:pt x="493" y="151"/>
                  <a:pt x="504" y="161"/>
                </a:cubicBezTo>
                <a:cubicBezTo>
                  <a:pt x="496" y="160"/>
                  <a:pt x="485" y="159"/>
                  <a:pt x="478" y="158"/>
                </a:cubicBezTo>
                <a:lnTo>
                  <a:pt x="475" y="158"/>
                </a:lnTo>
                <a:cubicBezTo>
                  <a:pt x="466" y="159"/>
                  <a:pt x="458" y="160"/>
                  <a:pt x="449" y="161"/>
                </a:cubicBezTo>
                <a:cubicBezTo>
                  <a:pt x="442" y="161"/>
                  <a:pt x="432" y="162"/>
                  <a:pt x="426" y="163"/>
                </a:cubicBezTo>
                <a:cubicBezTo>
                  <a:pt x="268" y="182"/>
                  <a:pt x="153" y="341"/>
                  <a:pt x="158" y="479"/>
                </a:cubicBezTo>
                <a:cubicBezTo>
                  <a:pt x="160" y="665"/>
                  <a:pt x="296" y="783"/>
                  <a:pt x="470" y="797"/>
                </a:cubicBezTo>
                <a:cubicBezTo>
                  <a:pt x="483" y="798"/>
                  <a:pt x="504" y="796"/>
                  <a:pt x="510" y="795"/>
                </a:cubicBezTo>
                <a:cubicBezTo>
                  <a:pt x="628" y="799"/>
                  <a:pt x="795" y="673"/>
                  <a:pt x="797" y="477"/>
                </a:cubicBezTo>
                <a:cubicBezTo>
                  <a:pt x="797" y="464"/>
                  <a:pt x="796" y="443"/>
                  <a:pt x="795" y="437"/>
                </a:cubicBezTo>
                <a:close/>
                <a:moveTo>
                  <a:pt x="727" y="603"/>
                </a:moveTo>
                <a:cubicBezTo>
                  <a:pt x="719" y="589"/>
                  <a:pt x="708" y="565"/>
                  <a:pt x="706" y="551"/>
                </a:cubicBezTo>
                <a:cubicBezTo>
                  <a:pt x="704" y="545"/>
                  <a:pt x="700" y="541"/>
                  <a:pt x="699" y="541"/>
                </a:cubicBezTo>
                <a:lnTo>
                  <a:pt x="698" y="541"/>
                </a:lnTo>
                <a:lnTo>
                  <a:pt x="697" y="541"/>
                </a:lnTo>
                <a:cubicBezTo>
                  <a:pt x="689" y="540"/>
                  <a:pt x="681" y="558"/>
                  <a:pt x="681" y="567"/>
                </a:cubicBezTo>
                <a:cubicBezTo>
                  <a:pt x="680" y="577"/>
                  <a:pt x="675" y="585"/>
                  <a:pt x="670" y="584"/>
                </a:cubicBezTo>
                <a:cubicBezTo>
                  <a:pt x="665" y="586"/>
                  <a:pt x="653" y="576"/>
                  <a:pt x="647" y="568"/>
                </a:cubicBezTo>
                <a:cubicBezTo>
                  <a:pt x="633" y="552"/>
                  <a:pt x="625" y="550"/>
                  <a:pt x="621" y="551"/>
                </a:cubicBezTo>
                <a:cubicBezTo>
                  <a:pt x="620" y="551"/>
                  <a:pt x="618" y="551"/>
                  <a:pt x="618" y="551"/>
                </a:cubicBezTo>
                <a:lnTo>
                  <a:pt x="617" y="551"/>
                </a:lnTo>
                <a:lnTo>
                  <a:pt x="617" y="551"/>
                </a:lnTo>
                <a:lnTo>
                  <a:pt x="616" y="551"/>
                </a:lnTo>
                <a:lnTo>
                  <a:pt x="616" y="551"/>
                </a:lnTo>
                <a:cubicBezTo>
                  <a:pt x="611" y="549"/>
                  <a:pt x="599" y="569"/>
                  <a:pt x="599" y="623"/>
                </a:cubicBezTo>
                <a:cubicBezTo>
                  <a:pt x="598" y="699"/>
                  <a:pt x="624" y="701"/>
                  <a:pt x="638" y="708"/>
                </a:cubicBezTo>
                <a:cubicBezTo>
                  <a:pt x="583" y="729"/>
                  <a:pt x="619" y="740"/>
                  <a:pt x="477" y="755"/>
                </a:cubicBezTo>
                <a:cubicBezTo>
                  <a:pt x="328" y="768"/>
                  <a:pt x="194" y="599"/>
                  <a:pt x="207" y="482"/>
                </a:cubicBezTo>
                <a:cubicBezTo>
                  <a:pt x="205" y="417"/>
                  <a:pt x="235" y="347"/>
                  <a:pt x="266" y="313"/>
                </a:cubicBezTo>
                <a:cubicBezTo>
                  <a:pt x="266" y="318"/>
                  <a:pt x="267" y="326"/>
                  <a:pt x="267" y="329"/>
                </a:cubicBezTo>
                <a:cubicBezTo>
                  <a:pt x="268" y="334"/>
                  <a:pt x="269" y="342"/>
                  <a:pt x="269" y="345"/>
                </a:cubicBezTo>
                <a:cubicBezTo>
                  <a:pt x="269" y="353"/>
                  <a:pt x="270" y="364"/>
                  <a:pt x="270" y="369"/>
                </a:cubicBezTo>
                <a:cubicBezTo>
                  <a:pt x="270" y="391"/>
                  <a:pt x="267" y="416"/>
                  <a:pt x="263" y="435"/>
                </a:cubicBezTo>
                <a:lnTo>
                  <a:pt x="263" y="454"/>
                </a:lnTo>
                <a:cubicBezTo>
                  <a:pt x="266" y="457"/>
                  <a:pt x="273" y="459"/>
                  <a:pt x="274" y="459"/>
                </a:cubicBezTo>
                <a:lnTo>
                  <a:pt x="275" y="460"/>
                </a:lnTo>
                <a:lnTo>
                  <a:pt x="277" y="460"/>
                </a:lnTo>
                <a:lnTo>
                  <a:pt x="278" y="459"/>
                </a:lnTo>
                <a:lnTo>
                  <a:pt x="280" y="458"/>
                </a:lnTo>
                <a:lnTo>
                  <a:pt x="281" y="456"/>
                </a:lnTo>
                <a:lnTo>
                  <a:pt x="282" y="455"/>
                </a:lnTo>
                <a:lnTo>
                  <a:pt x="282" y="454"/>
                </a:lnTo>
                <a:cubicBezTo>
                  <a:pt x="285" y="448"/>
                  <a:pt x="285" y="438"/>
                  <a:pt x="285" y="435"/>
                </a:cubicBezTo>
                <a:lnTo>
                  <a:pt x="285" y="418"/>
                </a:lnTo>
                <a:cubicBezTo>
                  <a:pt x="288" y="422"/>
                  <a:pt x="292" y="424"/>
                  <a:pt x="292" y="424"/>
                </a:cubicBezTo>
                <a:cubicBezTo>
                  <a:pt x="295" y="425"/>
                  <a:pt x="302" y="434"/>
                  <a:pt x="304" y="436"/>
                </a:cubicBezTo>
                <a:cubicBezTo>
                  <a:pt x="308" y="440"/>
                  <a:pt x="314" y="446"/>
                  <a:pt x="317" y="448"/>
                </a:cubicBezTo>
                <a:lnTo>
                  <a:pt x="318" y="449"/>
                </a:lnTo>
                <a:lnTo>
                  <a:pt x="319" y="450"/>
                </a:lnTo>
                <a:lnTo>
                  <a:pt x="319" y="451"/>
                </a:lnTo>
                <a:lnTo>
                  <a:pt x="320" y="453"/>
                </a:lnTo>
                <a:cubicBezTo>
                  <a:pt x="322" y="456"/>
                  <a:pt x="323" y="460"/>
                  <a:pt x="323" y="463"/>
                </a:cubicBezTo>
                <a:cubicBezTo>
                  <a:pt x="323" y="470"/>
                  <a:pt x="327" y="477"/>
                  <a:pt x="331" y="481"/>
                </a:cubicBezTo>
                <a:cubicBezTo>
                  <a:pt x="334" y="485"/>
                  <a:pt x="336" y="492"/>
                  <a:pt x="337" y="495"/>
                </a:cubicBezTo>
                <a:cubicBezTo>
                  <a:pt x="338" y="499"/>
                  <a:pt x="340" y="506"/>
                  <a:pt x="342" y="508"/>
                </a:cubicBezTo>
                <a:cubicBezTo>
                  <a:pt x="342" y="510"/>
                  <a:pt x="343" y="517"/>
                  <a:pt x="344" y="518"/>
                </a:cubicBezTo>
                <a:lnTo>
                  <a:pt x="345" y="519"/>
                </a:lnTo>
                <a:cubicBezTo>
                  <a:pt x="346" y="527"/>
                  <a:pt x="356" y="533"/>
                  <a:pt x="364" y="532"/>
                </a:cubicBezTo>
                <a:lnTo>
                  <a:pt x="365" y="532"/>
                </a:lnTo>
                <a:lnTo>
                  <a:pt x="367" y="533"/>
                </a:lnTo>
                <a:lnTo>
                  <a:pt x="368" y="533"/>
                </a:lnTo>
                <a:cubicBezTo>
                  <a:pt x="373" y="534"/>
                  <a:pt x="376" y="542"/>
                  <a:pt x="377" y="546"/>
                </a:cubicBezTo>
                <a:lnTo>
                  <a:pt x="369" y="546"/>
                </a:lnTo>
                <a:cubicBezTo>
                  <a:pt x="358" y="548"/>
                  <a:pt x="352" y="557"/>
                  <a:pt x="353" y="565"/>
                </a:cubicBezTo>
                <a:cubicBezTo>
                  <a:pt x="352" y="589"/>
                  <a:pt x="362" y="610"/>
                  <a:pt x="380" y="624"/>
                </a:cubicBezTo>
                <a:lnTo>
                  <a:pt x="389" y="634"/>
                </a:lnTo>
                <a:cubicBezTo>
                  <a:pt x="406" y="650"/>
                  <a:pt x="403" y="655"/>
                  <a:pt x="405" y="666"/>
                </a:cubicBezTo>
                <a:cubicBezTo>
                  <a:pt x="405" y="669"/>
                  <a:pt x="405" y="674"/>
                  <a:pt x="404" y="676"/>
                </a:cubicBezTo>
                <a:lnTo>
                  <a:pt x="404" y="677"/>
                </a:lnTo>
                <a:lnTo>
                  <a:pt x="403" y="677"/>
                </a:lnTo>
                <a:lnTo>
                  <a:pt x="403" y="678"/>
                </a:lnTo>
                <a:lnTo>
                  <a:pt x="402" y="679"/>
                </a:lnTo>
                <a:cubicBezTo>
                  <a:pt x="400" y="684"/>
                  <a:pt x="396" y="693"/>
                  <a:pt x="396" y="698"/>
                </a:cubicBezTo>
                <a:lnTo>
                  <a:pt x="396" y="719"/>
                </a:lnTo>
                <a:cubicBezTo>
                  <a:pt x="397" y="721"/>
                  <a:pt x="398" y="727"/>
                  <a:pt x="399" y="729"/>
                </a:cubicBezTo>
                <a:cubicBezTo>
                  <a:pt x="399" y="733"/>
                  <a:pt x="401" y="739"/>
                  <a:pt x="402" y="739"/>
                </a:cubicBezTo>
                <a:lnTo>
                  <a:pt x="402" y="740"/>
                </a:lnTo>
                <a:lnTo>
                  <a:pt x="403" y="741"/>
                </a:lnTo>
                <a:lnTo>
                  <a:pt x="404" y="741"/>
                </a:lnTo>
                <a:lnTo>
                  <a:pt x="404" y="741"/>
                </a:lnTo>
                <a:cubicBezTo>
                  <a:pt x="407" y="740"/>
                  <a:pt x="412" y="740"/>
                  <a:pt x="412" y="740"/>
                </a:cubicBezTo>
                <a:cubicBezTo>
                  <a:pt x="421" y="740"/>
                  <a:pt x="428" y="735"/>
                  <a:pt x="429" y="725"/>
                </a:cubicBezTo>
                <a:lnTo>
                  <a:pt x="429" y="723"/>
                </a:lnTo>
                <a:lnTo>
                  <a:pt x="428" y="722"/>
                </a:lnTo>
                <a:lnTo>
                  <a:pt x="428" y="721"/>
                </a:lnTo>
                <a:lnTo>
                  <a:pt x="426" y="719"/>
                </a:lnTo>
                <a:lnTo>
                  <a:pt x="426" y="719"/>
                </a:lnTo>
                <a:lnTo>
                  <a:pt x="426" y="718"/>
                </a:lnTo>
                <a:lnTo>
                  <a:pt x="426" y="717"/>
                </a:lnTo>
                <a:lnTo>
                  <a:pt x="426" y="716"/>
                </a:lnTo>
                <a:cubicBezTo>
                  <a:pt x="425" y="700"/>
                  <a:pt x="444" y="663"/>
                  <a:pt x="453" y="660"/>
                </a:cubicBezTo>
                <a:cubicBezTo>
                  <a:pt x="459" y="653"/>
                  <a:pt x="468" y="647"/>
                  <a:pt x="475" y="642"/>
                </a:cubicBezTo>
                <a:lnTo>
                  <a:pt x="476" y="641"/>
                </a:lnTo>
                <a:lnTo>
                  <a:pt x="477" y="641"/>
                </a:lnTo>
                <a:lnTo>
                  <a:pt x="478" y="640"/>
                </a:lnTo>
                <a:lnTo>
                  <a:pt x="479" y="639"/>
                </a:lnTo>
                <a:lnTo>
                  <a:pt x="480" y="638"/>
                </a:lnTo>
                <a:cubicBezTo>
                  <a:pt x="489" y="630"/>
                  <a:pt x="494" y="619"/>
                  <a:pt x="493" y="610"/>
                </a:cubicBezTo>
                <a:cubicBezTo>
                  <a:pt x="493" y="606"/>
                  <a:pt x="492" y="599"/>
                  <a:pt x="491" y="596"/>
                </a:cubicBezTo>
                <a:cubicBezTo>
                  <a:pt x="489" y="593"/>
                  <a:pt x="489" y="588"/>
                  <a:pt x="489" y="587"/>
                </a:cubicBezTo>
                <a:cubicBezTo>
                  <a:pt x="488" y="578"/>
                  <a:pt x="496" y="567"/>
                  <a:pt x="503" y="561"/>
                </a:cubicBezTo>
                <a:cubicBezTo>
                  <a:pt x="514" y="554"/>
                  <a:pt x="521" y="538"/>
                  <a:pt x="521" y="527"/>
                </a:cubicBezTo>
                <a:cubicBezTo>
                  <a:pt x="519" y="512"/>
                  <a:pt x="510" y="501"/>
                  <a:pt x="501" y="502"/>
                </a:cubicBezTo>
                <a:lnTo>
                  <a:pt x="499" y="502"/>
                </a:lnTo>
                <a:lnTo>
                  <a:pt x="498" y="502"/>
                </a:lnTo>
                <a:lnTo>
                  <a:pt x="497" y="502"/>
                </a:lnTo>
                <a:cubicBezTo>
                  <a:pt x="491" y="502"/>
                  <a:pt x="481" y="506"/>
                  <a:pt x="478" y="508"/>
                </a:cubicBezTo>
                <a:cubicBezTo>
                  <a:pt x="475" y="509"/>
                  <a:pt x="471" y="510"/>
                  <a:pt x="470" y="511"/>
                </a:cubicBezTo>
                <a:cubicBezTo>
                  <a:pt x="463" y="513"/>
                  <a:pt x="454" y="516"/>
                  <a:pt x="450" y="516"/>
                </a:cubicBezTo>
                <a:lnTo>
                  <a:pt x="449" y="516"/>
                </a:lnTo>
                <a:lnTo>
                  <a:pt x="448" y="516"/>
                </a:lnTo>
                <a:lnTo>
                  <a:pt x="446" y="516"/>
                </a:lnTo>
                <a:lnTo>
                  <a:pt x="445" y="516"/>
                </a:lnTo>
                <a:cubicBezTo>
                  <a:pt x="434" y="517"/>
                  <a:pt x="427" y="507"/>
                  <a:pt x="423" y="500"/>
                </a:cubicBezTo>
                <a:lnTo>
                  <a:pt x="422" y="498"/>
                </a:lnTo>
                <a:lnTo>
                  <a:pt x="421" y="496"/>
                </a:lnTo>
                <a:lnTo>
                  <a:pt x="420" y="495"/>
                </a:lnTo>
                <a:lnTo>
                  <a:pt x="419" y="494"/>
                </a:lnTo>
                <a:lnTo>
                  <a:pt x="419" y="494"/>
                </a:lnTo>
                <a:lnTo>
                  <a:pt x="418" y="493"/>
                </a:lnTo>
                <a:lnTo>
                  <a:pt x="417" y="493"/>
                </a:lnTo>
                <a:cubicBezTo>
                  <a:pt x="416" y="493"/>
                  <a:pt x="411" y="496"/>
                  <a:pt x="410" y="497"/>
                </a:cubicBezTo>
                <a:cubicBezTo>
                  <a:pt x="406" y="498"/>
                  <a:pt x="400" y="502"/>
                  <a:pt x="398" y="503"/>
                </a:cubicBezTo>
                <a:cubicBezTo>
                  <a:pt x="395" y="505"/>
                  <a:pt x="390" y="507"/>
                  <a:pt x="388" y="508"/>
                </a:cubicBezTo>
                <a:lnTo>
                  <a:pt x="387" y="509"/>
                </a:lnTo>
                <a:lnTo>
                  <a:pt x="386" y="509"/>
                </a:lnTo>
                <a:lnTo>
                  <a:pt x="385" y="510"/>
                </a:lnTo>
                <a:lnTo>
                  <a:pt x="384" y="510"/>
                </a:lnTo>
                <a:lnTo>
                  <a:pt x="383" y="511"/>
                </a:lnTo>
                <a:lnTo>
                  <a:pt x="382" y="511"/>
                </a:lnTo>
                <a:cubicBezTo>
                  <a:pt x="379" y="511"/>
                  <a:pt x="373" y="507"/>
                  <a:pt x="372" y="505"/>
                </a:cubicBezTo>
                <a:lnTo>
                  <a:pt x="371" y="504"/>
                </a:lnTo>
                <a:lnTo>
                  <a:pt x="370" y="503"/>
                </a:lnTo>
                <a:lnTo>
                  <a:pt x="369" y="503"/>
                </a:lnTo>
                <a:lnTo>
                  <a:pt x="368" y="502"/>
                </a:lnTo>
                <a:lnTo>
                  <a:pt x="365" y="500"/>
                </a:lnTo>
                <a:lnTo>
                  <a:pt x="364" y="499"/>
                </a:lnTo>
                <a:lnTo>
                  <a:pt x="363" y="499"/>
                </a:lnTo>
                <a:lnTo>
                  <a:pt x="362" y="498"/>
                </a:lnTo>
                <a:lnTo>
                  <a:pt x="361" y="497"/>
                </a:lnTo>
                <a:lnTo>
                  <a:pt x="359" y="496"/>
                </a:lnTo>
                <a:lnTo>
                  <a:pt x="358" y="496"/>
                </a:lnTo>
                <a:lnTo>
                  <a:pt x="357" y="495"/>
                </a:lnTo>
                <a:lnTo>
                  <a:pt x="355" y="495"/>
                </a:lnTo>
                <a:cubicBezTo>
                  <a:pt x="351" y="494"/>
                  <a:pt x="343" y="485"/>
                  <a:pt x="342" y="482"/>
                </a:cubicBezTo>
                <a:lnTo>
                  <a:pt x="342" y="481"/>
                </a:lnTo>
                <a:lnTo>
                  <a:pt x="342" y="479"/>
                </a:lnTo>
                <a:lnTo>
                  <a:pt x="342" y="477"/>
                </a:lnTo>
                <a:lnTo>
                  <a:pt x="343" y="476"/>
                </a:lnTo>
                <a:lnTo>
                  <a:pt x="344" y="474"/>
                </a:lnTo>
                <a:lnTo>
                  <a:pt x="345" y="473"/>
                </a:lnTo>
                <a:lnTo>
                  <a:pt x="347" y="472"/>
                </a:lnTo>
                <a:lnTo>
                  <a:pt x="348" y="471"/>
                </a:lnTo>
                <a:lnTo>
                  <a:pt x="350" y="470"/>
                </a:lnTo>
                <a:lnTo>
                  <a:pt x="351" y="470"/>
                </a:lnTo>
                <a:lnTo>
                  <a:pt x="353" y="470"/>
                </a:lnTo>
                <a:cubicBezTo>
                  <a:pt x="356" y="468"/>
                  <a:pt x="362" y="467"/>
                  <a:pt x="364" y="467"/>
                </a:cubicBezTo>
                <a:cubicBezTo>
                  <a:pt x="367" y="466"/>
                  <a:pt x="373" y="465"/>
                  <a:pt x="374" y="464"/>
                </a:cubicBezTo>
                <a:cubicBezTo>
                  <a:pt x="378" y="464"/>
                  <a:pt x="381" y="463"/>
                  <a:pt x="382" y="463"/>
                </a:cubicBezTo>
                <a:lnTo>
                  <a:pt x="383" y="462"/>
                </a:lnTo>
                <a:lnTo>
                  <a:pt x="384" y="462"/>
                </a:lnTo>
                <a:lnTo>
                  <a:pt x="384" y="462"/>
                </a:lnTo>
                <a:lnTo>
                  <a:pt x="385" y="462"/>
                </a:lnTo>
                <a:lnTo>
                  <a:pt x="387" y="461"/>
                </a:lnTo>
                <a:lnTo>
                  <a:pt x="389" y="459"/>
                </a:lnTo>
                <a:lnTo>
                  <a:pt x="389" y="458"/>
                </a:lnTo>
                <a:lnTo>
                  <a:pt x="390" y="457"/>
                </a:lnTo>
                <a:lnTo>
                  <a:pt x="390" y="456"/>
                </a:lnTo>
                <a:lnTo>
                  <a:pt x="389" y="455"/>
                </a:lnTo>
                <a:lnTo>
                  <a:pt x="388" y="454"/>
                </a:lnTo>
                <a:lnTo>
                  <a:pt x="387" y="453"/>
                </a:lnTo>
                <a:lnTo>
                  <a:pt x="386" y="452"/>
                </a:lnTo>
                <a:lnTo>
                  <a:pt x="385" y="451"/>
                </a:lnTo>
                <a:lnTo>
                  <a:pt x="383" y="451"/>
                </a:lnTo>
                <a:lnTo>
                  <a:pt x="382" y="450"/>
                </a:lnTo>
                <a:lnTo>
                  <a:pt x="381" y="449"/>
                </a:lnTo>
                <a:lnTo>
                  <a:pt x="380" y="448"/>
                </a:lnTo>
                <a:cubicBezTo>
                  <a:pt x="373" y="445"/>
                  <a:pt x="364" y="442"/>
                  <a:pt x="359" y="440"/>
                </a:cubicBezTo>
                <a:cubicBezTo>
                  <a:pt x="355" y="438"/>
                  <a:pt x="348" y="436"/>
                  <a:pt x="345" y="435"/>
                </a:cubicBezTo>
                <a:lnTo>
                  <a:pt x="343" y="434"/>
                </a:lnTo>
                <a:cubicBezTo>
                  <a:pt x="341" y="434"/>
                  <a:pt x="337" y="430"/>
                  <a:pt x="336" y="429"/>
                </a:cubicBezTo>
                <a:lnTo>
                  <a:pt x="335" y="428"/>
                </a:lnTo>
                <a:lnTo>
                  <a:pt x="334" y="428"/>
                </a:lnTo>
                <a:lnTo>
                  <a:pt x="333" y="427"/>
                </a:lnTo>
                <a:lnTo>
                  <a:pt x="332" y="426"/>
                </a:lnTo>
                <a:lnTo>
                  <a:pt x="332" y="425"/>
                </a:lnTo>
                <a:lnTo>
                  <a:pt x="331" y="424"/>
                </a:lnTo>
                <a:lnTo>
                  <a:pt x="331" y="423"/>
                </a:lnTo>
                <a:lnTo>
                  <a:pt x="331" y="422"/>
                </a:lnTo>
                <a:lnTo>
                  <a:pt x="332" y="420"/>
                </a:lnTo>
                <a:lnTo>
                  <a:pt x="332" y="419"/>
                </a:lnTo>
                <a:lnTo>
                  <a:pt x="333" y="418"/>
                </a:lnTo>
                <a:lnTo>
                  <a:pt x="335" y="417"/>
                </a:lnTo>
                <a:lnTo>
                  <a:pt x="336" y="416"/>
                </a:lnTo>
                <a:cubicBezTo>
                  <a:pt x="349" y="402"/>
                  <a:pt x="367" y="395"/>
                  <a:pt x="380" y="395"/>
                </a:cubicBezTo>
                <a:cubicBezTo>
                  <a:pt x="393" y="394"/>
                  <a:pt x="410" y="404"/>
                  <a:pt x="421" y="416"/>
                </a:cubicBezTo>
                <a:cubicBezTo>
                  <a:pt x="425" y="420"/>
                  <a:pt x="428" y="426"/>
                  <a:pt x="432" y="432"/>
                </a:cubicBezTo>
                <a:cubicBezTo>
                  <a:pt x="435" y="437"/>
                  <a:pt x="440" y="443"/>
                  <a:pt x="442" y="445"/>
                </a:cubicBezTo>
                <a:cubicBezTo>
                  <a:pt x="447" y="453"/>
                  <a:pt x="458" y="463"/>
                  <a:pt x="464" y="467"/>
                </a:cubicBezTo>
                <a:cubicBezTo>
                  <a:pt x="467" y="470"/>
                  <a:pt x="477" y="470"/>
                  <a:pt x="478" y="470"/>
                </a:cubicBezTo>
                <a:lnTo>
                  <a:pt x="479" y="469"/>
                </a:lnTo>
                <a:cubicBezTo>
                  <a:pt x="481" y="468"/>
                  <a:pt x="482" y="463"/>
                  <a:pt x="482" y="462"/>
                </a:cubicBezTo>
                <a:cubicBezTo>
                  <a:pt x="483" y="454"/>
                  <a:pt x="474" y="443"/>
                  <a:pt x="472" y="440"/>
                </a:cubicBezTo>
                <a:cubicBezTo>
                  <a:pt x="465" y="432"/>
                  <a:pt x="462" y="418"/>
                  <a:pt x="462" y="409"/>
                </a:cubicBezTo>
                <a:cubicBezTo>
                  <a:pt x="461" y="391"/>
                  <a:pt x="473" y="371"/>
                  <a:pt x="490" y="363"/>
                </a:cubicBezTo>
                <a:cubicBezTo>
                  <a:pt x="500" y="359"/>
                  <a:pt x="509" y="350"/>
                  <a:pt x="513" y="340"/>
                </a:cubicBezTo>
                <a:cubicBezTo>
                  <a:pt x="509" y="340"/>
                  <a:pt x="504" y="341"/>
                  <a:pt x="503" y="341"/>
                </a:cubicBezTo>
                <a:lnTo>
                  <a:pt x="502" y="342"/>
                </a:lnTo>
                <a:lnTo>
                  <a:pt x="502" y="342"/>
                </a:lnTo>
                <a:lnTo>
                  <a:pt x="501" y="342"/>
                </a:lnTo>
                <a:lnTo>
                  <a:pt x="500" y="342"/>
                </a:lnTo>
                <a:lnTo>
                  <a:pt x="499" y="342"/>
                </a:lnTo>
                <a:lnTo>
                  <a:pt x="497" y="343"/>
                </a:lnTo>
                <a:lnTo>
                  <a:pt x="495" y="344"/>
                </a:lnTo>
                <a:lnTo>
                  <a:pt x="493" y="344"/>
                </a:lnTo>
                <a:lnTo>
                  <a:pt x="491" y="344"/>
                </a:lnTo>
                <a:lnTo>
                  <a:pt x="490" y="345"/>
                </a:lnTo>
                <a:lnTo>
                  <a:pt x="489" y="345"/>
                </a:lnTo>
                <a:lnTo>
                  <a:pt x="488" y="344"/>
                </a:lnTo>
                <a:lnTo>
                  <a:pt x="487" y="344"/>
                </a:lnTo>
                <a:lnTo>
                  <a:pt x="487" y="344"/>
                </a:lnTo>
                <a:lnTo>
                  <a:pt x="487" y="343"/>
                </a:lnTo>
                <a:lnTo>
                  <a:pt x="487" y="343"/>
                </a:lnTo>
                <a:cubicBezTo>
                  <a:pt x="487" y="339"/>
                  <a:pt x="498" y="330"/>
                  <a:pt x="502" y="329"/>
                </a:cubicBezTo>
                <a:lnTo>
                  <a:pt x="504" y="329"/>
                </a:lnTo>
                <a:lnTo>
                  <a:pt x="504" y="328"/>
                </a:lnTo>
                <a:lnTo>
                  <a:pt x="505" y="328"/>
                </a:lnTo>
                <a:lnTo>
                  <a:pt x="504" y="328"/>
                </a:lnTo>
                <a:cubicBezTo>
                  <a:pt x="503" y="326"/>
                  <a:pt x="495" y="323"/>
                  <a:pt x="497" y="323"/>
                </a:cubicBezTo>
                <a:lnTo>
                  <a:pt x="513" y="318"/>
                </a:lnTo>
                <a:lnTo>
                  <a:pt x="514" y="317"/>
                </a:lnTo>
                <a:lnTo>
                  <a:pt x="515" y="317"/>
                </a:lnTo>
                <a:lnTo>
                  <a:pt x="516" y="316"/>
                </a:lnTo>
                <a:lnTo>
                  <a:pt x="517" y="316"/>
                </a:lnTo>
                <a:cubicBezTo>
                  <a:pt x="522" y="314"/>
                  <a:pt x="528" y="310"/>
                  <a:pt x="529" y="307"/>
                </a:cubicBezTo>
                <a:lnTo>
                  <a:pt x="531" y="306"/>
                </a:lnTo>
                <a:cubicBezTo>
                  <a:pt x="534" y="304"/>
                  <a:pt x="535" y="300"/>
                  <a:pt x="535" y="299"/>
                </a:cubicBezTo>
                <a:lnTo>
                  <a:pt x="536" y="298"/>
                </a:lnTo>
                <a:lnTo>
                  <a:pt x="537" y="297"/>
                </a:lnTo>
                <a:lnTo>
                  <a:pt x="537" y="296"/>
                </a:lnTo>
                <a:lnTo>
                  <a:pt x="537" y="295"/>
                </a:lnTo>
                <a:lnTo>
                  <a:pt x="535" y="294"/>
                </a:lnTo>
                <a:cubicBezTo>
                  <a:pt x="532" y="294"/>
                  <a:pt x="528" y="294"/>
                  <a:pt x="525" y="295"/>
                </a:cubicBezTo>
                <a:cubicBezTo>
                  <a:pt x="523" y="296"/>
                  <a:pt x="519" y="296"/>
                  <a:pt x="518" y="296"/>
                </a:cubicBezTo>
                <a:lnTo>
                  <a:pt x="516" y="296"/>
                </a:lnTo>
                <a:lnTo>
                  <a:pt x="514" y="296"/>
                </a:lnTo>
                <a:lnTo>
                  <a:pt x="512" y="296"/>
                </a:lnTo>
                <a:lnTo>
                  <a:pt x="510" y="296"/>
                </a:lnTo>
                <a:lnTo>
                  <a:pt x="509" y="296"/>
                </a:lnTo>
                <a:lnTo>
                  <a:pt x="508" y="295"/>
                </a:lnTo>
                <a:lnTo>
                  <a:pt x="507" y="295"/>
                </a:lnTo>
                <a:lnTo>
                  <a:pt x="506" y="294"/>
                </a:lnTo>
                <a:lnTo>
                  <a:pt x="506" y="293"/>
                </a:lnTo>
                <a:lnTo>
                  <a:pt x="505" y="291"/>
                </a:lnTo>
                <a:lnTo>
                  <a:pt x="505" y="290"/>
                </a:lnTo>
                <a:lnTo>
                  <a:pt x="505" y="288"/>
                </a:lnTo>
                <a:lnTo>
                  <a:pt x="505" y="285"/>
                </a:lnTo>
                <a:cubicBezTo>
                  <a:pt x="503" y="279"/>
                  <a:pt x="497" y="276"/>
                  <a:pt x="494" y="276"/>
                </a:cubicBezTo>
                <a:lnTo>
                  <a:pt x="493" y="276"/>
                </a:lnTo>
                <a:lnTo>
                  <a:pt x="491" y="277"/>
                </a:lnTo>
                <a:lnTo>
                  <a:pt x="490" y="277"/>
                </a:lnTo>
                <a:lnTo>
                  <a:pt x="488" y="277"/>
                </a:lnTo>
                <a:cubicBezTo>
                  <a:pt x="486" y="280"/>
                  <a:pt x="478" y="284"/>
                  <a:pt x="475" y="285"/>
                </a:cubicBezTo>
                <a:cubicBezTo>
                  <a:pt x="472" y="289"/>
                  <a:pt x="467" y="290"/>
                  <a:pt x="466" y="290"/>
                </a:cubicBezTo>
                <a:cubicBezTo>
                  <a:pt x="461" y="291"/>
                  <a:pt x="455" y="284"/>
                  <a:pt x="453" y="280"/>
                </a:cubicBezTo>
                <a:lnTo>
                  <a:pt x="453" y="278"/>
                </a:lnTo>
                <a:lnTo>
                  <a:pt x="453" y="276"/>
                </a:lnTo>
                <a:lnTo>
                  <a:pt x="452" y="275"/>
                </a:lnTo>
                <a:lnTo>
                  <a:pt x="451" y="274"/>
                </a:lnTo>
                <a:lnTo>
                  <a:pt x="450" y="273"/>
                </a:lnTo>
                <a:lnTo>
                  <a:pt x="448" y="273"/>
                </a:lnTo>
                <a:lnTo>
                  <a:pt x="447" y="273"/>
                </a:lnTo>
                <a:lnTo>
                  <a:pt x="445" y="273"/>
                </a:lnTo>
                <a:lnTo>
                  <a:pt x="444" y="274"/>
                </a:lnTo>
                <a:lnTo>
                  <a:pt x="442" y="275"/>
                </a:lnTo>
                <a:cubicBezTo>
                  <a:pt x="420" y="295"/>
                  <a:pt x="427" y="283"/>
                  <a:pt x="418" y="288"/>
                </a:cubicBezTo>
                <a:cubicBezTo>
                  <a:pt x="415" y="290"/>
                  <a:pt x="410" y="291"/>
                  <a:pt x="409" y="291"/>
                </a:cubicBezTo>
                <a:lnTo>
                  <a:pt x="408" y="291"/>
                </a:lnTo>
                <a:lnTo>
                  <a:pt x="406" y="291"/>
                </a:lnTo>
                <a:lnTo>
                  <a:pt x="405" y="290"/>
                </a:lnTo>
                <a:lnTo>
                  <a:pt x="404" y="290"/>
                </a:lnTo>
                <a:lnTo>
                  <a:pt x="404" y="289"/>
                </a:lnTo>
                <a:lnTo>
                  <a:pt x="403" y="288"/>
                </a:lnTo>
                <a:lnTo>
                  <a:pt x="402" y="287"/>
                </a:lnTo>
                <a:lnTo>
                  <a:pt x="402" y="285"/>
                </a:lnTo>
                <a:lnTo>
                  <a:pt x="401" y="284"/>
                </a:lnTo>
                <a:lnTo>
                  <a:pt x="401" y="283"/>
                </a:lnTo>
                <a:lnTo>
                  <a:pt x="401" y="282"/>
                </a:lnTo>
                <a:lnTo>
                  <a:pt x="401" y="281"/>
                </a:lnTo>
                <a:cubicBezTo>
                  <a:pt x="400" y="272"/>
                  <a:pt x="415" y="262"/>
                  <a:pt x="422" y="260"/>
                </a:cubicBezTo>
                <a:cubicBezTo>
                  <a:pt x="438" y="251"/>
                  <a:pt x="463" y="245"/>
                  <a:pt x="465" y="226"/>
                </a:cubicBezTo>
                <a:lnTo>
                  <a:pt x="465" y="225"/>
                </a:lnTo>
                <a:lnTo>
                  <a:pt x="465" y="224"/>
                </a:lnTo>
                <a:lnTo>
                  <a:pt x="465" y="223"/>
                </a:lnTo>
                <a:lnTo>
                  <a:pt x="464" y="222"/>
                </a:lnTo>
                <a:lnTo>
                  <a:pt x="464" y="220"/>
                </a:lnTo>
                <a:lnTo>
                  <a:pt x="464" y="219"/>
                </a:lnTo>
                <a:lnTo>
                  <a:pt x="464" y="217"/>
                </a:lnTo>
                <a:lnTo>
                  <a:pt x="463" y="216"/>
                </a:lnTo>
                <a:lnTo>
                  <a:pt x="463" y="214"/>
                </a:lnTo>
                <a:lnTo>
                  <a:pt x="462" y="214"/>
                </a:lnTo>
                <a:lnTo>
                  <a:pt x="461" y="213"/>
                </a:lnTo>
                <a:lnTo>
                  <a:pt x="460" y="212"/>
                </a:lnTo>
                <a:lnTo>
                  <a:pt x="458" y="212"/>
                </a:lnTo>
                <a:lnTo>
                  <a:pt x="457" y="212"/>
                </a:lnTo>
                <a:lnTo>
                  <a:pt x="456" y="212"/>
                </a:lnTo>
                <a:lnTo>
                  <a:pt x="454" y="213"/>
                </a:lnTo>
                <a:lnTo>
                  <a:pt x="452" y="214"/>
                </a:lnTo>
                <a:lnTo>
                  <a:pt x="450" y="215"/>
                </a:lnTo>
                <a:lnTo>
                  <a:pt x="434" y="223"/>
                </a:lnTo>
                <a:cubicBezTo>
                  <a:pt x="433" y="225"/>
                  <a:pt x="430" y="225"/>
                  <a:pt x="429" y="225"/>
                </a:cubicBezTo>
                <a:lnTo>
                  <a:pt x="428" y="225"/>
                </a:lnTo>
                <a:cubicBezTo>
                  <a:pt x="426" y="225"/>
                  <a:pt x="421" y="224"/>
                  <a:pt x="421" y="223"/>
                </a:cubicBezTo>
                <a:lnTo>
                  <a:pt x="420" y="223"/>
                </a:lnTo>
                <a:lnTo>
                  <a:pt x="419" y="221"/>
                </a:lnTo>
                <a:lnTo>
                  <a:pt x="418" y="220"/>
                </a:lnTo>
                <a:lnTo>
                  <a:pt x="418" y="218"/>
                </a:lnTo>
                <a:lnTo>
                  <a:pt x="418" y="216"/>
                </a:lnTo>
                <a:lnTo>
                  <a:pt x="420" y="214"/>
                </a:lnTo>
                <a:cubicBezTo>
                  <a:pt x="438" y="208"/>
                  <a:pt x="451" y="208"/>
                  <a:pt x="464" y="207"/>
                </a:cubicBezTo>
                <a:lnTo>
                  <a:pt x="466" y="207"/>
                </a:lnTo>
                <a:lnTo>
                  <a:pt x="468" y="207"/>
                </a:lnTo>
                <a:lnTo>
                  <a:pt x="469" y="208"/>
                </a:lnTo>
                <a:cubicBezTo>
                  <a:pt x="481" y="222"/>
                  <a:pt x="493" y="227"/>
                  <a:pt x="513" y="232"/>
                </a:cubicBezTo>
                <a:lnTo>
                  <a:pt x="515" y="232"/>
                </a:lnTo>
                <a:lnTo>
                  <a:pt x="516" y="232"/>
                </a:lnTo>
                <a:lnTo>
                  <a:pt x="517" y="231"/>
                </a:lnTo>
                <a:lnTo>
                  <a:pt x="518" y="230"/>
                </a:lnTo>
                <a:cubicBezTo>
                  <a:pt x="519" y="229"/>
                  <a:pt x="520" y="222"/>
                  <a:pt x="521" y="220"/>
                </a:cubicBezTo>
                <a:cubicBezTo>
                  <a:pt x="524" y="220"/>
                  <a:pt x="530" y="218"/>
                  <a:pt x="532" y="218"/>
                </a:cubicBezTo>
                <a:cubicBezTo>
                  <a:pt x="538" y="216"/>
                  <a:pt x="546" y="214"/>
                  <a:pt x="551" y="214"/>
                </a:cubicBezTo>
                <a:cubicBezTo>
                  <a:pt x="560" y="213"/>
                  <a:pt x="568" y="220"/>
                  <a:pt x="578" y="228"/>
                </a:cubicBezTo>
                <a:cubicBezTo>
                  <a:pt x="581" y="231"/>
                  <a:pt x="587" y="235"/>
                  <a:pt x="589" y="237"/>
                </a:cubicBezTo>
                <a:lnTo>
                  <a:pt x="589" y="247"/>
                </a:lnTo>
                <a:lnTo>
                  <a:pt x="588" y="249"/>
                </a:lnTo>
                <a:lnTo>
                  <a:pt x="588" y="250"/>
                </a:lnTo>
                <a:lnTo>
                  <a:pt x="587" y="251"/>
                </a:lnTo>
                <a:lnTo>
                  <a:pt x="586" y="252"/>
                </a:lnTo>
                <a:cubicBezTo>
                  <a:pt x="585" y="255"/>
                  <a:pt x="583" y="259"/>
                  <a:pt x="583" y="261"/>
                </a:cubicBezTo>
                <a:lnTo>
                  <a:pt x="583" y="263"/>
                </a:lnTo>
                <a:lnTo>
                  <a:pt x="583" y="264"/>
                </a:lnTo>
                <a:lnTo>
                  <a:pt x="583" y="266"/>
                </a:lnTo>
                <a:cubicBezTo>
                  <a:pt x="582" y="272"/>
                  <a:pt x="590" y="278"/>
                  <a:pt x="594" y="277"/>
                </a:cubicBezTo>
                <a:lnTo>
                  <a:pt x="595" y="277"/>
                </a:lnTo>
                <a:lnTo>
                  <a:pt x="596" y="277"/>
                </a:lnTo>
                <a:lnTo>
                  <a:pt x="597" y="277"/>
                </a:lnTo>
                <a:lnTo>
                  <a:pt x="598" y="276"/>
                </a:lnTo>
                <a:lnTo>
                  <a:pt x="599" y="276"/>
                </a:lnTo>
                <a:lnTo>
                  <a:pt x="600" y="276"/>
                </a:lnTo>
                <a:lnTo>
                  <a:pt x="601" y="275"/>
                </a:lnTo>
                <a:lnTo>
                  <a:pt x="602" y="275"/>
                </a:lnTo>
                <a:lnTo>
                  <a:pt x="604" y="275"/>
                </a:lnTo>
                <a:lnTo>
                  <a:pt x="605" y="275"/>
                </a:lnTo>
                <a:lnTo>
                  <a:pt x="607" y="275"/>
                </a:lnTo>
                <a:lnTo>
                  <a:pt x="609" y="275"/>
                </a:lnTo>
                <a:lnTo>
                  <a:pt x="610" y="275"/>
                </a:lnTo>
                <a:lnTo>
                  <a:pt x="611" y="276"/>
                </a:lnTo>
                <a:lnTo>
                  <a:pt x="612" y="276"/>
                </a:lnTo>
                <a:lnTo>
                  <a:pt x="613" y="277"/>
                </a:lnTo>
                <a:lnTo>
                  <a:pt x="614" y="278"/>
                </a:lnTo>
                <a:lnTo>
                  <a:pt x="614" y="279"/>
                </a:lnTo>
                <a:lnTo>
                  <a:pt x="614" y="280"/>
                </a:lnTo>
                <a:lnTo>
                  <a:pt x="614" y="282"/>
                </a:lnTo>
                <a:lnTo>
                  <a:pt x="614" y="284"/>
                </a:lnTo>
                <a:lnTo>
                  <a:pt x="614" y="286"/>
                </a:lnTo>
                <a:lnTo>
                  <a:pt x="613" y="288"/>
                </a:lnTo>
                <a:lnTo>
                  <a:pt x="613" y="291"/>
                </a:lnTo>
                <a:lnTo>
                  <a:pt x="613" y="293"/>
                </a:lnTo>
                <a:lnTo>
                  <a:pt x="614" y="294"/>
                </a:lnTo>
                <a:lnTo>
                  <a:pt x="614" y="296"/>
                </a:lnTo>
                <a:lnTo>
                  <a:pt x="615" y="297"/>
                </a:lnTo>
                <a:lnTo>
                  <a:pt x="616" y="298"/>
                </a:lnTo>
                <a:lnTo>
                  <a:pt x="616" y="299"/>
                </a:lnTo>
                <a:lnTo>
                  <a:pt x="618" y="300"/>
                </a:lnTo>
                <a:lnTo>
                  <a:pt x="619" y="300"/>
                </a:lnTo>
                <a:lnTo>
                  <a:pt x="621" y="300"/>
                </a:lnTo>
                <a:lnTo>
                  <a:pt x="622" y="300"/>
                </a:lnTo>
                <a:lnTo>
                  <a:pt x="624" y="300"/>
                </a:lnTo>
                <a:lnTo>
                  <a:pt x="627" y="299"/>
                </a:lnTo>
                <a:cubicBezTo>
                  <a:pt x="632" y="299"/>
                  <a:pt x="636" y="300"/>
                  <a:pt x="638" y="302"/>
                </a:cubicBezTo>
                <a:lnTo>
                  <a:pt x="640" y="302"/>
                </a:lnTo>
                <a:lnTo>
                  <a:pt x="641" y="303"/>
                </a:lnTo>
                <a:lnTo>
                  <a:pt x="643" y="304"/>
                </a:lnTo>
                <a:lnTo>
                  <a:pt x="643" y="304"/>
                </a:lnTo>
                <a:cubicBezTo>
                  <a:pt x="648" y="308"/>
                  <a:pt x="655" y="309"/>
                  <a:pt x="656" y="309"/>
                </a:cubicBezTo>
                <a:cubicBezTo>
                  <a:pt x="662" y="310"/>
                  <a:pt x="667" y="302"/>
                  <a:pt x="668" y="296"/>
                </a:cubicBezTo>
                <a:lnTo>
                  <a:pt x="668" y="291"/>
                </a:lnTo>
                <a:lnTo>
                  <a:pt x="668" y="289"/>
                </a:lnTo>
                <a:lnTo>
                  <a:pt x="669" y="288"/>
                </a:lnTo>
                <a:lnTo>
                  <a:pt x="670" y="287"/>
                </a:lnTo>
                <a:lnTo>
                  <a:pt x="671" y="286"/>
                </a:lnTo>
                <a:lnTo>
                  <a:pt x="672" y="285"/>
                </a:lnTo>
                <a:lnTo>
                  <a:pt x="673" y="285"/>
                </a:lnTo>
                <a:lnTo>
                  <a:pt x="674" y="285"/>
                </a:lnTo>
                <a:lnTo>
                  <a:pt x="675" y="286"/>
                </a:lnTo>
                <a:lnTo>
                  <a:pt x="677" y="287"/>
                </a:lnTo>
                <a:cubicBezTo>
                  <a:pt x="687" y="296"/>
                  <a:pt x="696" y="308"/>
                  <a:pt x="703" y="318"/>
                </a:cubicBezTo>
                <a:cubicBezTo>
                  <a:pt x="694" y="326"/>
                  <a:pt x="695" y="339"/>
                  <a:pt x="695" y="348"/>
                </a:cubicBezTo>
                <a:cubicBezTo>
                  <a:pt x="696" y="351"/>
                  <a:pt x="696" y="356"/>
                  <a:pt x="696" y="358"/>
                </a:cubicBezTo>
                <a:cubicBezTo>
                  <a:pt x="696" y="366"/>
                  <a:pt x="692" y="374"/>
                  <a:pt x="689" y="380"/>
                </a:cubicBezTo>
                <a:cubicBezTo>
                  <a:pt x="688" y="387"/>
                  <a:pt x="684" y="396"/>
                  <a:pt x="682" y="400"/>
                </a:cubicBezTo>
                <a:cubicBezTo>
                  <a:pt x="680" y="405"/>
                  <a:pt x="677" y="413"/>
                  <a:pt x="676" y="421"/>
                </a:cubicBezTo>
                <a:cubicBezTo>
                  <a:pt x="675" y="431"/>
                  <a:pt x="686" y="436"/>
                  <a:pt x="695" y="437"/>
                </a:cubicBezTo>
                <a:cubicBezTo>
                  <a:pt x="709" y="439"/>
                  <a:pt x="712" y="446"/>
                  <a:pt x="714" y="459"/>
                </a:cubicBezTo>
                <a:cubicBezTo>
                  <a:pt x="712" y="481"/>
                  <a:pt x="732" y="501"/>
                  <a:pt x="748" y="505"/>
                </a:cubicBezTo>
                <a:cubicBezTo>
                  <a:pt x="750" y="506"/>
                  <a:pt x="754" y="507"/>
                  <a:pt x="754" y="508"/>
                </a:cubicBezTo>
                <a:cubicBezTo>
                  <a:pt x="752" y="537"/>
                  <a:pt x="742" y="573"/>
                  <a:pt x="727" y="603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3" name="Oval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312260" y="2626624"/>
            <a:ext cx="615315" cy="6134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69" h="966">
                <a:moveTo>
                  <a:pt x="0" y="483"/>
                </a:moveTo>
                <a:cubicBezTo>
                  <a:pt x="-8" y="212"/>
                  <a:pt x="241" y="-7"/>
                  <a:pt x="485" y="0"/>
                </a:cubicBezTo>
                <a:cubicBezTo>
                  <a:pt x="756" y="-8"/>
                  <a:pt x="976" y="240"/>
                  <a:pt x="969" y="483"/>
                </a:cubicBezTo>
                <a:cubicBezTo>
                  <a:pt x="977" y="754"/>
                  <a:pt x="728" y="973"/>
                  <a:pt x="485" y="966"/>
                </a:cubicBezTo>
                <a:cubicBezTo>
                  <a:pt x="213" y="974"/>
                  <a:pt x="-7" y="726"/>
                  <a:pt x="0" y="483"/>
                </a:cubicBezTo>
                <a:close/>
                <a:moveTo>
                  <a:pt x="265" y="475"/>
                </a:moveTo>
                <a:lnTo>
                  <a:pt x="483" y="300"/>
                </a:lnTo>
                <a:lnTo>
                  <a:pt x="597" y="389"/>
                </a:lnTo>
                <a:lnTo>
                  <a:pt x="700" y="475"/>
                </a:lnTo>
                <a:lnTo>
                  <a:pt x="748" y="513"/>
                </a:lnTo>
                <a:lnTo>
                  <a:pt x="803" y="445"/>
                </a:lnTo>
                <a:lnTo>
                  <a:pt x="700" y="362"/>
                </a:lnTo>
                <a:lnTo>
                  <a:pt x="597" y="278"/>
                </a:lnTo>
                <a:lnTo>
                  <a:pt x="483" y="185"/>
                </a:lnTo>
                <a:lnTo>
                  <a:pt x="163" y="445"/>
                </a:lnTo>
                <a:lnTo>
                  <a:pt x="219" y="513"/>
                </a:lnTo>
                <a:lnTo>
                  <a:pt x="265" y="475"/>
                </a:lnTo>
                <a:close/>
                <a:moveTo>
                  <a:pt x="700" y="544"/>
                </a:moveTo>
                <a:lnTo>
                  <a:pt x="700" y="498"/>
                </a:lnTo>
                <a:lnTo>
                  <a:pt x="597" y="414"/>
                </a:lnTo>
                <a:lnTo>
                  <a:pt x="483" y="322"/>
                </a:lnTo>
                <a:lnTo>
                  <a:pt x="265" y="498"/>
                </a:lnTo>
                <a:lnTo>
                  <a:pt x="265" y="740"/>
                </a:lnTo>
                <a:lnTo>
                  <a:pt x="404" y="740"/>
                </a:lnTo>
                <a:lnTo>
                  <a:pt x="404" y="503"/>
                </a:lnTo>
                <a:lnTo>
                  <a:pt x="565" y="503"/>
                </a:lnTo>
                <a:lnTo>
                  <a:pt x="565" y="740"/>
                </a:lnTo>
                <a:lnTo>
                  <a:pt x="700" y="740"/>
                </a:lnTo>
                <a:lnTo>
                  <a:pt x="700" y="544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4" name="Oval 4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29232" y="4033656"/>
            <a:ext cx="606425" cy="608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5" h="958">
                <a:moveTo>
                  <a:pt x="0" y="479"/>
                </a:moveTo>
                <a:lnTo>
                  <a:pt x="0" y="466"/>
                </a:lnTo>
                <a:cubicBezTo>
                  <a:pt x="-8" y="203"/>
                  <a:pt x="256" y="-6"/>
                  <a:pt x="466" y="0"/>
                </a:cubicBezTo>
                <a:lnTo>
                  <a:pt x="477" y="0"/>
                </a:lnTo>
                <a:lnTo>
                  <a:pt x="490" y="0"/>
                </a:lnTo>
                <a:cubicBezTo>
                  <a:pt x="752" y="-8"/>
                  <a:pt x="961" y="257"/>
                  <a:pt x="955" y="468"/>
                </a:cubicBezTo>
                <a:lnTo>
                  <a:pt x="955" y="479"/>
                </a:lnTo>
                <a:lnTo>
                  <a:pt x="955" y="492"/>
                </a:lnTo>
                <a:cubicBezTo>
                  <a:pt x="963" y="755"/>
                  <a:pt x="699" y="964"/>
                  <a:pt x="489" y="958"/>
                </a:cubicBezTo>
                <a:lnTo>
                  <a:pt x="477" y="958"/>
                </a:lnTo>
                <a:lnTo>
                  <a:pt x="465" y="958"/>
                </a:lnTo>
                <a:cubicBezTo>
                  <a:pt x="203" y="966"/>
                  <a:pt x="-6" y="701"/>
                  <a:pt x="0" y="490"/>
                </a:cubicBezTo>
                <a:lnTo>
                  <a:pt x="0" y="479"/>
                </a:lnTo>
                <a:close/>
                <a:moveTo>
                  <a:pt x="194" y="768"/>
                </a:moveTo>
                <a:lnTo>
                  <a:pt x="277" y="675"/>
                </a:lnTo>
                <a:lnTo>
                  <a:pt x="625" y="675"/>
                </a:lnTo>
                <a:lnTo>
                  <a:pt x="625" y="581"/>
                </a:lnTo>
                <a:lnTo>
                  <a:pt x="294" y="581"/>
                </a:lnTo>
                <a:lnTo>
                  <a:pt x="294" y="353"/>
                </a:lnTo>
                <a:lnTo>
                  <a:pt x="142" y="353"/>
                </a:lnTo>
                <a:lnTo>
                  <a:pt x="142" y="675"/>
                </a:lnTo>
                <a:lnTo>
                  <a:pt x="194" y="675"/>
                </a:lnTo>
                <a:lnTo>
                  <a:pt x="194" y="768"/>
                </a:lnTo>
                <a:close/>
                <a:moveTo>
                  <a:pt x="671" y="563"/>
                </a:moveTo>
                <a:lnTo>
                  <a:pt x="761" y="658"/>
                </a:lnTo>
                <a:lnTo>
                  <a:pt x="761" y="563"/>
                </a:lnTo>
                <a:lnTo>
                  <a:pt x="812" y="563"/>
                </a:lnTo>
                <a:lnTo>
                  <a:pt x="812" y="226"/>
                </a:lnTo>
                <a:lnTo>
                  <a:pt x="313" y="226"/>
                </a:lnTo>
                <a:lnTo>
                  <a:pt x="313" y="563"/>
                </a:lnTo>
                <a:lnTo>
                  <a:pt x="671" y="563"/>
                </a:lnTo>
                <a:close/>
                <a:moveTo>
                  <a:pt x="731" y="359"/>
                </a:moveTo>
                <a:cubicBezTo>
                  <a:pt x="753" y="358"/>
                  <a:pt x="770" y="381"/>
                  <a:pt x="769" y="397"/>
                </a:cubicBezTo>
                <a:cubicBezTo>
                  <a:pt x="770" y="420"/>
                  <a:pt x="749" y="436"/>
                  <a:pt x="731" y="435"/>
                </a:cubicBezTo>
                <a:cubicBezTo>
                  <a:pt x="709" y="437"/>
                  <a:pt x="692" y="416"/>
                  <a:pt x="693" y="397"/>
                </a:cubicBezTo>
                <a:cubicBezTo>
                  <a:pt x="692" y="378"/>
                  <a:pt x="712" y="358"/>
                  <a:pt x="731" y="359"/>
                </a:cubicBezTo>
                <a:close/>
                <a:moveTo>
                  <a:pt x="411" y="435"/>
                </a:moveTo>
                <a:cubicBezTo>
                  <a:pt x="389" y="437"/>
                  <a:pt x="372" y="416"/>
                  <a:pt x="373" y="397"/>
                </a:cubicBezTo>
                <a:cubicBezTo>
                  <a:pt x="372" y="378"/>
                  <a:pt x="392" y="358"/>
                  <a:pt x="411" y="359"/>
                </a:cubicBezTo>
                <a:cubicBezTo>
                  <a:pt x="433" y="358"/>
                  <a:pt x="450" y="381"/>
                  <a:pt x="449" y="397"/>
                </a:cubicBezTo>
                <a:cubicBezTo>
                  <a:pt x="450" y="420"/>
                  <a:pt x="429" y="436"/>
                  <a:pt x="411" y="435"/>
                </a:cubicBezTo>
                <a:close/>
                <a:moveTo>
                  <a:pt x="517" y="435"/>
                </a:moveTo>
                <a:cubicBezTo>
                  <a:pt x="494" y="437"/>
                  <a:pt x="478" y="416"/>
                  <a:pt x="479" y="397"/>
                </a:cubicBezTo>
                <a:cubicBezTo>
                  <a:pt x="478" y="378"/>
                  <a:pt x="498" y="358"/>
                  <a:pt x="517" y="359"/>
                </a:cubicBezTo>
                <a:cubicBezTo>
                  <a:pt x="539" y="358"/>
                  <a:pt x="555" y="381"/>
                  <a:pt x="555" y="397"/>
                </a:cubicBezTo>
                <a:cubicBezTo>
                  <a:pt x="556" y="420"/>
                  <a:pt x="535" y="436"/>
                  <a:pt x="517" y="435"/>
                </a:cubicBezTo>
                <a:close/>
                <a:moveTo>
                  <a:pt x="625" y="435"/>
                </a:moveTo>
                <a:cubicBezTo>
                  <a:pt x="603" y="436"/>
                  <a:pt x="584" y="416"/>
                  <a:pt x="584" y="397"/>
                </a:cubicBezTo>
                <a:cubicBezTo>
                  <a:pt x="583" y="378"/>
                  <a:pt x="606" y="358"/>
                  <a:pt x="625" y="359"/>
                </a:cubicBezTo>
                <a:cubicBezTo>
                  <a:pt x="647" y="361"/>
                  <a:pt x="664" y="381"/>
                  <a:pt x="663" y="397"/>
                </a:cubicBezTo>
                <a:cubicBezTo>
                  <a:pt x="664" y="420"/>
                  <a:pt x="644" y="436"/>
                  <a:pt x="625" y="435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5" name="Oval 5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937399" y="3509187"/>
            <a:ext cx="410210" cy="4127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646" h="650">
                <a:moveTo>
                  <a:pt x="0" y="325"/>
                </a:moveTo>
                <a:lnTo>
                  <a:pt x="0" y="316"/>
                </a:lnTo>
                <a:cubicBezTo>
                  <a:pt x="-5" y="138"/>
                  <a:pt x="173" y="-4"/>
                  <a:pt x="315" y="0"/>
                </a:cubicBezTo>
                <a:lnTo>
                  <a:pt x="323" y="0"/>
                </a:lnTo>
                <a:lnTo>
                  <a:pt x="332" y="0"/>
                </a:lnTo>
                <a:cubicBezTo>
                  <a:pt x="509" y="-5"/>
                  <a:pt x="650" y="174"/>
                  <a:pt x="646" y="317"/>
                </a:cubicBezTo>
                <a:lnTo>
                  <a:pt x="646" y="325"/>
                </a:lnTo>
                <a:lnTo>
                  <a:pt x="646" y="334"/>
                </a:lnTo>
                <a:cubicBezTo>
                  <a:pt x="651" y="512"/>
                  <a:pt x="473" y="654"/>
                  <a:pt x="331" y="650"/>
                </a:cubicBezTo>
                <a:lnTo>
                  <a:pt x="323" y="650"/>
                </a:lnTo>
                <a:lnTo>
                  <a:pt x="314" y="650"/>
                </a:lnTo>
                <a:cubicBezTo>
                  <a:pt x="137" y="655"/>
                  <a:pt x="-4" y="476"/>
                  <a:pt x="0" y="333"/>
                </a:cubicBezTo>
                <a:lnTo>
                  <a:pt x="0" y="325"/>
                </a:lnTo>
                <a:close/>
                <a:moveTo>
                  <a:pt x="175" y="363"/>
                </a:moveTo>
                <a:lnTo>
                  <a:pt x="175" y="361"/>
                </a:lnTo>
                <a:cubicBezTo>
                  <a:pt x="174" y="317"/>
                  <a:pt x="218" y="282"/>
                  <a:pt x="253" y="283"/>
                </a:cubicBezTo>
                <a:lnTo>
                  <a:pt x="255" y="283"/>
                </a:lnTo>
                <a:lnTo>
                  <a:pt x="257" y="283"/>
                </a:lnTo>
                <a:cubicBezTo>
                  <a:pt x="301" y="282"/>
                  <a:pt x="336" y="326"/>
                  <a:pt x="335" y="362"/>
                </a:cubicBezTo>
                <a:lnTo>
                  <a:pt x="335" y="363"/>
                </a:lnTo>
                <a:lnTo>
                  <a:pt x="335" y="366"/>
                </a:lnTo>
                <a:cubicBezTo>
                  <a:pt x="336" y="410"/>
                  <a:pt x="292" y="445"/>
                  <a:pt x="257" y="444"/>
                </a:cubicBezTo>
                <a:lnTo>
                  <a:pt x="255" y="444"/>
                </a:lnTo>
                <a:lnTo>
                  <a:pt x="253" y="444"/>
                </a:lnTo>
                <a:cubicBezTo>
                  <a:pt x="209" y="445"/>
                  <a:pt x="174" y="401"/>
                  <a:pt x="175" y="365"/>
                </a:cubicBezTo>
                <a:lnTo>
                  <a:pt x="175" y="363"/>
                </a:lnTo>
                <a:close/>
                <a:moveTo>
                  <a:pt x="109" y="505"/>
                </a:moveTo>
                <a:lnTo>
                  <a:pt x="495" y="505"/>
                </a:lnTo>
                <a:lnTo>
                  <a:pt x="495" y="223"/>
                </a:lnTo>
                <a:lnTo>
                  <a:pt x="109" y="223"/>
                </a:lnTo>
                <a:lnTo>
                  <a:pt x="109" y="505"/>
                </a:lnTo>
                <a:close/>
                <a:moveTo>
                  <a:pt x="375" y="253"/>
                </a:moveTo>
                <a:lnTo>
                  <a:pt x="454" y="253"/>
                </a:lnTo>
                <a:lnTo>
                  <a:pt x="454" y="302"/>
                </a:lnTo>
                <a:lnTo>
                  <a:pt x="375" y="302"/>
                </a:lnTo>
                <a:lnTo>
                  <a:pt x="375" y="253"/>
                </a:lnTo>
                <a:close/>
                <a:moveTo>
                  <a:pt x="142" y="364"/>
                </a:moveTo>
                <a:cubicBezTo>
                  <a:pt x="142" y="360"/>
                  <a:pt x="144" y="356"/>
                  <a:pt x="143" y="357"/>
                </a:cubicBezTo>
                <a:lnTo>
                  <a:pt x="144" y="356"/>
                </a:lnTo>
                <a:lnTo>
                  <a:pt x="144" y="355"/>
                </a:lnTo>
                <a:lnTo>
                  <a:pt x="144" y="354"/>
                </a:lnTo>
                <a:lnTo>
                  <a:pt x="144" y="353"/>
                </a:lnTo>
                <a:lnTo>
                  <a:pt x="144" y="342"/>
                </a:lnTo>
                <a:cubicBezTo>
                  <a:pt x="147" y="334"/>
                  <a:pt x="151" y="323"/>
                  <a:pt x="153" y="321"/>
                </a:cubicBezTo>
                <a:lnTo>
                  <a:pt x="153" y="320"/>
                </a:lnTo>
                <a:lnTo>
                  <a:pt x="153" y="319"/>
                </a:lnTo>
                <a:lnTo>
                  <a:pt x="153" y="318"/>
                </a:lnTo>
                <a:lnTo>
                  <a:pt x="154" y="317"/>
                </a:lnTo>
                <a:lnTo>
                  <a:pt x="154" y="316"/>
                </a:lnTo>
                <a:lnTo>
                  <a:pt x="154" y="315"/>
                </a:lnTo>
                <a:lnTo>
                  <a:pt x="155" y="314"/>
                </a:lnTo>
                <a:lnTo>
                  <a:pt x="155" y="313"/>
                </a:lnTo>
                <a:lnTo>
                  <a:pt x="155" y="311"/>
                </a:lnTo>
                <a:lnTo>
                  <a:pt x="155" y="310"/>
                </a:lnTo>
                <a:lnTo>
                  <a:pt x="156" y="309"/>
                </a:lnTo>
                <a:lnTo>
                  <a:pt x="158" y="307"/>
                </a:lnTo>
                <a:lnTo>
                  <a:pt x="159" y="306"/>
                </a:lnTo>
                <a:lnTo>
                  <a:pt x="159" y="305"/>
                </a:lnTo>
                <a:lnTo>
                  <a:pt x="160" y="304"/>
                </a:lnTo>
                <a:lnTo>
                  <a:pt x="161" y="303"/>
                </a:lnTo>
                <a:lnTo>
                  <a:pt x="161" y="302"/>
                </a:lnTo>
                <a:lnTo>
                  <a:pt x="169" y="294"/>
                </a:lnTo>
                <a:lnTo>
                  <a:pt x="169" y="292"/>
                </a:lnTo>
                <a:lnTo>
                  <a:pt x="171" y="290"/>
                </a:lnTo>
                <a:lnTo>
                  <a:pt x="172" y="289"/>
                </a:lnTo>
                <a:lnTo>
                  <a:pt x="174" y="288"/>
                </a:lnTo>
                <a:cubicBezTo>
                  <a:pt x="192" y="266"/>
                  <a:pt x="228" y="252"/>
                  <a:pt x="252" y="253"/>
                </a:cubicBezTo>
                <a:lnTo>
                  <a:pt x="253" y="253"/>
                </a:lnTo>
                <a:lnTo>
                  <a:pt x="255" y="253"/>
                </a:lnTo>
                <a:cubicBezTo>
                  <a:pt x="287" y="252"/>
                  <a:pt x="320" y="270"/>
                  <a:pt x="335" y="288"/>
                </a:cubicBezTo>
                <a:cubicBezTo>
                  <a:pt x="340" y="293"/>
                  <a:pt x="345" y="300"/>
                  <a:pt x="345" y="302"/>
                </a:cubicBezTo>
                <a:lnTo>
                  <a:pt x="346" y="303"/>
                </a:lnTo>
                <a:lnTo>
                  <a:pt x="347" y="304"/>
                </a:lnTo>
                <a:lnTo>
                  <a:pt x="348" y="305"/>
                </a:lnTo>
                <a:lnTo>
                  <a:pt x="348" y="306"/>
                </a:lnTo>
                <a:lnTo>
                  <a:pt x="349" y="307"/>
                </a:lnTo>
                <a:lnTo>
                  <a:pt x="350" y="309"/>
                </a:lnTo>
                <a:lnTo>
                  <a:pt x="351" y="310"/>
                </a:lnTo>
                <a:lnTo>
                  <a:pt x="352" y="311"/>
                </a:lnTo>
                <a:lnTo>
                  <a:pt x="352" y="313"/>
                </a:lnTo>
                <a:lnTo>
                  <a:pt x="353" y="314"/>
                </a:lnTo>
                <a:lnTo>
                  <a:pt x="353" y="315"/>
                </a:lnTo>
                <a:lnTo>
                  <a:pt x="354" y="317"/>
                </a:lnTo>
                <a:lnTo>
                  <a:pt x="355" y="319"/>
                </a:lnTo>
                <a:lnTo>
                  <a:pt x="356" y="320"/>
                </a:lnTo>
                <a:cubicBezTo>
                  <a:pt x="359" y="324"/>
                  <a:pt x="362" y="337"/>
                  <a:pt x="362" y="341"/>
                </a:cubicBezTo>
                <a:lnTo>
                  <a:pt x="362" y="342"/>
                </a:lnTo>
                <a:cubicBezTo>
                  <a:pt x="362" y="344"/>
                  <a:pt x="363" y="346"/>
                  <a:pt x="363" y="347"/>
                </a:cubicBezTo>
                <a:lnTo>
                  <a:pt x="364" y="348"/>
                </a:lnTo>
                <a:lnTo>
                  <a:pt x="364" y="349"/>
                </a:lnTo>
                <a:lnTo>
                  <a:pt x="364" y="350"/>
                </a:lnTo>
                <a:lnTo>
                  <a:pt x="364" y="352"/>
                </a:lnTo>
                <a:lnTo>
                  <a:pt x="365" y="353"/>
                </a:lnTo>
                <a:lnTo>
                  <a:pt x="365" y="364"/>
                </a:lnTo>
                <a:lnTo>
                  <a:pt x="365" y="365"/>
                </a:lnTo>
                <a:cubicBezTo>
                  <a:pt x="365" y="378"/>
                  <a:pt x="360" y="395"/>
                  <a:pt x="356" y="402"/>
                </a:cubicBezTo>
                <a:cubicBezTo>
                  <a:pt x="354" y="410"/>
                  <a:pt x="349" y="422"/>
                  <a:pt x="345" y="426"/>
                </a:cubicBezTo>
                <a:lnTo>
                  <a:pt x="345" y="427"/>
                </a:lnTo>
                <a:lnTo>
                  <a:pt x="344" y="428"/>
                </a:lnTo>
                <a:lnTo>
                  <a:pt x="343" y="429"/>
                </a:lnTo>
                <a:lnTo>
                  <a:pt x="342" y="431"/>
                </a:lnTo>
                <a:lnTo>
                  <a:pt x="341" y="432"/>
                </a:lnTo>
                <a:lnTo>
                  <a:pt x="340" y="433"/>
                </a:lnTo>
                <a:lnTo>
                  <a:pt x="338" y="435"/>
                </a:lnTo>
                <a:lnTo>
                  <a:pt x="337" y="436"/>
                </a:lnTo>
                <a:lnTo>
                  <a:pt x="335" y="437"/>
                </a:lnTo>
                <a:lnTo>
                  <a:pt x="335" y="437"/>
                </a:lnTo>
                <a:cubicBezTo>
                  <a:pt x="317" y="459"/>
                  <a:pt x="281" y="476"/>
                  <a:pt x="255" y="475"/>
                </a:cubicBezTo>
                <a:cubicBezTo>
                  <a:pt x="238" y="475"/>
                  <a:pt x="222" y="471"/>
                  <a:pt x="207" y="464"/>
                </a:cubicBezTo>
                <a:cubicBezTo>
                  <a:pt x="203" y="462"/>
                  <a:pt x="196" y="459"/>
                  <a:pt x="196" y="459"/>
                </a:cubicBezTo>
                <a:lnTo>
                  <a:pt x="195" y="458"/>
                </a:lnTo>
                <a:lnTo>
                  <a:pt x="194" y="457"/>
                </a:lnTo>
                <a:lnTo>
                  <a:pt x="193" y="456"/>
                </a:lnTo>
                <a:lnTo>
                  <a:pt x="191" y="455"/>
                </a:lnTo>
                <a:lnTo>
                  <a:pt x="190" y="454"/>
                </a:lnTo>
                <a:lnTo>
                  <a:pt x="189" y="454"/>
                </a:lnTo>
                <a:lnTo>
                  <a:pt x="188" y="453"/>
                </a:lnTo>
                <a:lnTo>
                  <a:pt x="182" y="448"/>
                </a:lnTo>
                <a:lnTo>
                  <a:pt x="181" y="447"/>
                </a:lnTo>
                <a:lnTo>
                  <a:pt x="180" y="446"/>
                </a:lnTo>
                <a:lnTo>
                  <a:pt x="179" y="446"/>
                </a:lnTo>
                <a:lnTo>
                  <a:pt x="178" y="445"/>
                </a:lnTo>
                <a:lnTo>
                  <a:pt x="177" y="444"/>
                </a:lnTo>
                <a:lnTo>
                  <a:pt x="175" y="444"/>
                </a:lnTo>
                <a:lnTo>
                  <a:pt x="174" y="443"/>
                </a:lnTo>
                <a:cubicBezTo>
                  <a:pt x="175" y="439"/>
                  <a:pt x="169" y="435"/>
                  <a:pt x="167" y="433"/>
                </a:cubicBezTo>
                <a:lnTo>
                  <a:pt x="166" y="432"/>
                </a:lnTo>
                <a:lnTo>
                  <a:pt x="165" y="430"/>
                </a:lnTo>
                <a:lnTo>
                  <a:pt x="163" y="428"/>
                </a:lnTo>
                <a:lnTo>
                  <a:pt x="162" y="427"/>
                </a:lnTo>
                <a:lnTo>
                  <a:pt x="161" y="426"/>
                </a:lnTo>
                <a:lnTo>
                  <a:pt x="161" y="425"/>
                </a:lnTo>
                <a:cubicBezTo>
                  <a:pt x="160" y="422"/>
                  <a:pt x="156" y="416"/>
                  <a:pt x="156" y="416"/>
                </a:cubicBezTo>
                <a:lnTo>
                  <a:pt x="155" y="415"/>
                </a:lnTo>
                <a:cubicBezTo>
                  <a:pt x="154" y="414"/>
                  <a:pt x="152" y="409"/>
                  <a:pt x="152" y="409"/>
                </a:cubicBezTo>
                <a:lnTo>
                  <a:pt x="152" y="408"/>
                </a:lnTo>
                <a:cubicBezTo>
                  <a:pt x="152" y="405"/>
                  <a:pt x="149" y="400"/>
                  <a:pt x="149" y="401"/>
                </a:cubicBezTo>
                <a:cubicBezTo>
                  <a:pt x="144" y="391"/>
                  <a:pt x="142" y="374"/>
                  <a:pt x="142" y="365"/>
                </a:cubicBezTo>
                <a:lnTo>
                  <a:pt x="142" y="364"/>
                </a:lnTo>
                <a:close/>
                <a:moveTo>
                  <a:pt x="378" y="180"/>
                </a:moveTo>
                <a:lnTo>
                  <a:pt x="451" y="180"/>
                </a:lnTo>
                <a:lnTo>
                  <a:pt x="451" y="212"/>
                </a:lnTo>
                <a:lnTo>
                  <a:pt x="378" y="212"/>
                </a:lnTo>
                <a:lnTo>
                  <a:pt x="378" y="180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6" name="Oval 5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437377" y="1735991"/>
            <a:ext cx="589867" cy="58986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29" h="929">
                <a:moveTo>
                  <a:pt x="1" y="464"/>
                </a:moveTo>
                <a:lnTo>
                  <a:pt x="0" y="452"/>
                </a:lnTo>
                <a:lnTo>
                  <a:pt x="0" y="440"/>
                </a:lnTo>
                <a:lnTo>
                  <a:pt x="0" y="428"/>
                </a:lnTo>
                <a:lnTo>
                  <a:pt x="0" y="417"/>
                </a:lnTo>
                <a:cubicBezTo>
                  <a:pt x="-2" y="179"/>
                  <a:pt x="300" y="-5"/>
                  <a:pt x="421" y="0"/>
                </a:cubicBezTo>
                <a:lnTo>
                  <a:pt x="435" y="0"/>
                </a:lnTo>
                <a:lnTo>
                  <a:pt x="444" y="0"/>
                </a:lnTo>
                <a:lnTo>
                  <a:pt x="453" y="0"/>
                </a:lnTo>
                <a:lnTo>
                  <a:pt x="464" y="1"/>
                </a:lnTo>
                <a:lnTo>
                  <a:pt x="477" y="0"/>
                </a:lnTo>
                <a:lnTo>
                  <a:pt x="489" y="0"/>
                </a:lnTo>
                <a:lnTo>
                  <a:pt x="501" y="0"/>
                </a:lnTo>
                <a:lnTo>
                  <a:pt x="512" y="0"/>
                </a:lnTo>
                <a:cubicBezTo>
                  <a:pt x="750" y="-2"/>
                  <a:pt x="934" y="300"/>
                  <a:pt x="929" y="421"/>
                </a:cubicBezTo>
                <a:lnTo>
                  <a:pt x="929" y="435"/>
                </a:lnTo>
                <a:lnTo>
                  <a:pt x="929" y="444"/>
                </a:lnTo>
                <a:lnTo>
                  <a:pt x="928" y="453"/>
                </a:lnTo>
                <a:lnTo>
                  <a:pt x="928" y="464"/>
                </a:lnTo>
                <a:lnTo>
                  <a:pt x="929" y="477"/>
                </a:lnTo>
                <a:lnTo>
                  <a:pt x="929" y="489"/>
                </a:lnTo>
                <a:lnTo>
                  <a:pt x="929" y="501"/>
                </a:lnTo>
                <a:lnTo>
                  <a:pt x="929" y="512"/>
                </a:lnTo>
                <a:cubicBezTo>
                  <a:pt x="931" y="750"/>
                  <a:pt x="629" y="934"/>
                  <a:pt x="508" y="929"/>
                </a:cubicBezTo>
                <a:lnTo>
                  <a:pt x="494" y="929"/>
                </a:lnTo>
                <a:lnTo>
                  <a:pt x="485" y="929"/>
                </a:lnTo>
                <a:lnTo>
                  <a:pt x="476" y="928"/>
                </a:lnTo>
                <a:lnTo>
                  <a:pt x="464" y="928"/>
                </a:lnTo>
                <a:lnTo>
                  <a:pt x="452" y="929"/>
                </a:lnTo>
                <a:lnTo>
                  <a:pt x="440" y="929"/>
                </a:lnTo>
                <a:lnTo>
                  <a:pt x="428" y="929"/>
                </a:lnTo>
                <a:lnTo>
                  <a:pt x="417" y="929"/>
                </a:lnTo>
                <a:cubicBezTo>
                  <a:pt x="179" y="931"/>
                  <a:pt x="-5" y="629"/>
                  <a:pt x="0" y="508"/>
                </a:cubicBezTo>
                <a:lnTo>
                  <a:pt x="0" y="494"/>
                </a:lnTo>
                <a:lnTo>
                  <a:pt x="0" y="485"/>
                </a:lnTo>
                <a:lnTo>
                  <a:pt x="0" y="476"/>
                </a:lnTo>
                <a:lnTo>
                  <a:pt x="1" y="464"/>
                </a:lnTo>
                <a:close/>
                <a:moveTo>
                  <a:pt x="131" y="380"/>
                </a:moveTo>
                <a:lnTo>
                  <a:pt x="147" y="445"/>
                </a:lnTo>
                <a:lnTo>
                  <a:pt x="294" y="445"/>
                </a:lnTo>
                <a:lnTo>
                  <a:pt x="288" y="380"/>
                </a:lnTo>
                <a:lnTo>
                  <a:pt x="131" y="380"/>
                </a:lnTo>
                <a:close/>
                <a:moveTo>
                  <a:pt x="316" y="445"/>
                </a:moveTo>
                <a:lnTo>
                  <a:pt x="475" y="445"/>
                </a:lnTo>
                <a:lnTo>
                  <a:pt x="481" y="380"/>
                </a:lnTo>
                <a:lnTo>
                  <a:pt x="310" y="380"/>
                </a:lnTo>
                <a:lnTo>
                  <a:pt x="316" y="445"/>
                </a:lnTo>
                <a:close/>
                <a:moveTo>
                  <a:pt x="304" y="566"/>
                </a:moveTo>
                <a:lnTo>
                  <a:pt x="296" y="463"/>
                </a:lnTo>
                <a:lnTo>
                  <a:pt x="152" y="463"/>
                </a:lnTo>
                <a:lnTo>
                  <a:pt x="180" y="566"/>
                </a:lnTo>
                <a:lnTo>
                  <a:pt x="304" y="566"/>
                </a:lnTo>
                <a:close/>
                <a:moveTo>
                  <a:pt x="475" y="463"/>
                </a:moveTo>
                <a:lnTo>
                  <a:pt x="315" y="463"/>
                </a:lnTo>
                <a:lnTo>
                  <a:pt x="324" y="566"/>
                </a:lnTo>
                <a:lnTo>
                  <a:pt x="467" y="566"/>
                </a:lnTo>
                <a:lnTo>
                  <a:pt x="475" y="463"/>
                </a:lnTo>
                <a:close/>
                <a:moveTo>
                  <a:pt x="186" y="586"/>
                </a:moveTo>
                <a:lnTo>
                  <a:pt x="199" y="648"/>
                </a:lnTo>
                <a:lnTo>
                  <a:pt x="313" y="648"/>
                </a:lnTo>
                <a:lnTo>
                  <a:pt x="308" y="586"/>
                </a:lnTo>
                <a:lnTo>
                  <a:pt x="186" y="586"/>
                </a:lnTo>
                <a:close/>
                <a:moveTo>
                  <a:pt x="460" y="649"/>
                </a:moveTo>
                <a:lnTo>
                  <a:pt x="466" y="587"/>
                </a:lnTo>
                <a:lnTo>
                  <a:pt x="327" y="587"/>
                </a:lnTo>
                <a:lnTo>
                  <a:pt x="332" y="649"/>
                </a:lnTo>
                <a:lnTo>
                  <a:pt x="460" y="649"/>
                </a:lnTo>
                <a:close/>
                <a:moveTo>
                  <a:pt x="207" y="716"/>
                </a:moveTo>
                <a:cubicBezTo>
                  <a:pt x="206" y="687"/>
                  <a:pt x="233" y="664"/>
                  <a:pt x="258" y="665"/>
                </a:cubicBezTo>
                <a:cubicBezTo>
                  <a:pt x="287" y="664"/>
                  <a:pt x="310" y="691"/>
                  <a:pt x="310" y="716"/>
                </a:cubicBezTo>
                <a:cubicBezTo>
                  <a:pt x="311" y="745"/>
                  <a:pt x="283" y="768"/>
                  <a:pt x="258" y="768"/>
                </a:cubicBezTo>
                <a:cubicBezTo>
                  <a:pt x="229" y="769"/>
                  <a:pt x="206" y="741"/>
                  <a:pt x="207" y="716"/>
                </a:cubicBezTo>
                <a:close/>
                <a:moveTo>
                  <a:pt x="482" y="716"/>
                </a:moveTo>
                <a:cubicBezTo>
                  <a:pt x="481" y="687"/>
                  <a:pt x="508" y="664"/>
                  <a:pt x="533" y="665"/>
                </a:cubicBezTo>
                <a:cubicBezTo>
                  <a:pt x="562" y="664"/>
                  <a:pt x="585" y="691"/>
                  <a:pt x="585" y="716"/>
                </a:cubicBezTo>
                <a:cubicBezTo>
                  <a:pt x="586" y="745"/>
                  <a:pt x="558" y="768"/>
                  <a:pt x="533" y="768"/>
                </a:cubicBezTo>
                <a:cubicBezTo>
                  <a:pt x="504" y="769"/>
                  <a:pt x="481" y="741"/>
                  <a:pt x="482" y="716"/>
                </a:cubicBezTo>
                <a:close/>
                <a:moveTo>
                  <a:pt x="606" y="587"/>
                </a:moveTo>
                <a:lnTo>
                  <a:pt x="483" y="587"/>
                </a:lnTo>
                <a:lnTo>
                  <a:pt x="479" y="649"/>
                </a:lnTo>
                <a:lnTo>
                  <a:pt x="590" y="649"/>
                </a:lnTo>
                <a:lnTo>
                  <a:pt x="606" y="587"/>
                </a:lnTo>
                <a:close/>
                <a:moveTo>
                  <a:pt x="487" y="567"/>
                </a:moveTo>
                <a:lnTo>
                  <a:pt x="612" y="567"/>
                </a:lnTo>
                <a:lnTo>
                  <a:pt x="639" y="464"/>
                </a:lnTo>
                <a:lnTo>
                  <a:pt x="495" y="464"/>
                </a:lnTo>
                <a:lnTo>
                  <a:pt x="487" y="567"/>
                </a:lnTo>
                <a:close/>
                <a:moveTo>
                  <a:pt x="706" y="280"/>
                </a:moveTo>
                <a:cubicBezTo>
                  <a:pt x="701" y="279"/>
                  <a:pt x="693" y="283"/>
                  <a:pt x="690" y="285"/>
                </a:cubicBezTo>
                <a:lnTo>
                  <a:pt x="682" y="293"/>
                </a:lnTo>
                <a:lnTo>
                  <a:pt x="675" y="300"/>
                </a:lnTo>
                <a:lnTo>
                  <a:pt x="669" y="306"/>
                </a:lnTo>
                <a:lnTo>
                  <a:pt x="663" y="312"/>
                </a:lnTo>
                <a:lnTo>
                  <a:pt x="656" y="319"/>
                </a:lnTo>
                <a:lnTo>
                  <a:pt x="651" y="324"/>
                </a:lnTo>
                <a:lnTo>
                  <a:pt x="642" y="333"/>
                </a:lnTo>
                <a:lnTo>
                  <a:pt x="632" y="344"/>
                </a:lnTo>
                <a:lnTo>
                  <a:pt x="626" y="349"/>
                </a:lnTo>
                <a:lnTo>
                  <a:pt x="621" y="354"/>
                </a:lnTo>
                <a:lnTo>
                  <a:pt x="615" y="360"/>
                </a:lnTo>
                <a:lnTo>
                  <a:pt x="607" y="368"/>
                </a:lnTo>
                <a:lnTo>
                  <a:pt x="603" y="372"/>
                </a:lnTo>
                <a:lnTo>
                  <a:pt x="602" y="373"/>
                </a:lnTo>
                <a:lnTo>
                  <a:pt x="601" y="374"/>
                </a:lnTo>
                <a:lnTo>
                  <a:pt x="601" y="376"/>
                </a:lnTo>
                <a:lnTo>
                  <a:pt x="600" y="377"/>
                </a:lnTo>
                <a:lnTo>
                  <a:pt x="599" y="378"/>
                </a:lnTo>
                <a:lnTo>
                  <a:pt x="599" y="379"/>
                </a:lnTo>
                <a:lnTo>
                  <a:pt x="598" y="380"/>
                </a:lnTo>
                <a:lnTo>
                  <a:pt x="500" y="380"/>
                </a:lnTo>
                <a:lnTo>
                  <a:pt x="495" y="446"/>
                </a:lnTo>
                <a:lnTo>
                  <a:pt x="644" y="446"/>
                </a:lnTo>
                <a:lnTo>
                  <a:pt x="655" y="405"/>
                </a:lnTo>
                <a:lnTo>
                  <a:pt x="661" y="399"/>
                </a:lnTo>
                <a:lnTo>
                  <a:pt x="664" y="395"/>
                </a:lnTo>
                <a:lnTo>
                  <a:pt x="668" y="391"/>
                </a:lnTo>
                <a:lnTo>
                  <a:pt x="673" y="386"/>
                </a:lnTo>
                <a:lnTo>
                  <a:pt x="678" y="381"/>
                </a:lnTo>
                <a:lnTo>
                  <a:pt x="680" y="379"/>
                </a:lnTo>
                <a:lnTo>
                  <a:pt x="686" y="373"/>
                </a:lnTo>
                <a:lnTo>
                  <a:pt x="693" y="366"/>
                </a:lnTo>
                <a:lnTo>
                  <a:pt x="701" y="358"/>
                </a:lnTo>
                <a:lnTo>
                  <a:pt x="711" y="349"/>
                </a:lnTo>
                <a:lnTo>
                  <a:pt x="717" y="342"/>
                </a:lnTo>
                <a:lnTo>
                  <a:pt x="769" y="342"/>
                </a:lnTo>
                <a:cubicBezTo>
                  <a:pt x="788" y="343"/>
                  <a:pt x="797" y="324"/>
                  <a:pt x="797" y="312"/>
                </a:cubicBezTo>
                <a:lnTo>
                  <a:pt x="797" y="310"/>
                </a:lnTo>
                <a:cubicBezTo>
                  <a:pt x="798" y="294"/>
                  <a:pt x="784" y="279"/>
                  <a:pt x="769" y="280"/>
                </a:cubicBezTo>
                <a:lnTo>
                  <a:pt x="706" y="280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0" name="Oval 6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177005" y="4019814"/>
            <a:ext cx="608330" cy="6070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8" h="956">
                <a:moveTo>
                  <a:pt x="0" y="478"/>
                </a:moveTo>
                <a:cubicBezTo>
                  <a:pt x="-8" y="210"/>
                  <a:pt x="238" y="-7"/>
                  <a:pt x="479" y="0"/>
                </a:cubicBezTo>
                <a:cubicBezTo>
                  <a:pt x="748" y="-8"/>
                  <a:pt x="965" y="237"/>
                  <a:pt x="958" y="478"/>
                </a:cubicBezTo>
                <a:cubicBezTo>
                  <a:pt x="966" y="746"/>
                  <a:pt x="720" y="963"/>
                  <a:pt x="479" y="956"/>
                </a:cubicBezTo>
                <a:cubicBezTo>
                  <a:pt x="210" y="964"/>
                  <a:pt x="-7" y="719"/>
                  <a:pt x="0" y="478"/>
                </a:cubicBezTo>
                <a:close/>
                <a:moveTo>
                  <a:pt x="243" y="683"/>
                </a:moveTo>
                <a:cubicBezTo>
                  <a:pt x="227" y="697"/>
                  <a:pt x="223" y="720"/>
                  <a:pt x="223" y="739"/>
                </a:cubicBezTo>
                <a:cubicBezTo>
                  <a:pt x="223" y="745"/>
                  <a:pt x="223" y="753"/>
                  <a:pt x="224" y="756"/>
                </a:cubicBezTo>
                <a:cubicBezTo>
                  <a:pt x="223" y="766"/>
                  <a:pt x="234" y="771"/>
                  <a:pt x="239" y="770"/>
                </a:cubicBezTo>
                <a:lnTo>
                  <a:pt x="240" y="770"/>
                </a:lnTo>
                <a:cubicBezTo>
                  <a:pt x="248" y="771"/>
                  <a:pt x="255" y="763"/>
                  <a:pt x="254" y="758"/>
                </a:cubicBezTo>
                <a:lnTo>
                  <a:pt x="254" y="756"/>
                </a:lnTo>
                <a:cubicBezTo>
                  <a:pt x="254" y="754"/>
                  <a:pt x="253" y="750"/>
                  <a:pt x="253" y="749"/>
                </a:cubicBezTo>
                <a:cubicBezTo>
                  <a:pt x="253" y="747"/>
                  <a:pt x="253" y="743"/>
                  <a:pt x="253" y="743"/>
                </a:cubicBezTo>
                <a:cubicBezTo>
                  <a:pt x="248" y="718"/>
                  <a:pt x="269" y="694"/>
                  <a:pt x="291" y="699"/>
                </a:cubicBezTo>
                <a:lnTo>
                  <a:pt x="291" y="761"/>
                </a:lnTo>
                <a:lnTo>
                  <a:pt x="736" y="761"/>
                </a:lnTo>
                <a:lnTo>
                  <a:pt x="736" y="188"/>
                </a:lnTo>
                <a:lnTo>
                  <a:pt x="291" y="188"/>
                </a:lnTo>
                <a:cubicBezTo>
                  <a:pt x="257" y="181"/>
                  <a:pt x="218" y="219"/>
                  <a:pt x="223" y="261"/>
                </a:cubicBezTo>
                <a:cubicBezTo>
                  <a:pt x="223" y="266"/>
                  <a:pt x="223" y="274"/>
                  <a:pt x="224" y="278"/>
                </a:cubicBezTo>
                <a:cubicBezTo>
                  <a:pt x="223" y="287"/>
                  <a:pt x="234" y="292"/>
                  <a:pt x="239" y="292"/>
                </a:cubicBezTo>
                <a:lnTo>
                  <a:pt x="240" y="292"/>
                </a:lnTo>
                <a:cubicBezTo>
                  <a:pt x="248" y="293"/>
                  <a:pt x="255" y="285"/>
                  <a:pt x="254" y="279"/>
                </a:cubicBezTo>
                <a:lnTo>
                  <a:pt x="254" y="278"/>
                </a:lnTo>
                <a:cubicBezTo>
                  <a:pt x="254" y="275"/>
                  <a:pt x="253" y="271"/>
                  <a:pt x="253" y="270"/>
                </a:cubicBezTo>
                <a:cubicBezTo>
                  <a:pt x="253" y="268"/>
                  <a:pt x="253" y="264"/>
                  <a:pt x="253" y="263"/>
                </a:cubicBezTo>
                <a:cubicBezTo>
                  <a:pt x="248" y="239"/>
                  <a:pt x="269" y="217"/>
                  <a:pt x="291" y="218"/>
                </a:cubicBezTo>
                <a:lnTo>
                  <a:pt x="291" y="308"/>
                </a:lnTo>
                <a:cubicBezTo>
                  <a:pt x="257" y="301"/>
                  <a:pt x="218" y="338"/>
                  <a:pt x="223" y="381"/>
                </a:cubicBezTo>
                <a:cubicBezTo>
                  <a:pt x="223" y="386"/>
                  <a:pt x="223" y="394"/>
                  <a:pt x="224" y="397"/>
                </a:cubicBezTo>
                <a:cubicBezTo>
                  <a:pt x="223" y="407"/>
                  <a:pt x="234" y="412"/>
                  <a:pt x="239" y="412"/>
                </a:cubicBezTo>
                <a:lnTo>
                  <a:pt x="240" y="412"/>
                </a:lnTo>
                <a:cubicBezTo>
                  <a:pt x="248" y="412"/>
                  <a:pt x="255" y="405"/>
                  <a:pt x="254" y="399"/>
                </a:cubicBezTo>
                <a:lnTo>
                  <a:pt x="254" y="397"/>
                </a:lnTo>
                <a:cubicBezTo>
                  <a:pt x="254" y="395"/>
                  <a:pt x="253" y="390"/>
                  <a:pt x="253" y="390"/>
                </a:cubicBezTo>
                <a:cubicBezTo>
                  <a:pt x="253" y="387"/>
                  <a:pt x="253" y="384"/>
                  <a:pt x="253" y="383"/>
                </a:cubicBezTo>
                <a:cubicBezTo>
                  <a:pt x="248" y="359"/>
                  <a:pt x="269" y="337"/>
                  <a:pt x="291" y="337"/>
                </a:cubicBezTo>
                <a:lnTo>
                  <a:pt x="291" y="427"/>
                </a:lnTo>
                <a:cubicBezTo>
                  <a:pt x="257" y="420"/>
                  <a:pt x="218" y="458"/>
                  <a:pt x="223" y="500"/>
                </a:cubicBezTo>
                <a:cubicBezTo>
                  <a:pt x="223" y="505"/>
                  <a:pt x="223" y="514"/>
                  <a:pt x="224" y="517"/>
                </a:cubicBezTo>
                <a:cubicBezTo>
                  <a:pt x="223" y="527"/>
                  <a:pt x="234" y="531"/>
                  <a:pt x="239" y="531"/>
                </a:cubicBezTo>
                <a:lnTo>
                  <a:pt x="240" y="531"/>
                </a:lnTo>
                <a:cubicBezTo>
                  <a:pt x="248" y="532"/>
                  <a:pt x="255" y="524"/>
                  <a:pt x="254" y="519"/>
                </a:cubicBezTo>
                <a:lnTo>
                  <a:pt x="254" y="517"/>
                </a:lnTo>
                <a:cubicBezTo>
                  <a:pt x="254" y="514"/>
                  <a:pt x="253" y="510"/>
                  <a:pt x="253" y="509"/>
                </a:cubicBezTo>
                <a:cubicBezTo>
                  <a:pt x="253" y="507"/>
                  <a:pt x="253" y="503"/>
                  <a:pt x="253" y="503"/>
                </a:cubicBezTo>
                <a:cubicBezTo>
                  <a:pt x="248" y="478"/>
                  <a:pt x="269" y="456"/>
                  <a:pt x="291" y="457"/>
                </a:cubicBezTo>
                <a:lnTo>
                  <a:pt x="291" y="547"/>
                </a:lnTo>
                <a:cubicBezTo>
                  <a:pt x="257" y="540"/>
                  <a:pt x="218" y="577"/>
                  <a:pt x="223" y="620"/>
                </a:cubicBezTo>
                <a:cubicBezTo>
                  <a:pt x="223" y="625"/>
                  <a:pt x="223" y="633"/>
                  <a:pt x="224" y="636"/>
                </a:cubicBezTo>
                <a:cubicBezTo>
                  <a:pt x="223" y="646"/>
                  <a:pt x="234" y="651"/>
                  <a:pt x="239" y="651"/>
                </a:cubicBezTo>
                <a:lnTo>
                  <a:pt x="240" y="651"/>
                </a:lnTo>
                <a:cubicBezTo>
                  <a:pt x="248" y="651"/>
                  <a:pt x="255" y="644"/>
                  <a:pt x="254" y="638"/>
                </a:cubicBezTo>
                <a:lnTo>
                  <a:pt x="254" y="636"/>
                </a:lnTo>
                <a:cubicBezTo>
                  <a:pt x="254" y="634"/>
                  <a:pt x="253" y="630"/>
                  <a:pt x="253" y="630"/>
                </a:cubicBezTo>
                <a:cubicBezTo>
                  <a:pt x="253" y="627"/>
                  <a:pt x="253" y="624"/>
                  <a:pt x="253" y="623"/>
                </a:cubicBezTo>
                <a:cubicBezTo>
                  <a:pt x="251" y="602"/>
                  <a:pt x="262" y="580"/>
                  <a:pt x="284" y="579"/>
                </a:cubicBezTo>
                <a:cubicBezTo>
                  <a:pt x="287" y="578"/>
                  <a:pt x="291" y="577"/>
                  <a:pt x="291" y="577"/>
                </a:cubicBezTo>
                <a:lnTo>
                  <a:pt x="291" y="666"/>
                </a:lnTo>
                <a:cubicBezTo>
                  <a:pt x="275" y="666"/>
                  <a:pt x="254" y="670"/>
                  <a:pt x="243" y="683"/>
                </a:cubicBezTo>
                <a:close/>
                <a:moveTo>
                  <a:pt x="394" y="248"/>
                </a:moveTo>
                <a:lnTo>
                  <a:pt x="636" y="248"/>
                </a:lnTo>
                <a:lnTo>
                  <a:pt x="636" y="376"/>
                </a:lnTo>
                <a:lnTo>
                  <a:pt x="394" y="376"/>
                </a:lnTo>
                <a:lnTo>
                  <a:pt x="394" y="248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1" name="Oval 7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594710" y="2670439"/>
            <a:ext cx="494030" cy="4927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78" h="776">
                <a:moveTo>
                  <a:pt x="0" y="388"/>
                </a:moveTo>
                <a:cubicBezTo>
                  <a:pt x="-7" y="170"/>
                  <a:pt x="193" y="-5"/>
                  <a:pt x="389" y="0"/>
                </a:cubicBezTo>
                <a:cubicBezTo>
                  <a:pt x="607" y="-7"/>
                  <a:pt x="783" y="193"/>
                  <a:pt x="778" y="388"/>
                </a:cubicBezTo>
                <a:cubicBezTo>
                  <a:pt x="785" y="606"/>
                  <a:pt x="585" y="781"/>
                  <a:pt x="389" y="776"/>
                </a:cubicBezTo>
                <a:cubicBezTo>
                  <a:pt x="171" y="783"/>
                  <a:pt x="-5" y="583"/>
                  <a:pt x="0" y="388"/>
                </a:cubicBezTo>
                <a:close/>
                <a:moveTo>
                  <a:pt x="483" y="404"/>
                </a:moveTo>
                <a:lnTo>
                  <a:pt x="505" y="298"/>
                </a:lnTo>
                <a:lnTo>
                  <a:pt x="507" y="279"/>
                </a:lnTo>
                <a:lnTo>
                  <a:pt x="461" y="279"/>
                </a:lnTo>
                <a:cubicBezTo>
                  <a:pt x="362" y="279"/>
                  <a:pt x="320" y="301"/>
                  <a:pt x="298" y="325"/>
                </a:cubicBezTo>
                <a:cubicBezTo>
                  <a:pt x="268" y="355"/>
                  <a:pt x="246" y="411"/>
                  <a:pt x="246" y="448"/>
                </a:cubicBezTo>
                <a:cubicBezTo>
                  <a:pt x="245" y="492"/>
                  <a:pt x="289" y="524"/>
                  <a:pt x="339" y="524"/>
                </a:cubicBezTo>
                <a:cubicBezTo>
                  <a:pt x="374" y="524"/>
                  <a:pt x="398" y="514"/>
                  <a:pt x="418" y="499"/>
                </a:cubicBezTo>
                <a:cubicBezTo>
                  <a:pt x="436" y="516"/>
                  <a:pt x="456" y="524"/>
                  <a:pt x="488" y="524"/>
                </a:cubicBezTo>
                <a:cubicBezTo>
                  <a:pt x="537" y="525"/>
                  <a:pt x="578" y="499"/>
                  <a:pt x="602" y="461"/>
                </a:cubicBezTo>
                <a:cubicBezTo>
                  <a:pt x="624" y="432"/>
                  <a:pt x="635" y="387"/>
                  <a:pt x="635" y="350"/>
                </a:cubicBezTo>
                <a:cubicBezTo>
                  <a:pt x="626" y="185"/>
                  <a:pt x="500" y="151"/>
                  <a:pt x="401" y="141"/>
                </a:cubicBezTo>
                <a:cubicBezTo>
                  <a:pt x="189" y="154"/>
                  <a:pt x="136" y="298"/>
                  <a:pt x="124" y="434"/>
                </a:cubicBezTo>
                <a:cubicBezTo>
                  <a:pt x="121" y="581"/>
                  <a:pt x="251" y="653"/>
                  <a:pt x="360" y="651"/>
                </a:cubicBezTo>
                <a:cubicBezTo>
                  <a:pt x="436" y="652"/>
                  <a:pt x="519" y="626"/>
                  <a:pt x="581" y="594"/>
                </a:cubicBezTo>
                <a:lnTo>
                  <a:pt x="592" y="589"/>
                </a:lnTo>
                <a:lnTo>
                  <a:pt x="586" y="575"/>
                </a:lnTo>
                <a:lnTo>
                  <a:pt x="567" y="532"/>
                </a:lnTo>
                <a:lnTo>
                  <a:pt x="559" y="515"/>
                </a:lnTo>
                <a:cubicBezTo>
                  <a:pt x="482" y="559"/>
                  <a:pt x="439" y="571"/>
                  <a:pt x="366" y="575"/>
                </a:cubicBezTo>
                <a:cubicBezTo>
                  <a:pt x="273" y="581"/>
                  <a:pt x="211" y="516"/>
                  <a:pt x="214" y="437"/>
                </a:cubicBezTo>
                <a:cubicBezTo>
                  <a:pt x="211" y="288"/>
                  <a:pt x="312" y="212"/>
                  <a:pt x="396" y="214"/>
                </a:cubicBezTo>
                <a:cubicBezTo>
                  <a:pt x="484" y="212"/>
                  <a:pt x="549" y="274"/>
                  <a:pt x="545" y="355"/>
                </a:cubicBezTo>
                <a:cubicBezTo>
                  <a:pt x="548" y="373"/>
                  <a:pt x="535" y="447"/>
                  <a:pt x="491" y="450"/>
                </a:cubicBezTo>
                <a:lnTo>
                  <a:pt x="489" y="450"/>
                </a:lnTo>
                <a:lnTo>
                  <a:pt x="486" y="450"/>
                </a:lnTo>
                <a:lnTo>
                  <a:pt x="485" y="450"/>
                </a:lnTo>
                <a:lnTo>
                  <a:pt x="483" y="449"/>
                </a:lnTo>
                <a:lnTo>
                  <a:pt x="482" y="449"/>
                </a:lnTo>
                <a:lnTo>
                  <a:pt x="481" y="448"/>
                </a:lnTo>
                <a:lnTo>
                  <a:pt x="480" y="447"/>
                </a:lnTo>
                <a:lnTo>
                  <a:pt x="479" y="446"/>
                </a:lnTo>
                <a:cubicBezTo>
                  <a:pt x="478" y="444"/>
                  <a:pt x="477" y="438"/>
                  <a:pt x="477" y="437"/>
                </a:cubicBezTo>
                <a:cubicBezTo>
                  <a:pt x="477" y="434"/>
                  <a:pt x="478" y="428"/>
                  <a:pt x="479" y="425"/>
                </a:cubicBezTo>
                <a:cubicBezTo>
                  <a:pt x="479" y="420"/>
                  <a:pt x="480" y="412"/>
                  <a:pt x="480" y="410"/>
                </a:cubicBezTo>
                <a:lnTo>
                  <a:pt x="480" y="408"/>
                </a:lnTo>
                <a:lnTo>
                  <a:pt x="481" y="406"/>
                </a:lnTo>
                <a:lnTo>
                  <a:pt x="482" y="405"/>
                </a:lnTo>
                <a:lnTo>
                  <a:pt x="483" y="404"/>
                </a:lnTo>
                <a:close/>
                <a:moveTo>
                  <a:pt x="404" y="355"/>
                </a:moveTo>
                <a:cubicBezTo>
                  <a:pt x="385" y="435"/>
                  <a:pt x="359" y="451"/>
                  <a:pt x="344" y="450"/>
                </a:cubicBezTo>
                <a:lnTo>
                  <a:pt x="343" y="450"/>
                </a:lnTo>
                <a:lnTo>
                  <a:pt x="341" y="450"/>
                </a:lnTo>
                <a:lnTo>
                  <a:pt x="340" y="450"/>
                </a:lnTo>
                <a:lnTo>
                  <a:pt x="338" y="449"/>
                </a:lnTo>
                <a:lnTo>
                  <a:pt x="337" y="447"/>
                </a:lnTo>
                <a:lnTo>
                  <a:pt x="336" y="445"/>
                </a:lnTo>
                <a:lnTo>
                  <a:pt x="336" y="442"/>
                </a:lnTo>
                <a:cubicBezTo>
                  <a:pt x="335" y="421"/>
                  <a:pt x="354" y="386"/>
                  <a:pt x="371" y="369"/>
                </a:cubicBezTo>
                <a:cubicBezTo>
                  <a:pt x="376" y="361"/>
                  <a:pt x="393" y="358"/>
                  <a:pt x="404" y="355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2" name="Oval 7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877795" y="2325634"/>
            <a:ext cx="499745" cy="4991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87" h="786">
                <a:moveTo>
                  <a:pt x="0" y="393"/>
                </a:moveTo>
                <a:cubicBezTo>
                  <a:pt x="-7" y="172"/>
                  <a:pt x="195" y="-5"/>
                  <a:pt x="394" y="0"/>
                </a:cubicBezTo>
                <a:cubicBezTo>
                  <a:pt x="614" y="-7"/>
                  <a:pt x="792" y="195"/>
                  <a:pt x="787" y="393"/>
                </a:cubicBezTo>
                <a:cubicBezTo>
                  <a:pt x="794" y="614"/>
                  <a:pt x="592" y="791"/>
                  <a:pt x="394" y="786"/>
                </a:cubicBezTo>
                <a:cubicBezTo>
                  <a:pt x="173" y="793"/>
                  <a:pt x="-5" y="591"/>
                  <a:pt x="0" y="393"/>
                </a:cubicBezTo>
                <a:close/>
                <a:moveTo>
                  <a:pt x="124" y="496"/>
                </a:moveTo>
                <a:lnTo>
                  <a:pt x="217" y="496"/>
                </a:lnTo>
                <a:lnTo>
                  <a:pt x="217" y="537"/>
                </a:lnTo>
                <a:lnTo>
                  <a:pt x="469" y="643"/>
                </a:lnTo>
                <a:lnTo>
                  <a:pt x="469" y="144"/>
                </a:lnTo>
                <a:lnTo>
                  <a:pt x="217" y="250"/>
                </a:lnTo>
                <a:lnTo>
                  <a:pt x="217" y="291"/>
                </a:lnTo>
                <a:lnTo>
                  <a:pt x="124" y="291"/>
                </a:lnTo>
                <a:lnTo>
                  <a:pt x="124" y="496"/>
                </a:lnTo>
                <a:close/>
                <a:moveTo>
                  <a:pt x="494" y="253"/>
                </a:moveTo>
                <a:cubicBezTo>
                  <a:pt x="516" y="292"/>
                  <a:pt x="527" y="347"/>
                  <a:pt x="527" y="394"/>
                </a:cubicBezTo>
                <a:cubicBezTo>
                  <a:pt x="527" y="445"/>
                  <a:pt x="514" y="500"/>
                  <a:pt x="494" y="534"/>
                </a:cubicBezTo>
                <a:lnTo>
                  <a:pt x="535" y="556"/>
                </a:lnTo>
                <a:cubicBezTo>
                  <a:pt x="560" y="511"/>
                  <a:pt x="573" y="448"/>
                  <a:pt x="573" y="394"/>
                </a:cubicBezTo>
                <a:cubicBezTo>
                  <a:pt x="574" y="334"/>
                  <a:pt x="557" y="272"/>
                  <a:pt x="535" y="231"/>
                </a:cubicBezTo>
                <a:lnTo>
                  <a:pt x="494" y="253"/>
                </a:lnTo>
                <a:close/>
                <a:moveTo>
                  <a:pt x="616" y="394"/>
                </a:moveTo>
                <a:cubicBezTo>
                  <a:pt x="616" y="466"/>
                  <a:pt x="597" y="540"/>
                  <a:pt x="569" y="589"/>
                </a:cubicBezTo>
                <a:lnTo>
                  <a:pt x="610" y="611"/>
                </a:lnTo>
                <a:cubicBezTo>
                  <a:pt x="643" y="553"/>
                  <a:pt x="663" y="465"/>
                  <a:pt x="662" y="394"/>
                </a:cubicBezTo>
                <a:cubicBezTo>
                  <a:pt x="663" y="315"/>
                  <a:pt x="640" y="232"/>
                  <a:pt x="610" y="176"/>
                </a:cubicBezTo>
                <a:lnTo>
                  <a:pt x="569" y="198"/>
                </a:lnTo>
                <a:cubicBezTo>
                  <a:pt x="600" y="251"/>
                  <a:pt x="616" y="329"/>
                  <a:pt x="616" y="394"/>
                </a:cubicBez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3" name="Oval 7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406875" y="3349254"/>
            <a:ext cx="608330" cy="6070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8" h="956">
                <a:moveTo>
                  <a:pt x="0" y="478"/>
                </a:moveTo>
                <a:cubicBezTo>
                  <a:pt x="-8" y="210"/>
                  <a:pt x="238" y="-7"/>
                  <a:pt x="479" y="0"/>
                </a:cubicBezTo>
                <a:cubicBezTo>
                  <a:pt x="748" y="-8"/>
                  <a:pt x="965" y="237"/>
                  <a:pt x="958" y="478"/>
                </a:cubicBezTo>
                <a:cubicBezTo>
                  <a:pt x="966" y="746"/>
                  <a:pt x="720" y="963"/>
                  <a:pt x="479" y="956"/>
                </a:cubicBezTo>
                <a:cubicBezTo>
                  <a:pt x="210" y="964"/>
                  <a:pt x="-7" y="719"/>
                  <a:pt x="0" y="478"/>
                </a:cubicBezTo>
                <a:close/>
                <a:moveTo>
                  <a:pt x="779" y="408"/>
                </a:moveTo>
                <a:lnTo>
                  <a:pt x="703" y="373"/>
                </a:lnTo>
                <a:lnTo>
                  <a:pt x="702" y="370"/>
                </a:lnTo>
                <a:cubicBezTo>
                  <a:pt x="687" y="310"/>
                  <a:pt x="613" y="263"/>
                  <a:pt x="535" y="264"/>
                </a:cubicBezTo>
                <a:cubicBezTo>
                  <a:pt x="438" y="261"/>
                  <a:pt x="375" y="357"/>
                  <a:pt x="377" y="446"/>
                </a:cubicBezTo>
                <a:cubicBezTo>
                  <a:pt x="377" y="450"/>
                  <a:pt x="378" y="457"/>
                  <a:pt x="379" y="460"/>
                </a:cubicBezTo>
                <a:cubicBezTo>
                  <a:pt x="379" y="464"/>
                  <a:pt x="380" y="471"/>
                  <a:pt x="380" y="473"/>
                </a:cubicBezTo>
                <a:lnTo>
                  <a:pt x="380" y="479"/>
                </a:lnTo>
                <a:cubicBezTo>
                  <a:pt x="383" y="550"/>
                  <a:pt x="332" y="570"/>
                  <a:pt x="297" y="568"/>
                </a:cubicBezTo>
                <a:cubicBezTo>
                  <a:pt x="235" y="567"/>
                  <a:pt x="206" y="533"/>
                  <a:pt x="192" y="514"/>
                </a:cubicBezTo>
                <a:cubicBezTo>
                  <a:pt x="185" y="505"/>
                  <a:pt x="178" y="499"/>
                  <a:pt x="176" y="499"/>
                </a:cubicBezTo>
                <a:lnTo>
                  <a:pt x="176" y="499"/>
                </a:lnTo>
                <a:lnTo>
                  <a:pt x="175" y="499"/>
                </a:lnTo>
                <a:lnTo>
                  <a:pt x="175" y="500"/>
                </a:lnTo>
                <a:lnTo>
                  <a:pt x="174" y="500"/>
                </a:lnTo>
                <a:cubicBezTo>
                  <a:pt x="172" y="501"/>
                  <a:pt x="171" y="511"/>
                  <a:pt x="171" y="519"/>
                </a:cubicBezTo>
                <a:cubicBezTo>
                  <a:pt x="166" y="629"/>
                  <a:pt x="301" y="790"/>
                  <a:pt x="437" y="785"/>
                </a:cubicBezTo>
                <a:cubicBezTo>
                  <a:pt x="611" y="791"/>
                  <a:pt x="731" y="659"/>
                  <a:pt x="727" y="495"/>
                </a:cubicBezTo>
                <a:lnTo>
                  <a:pt x="779" y="438"/>
                </a:lnTo>
                <a:cubicBezTo>
                  <a:pt x="785" y="435"/>
                  <a:pt x="787" y="427"/>
                  <a:pt x="787" y="424"/>
                </a:cubicBezTo>
                <a:cubicBezTo>
                  <a:pt x="788" y="419"/>
                  <a:pt x="783" y="409"/>
                  <a:pt x="779" y="408"/>
                </a:cubicBezTo>
                <a:close/>
                <a:moveTo>
                  <a:pt x="630" y="438"/>
                </a:moveTo>
                <a:cubicBezTo>
                  <a:pt x="616" y="439"/>
                  <a:pt x="602" y="424"/>
                  <a:pt x="602" y="413"/>
                </a:cubicBezTo>
                <a:cubicBezTo>
                  <a:pt x="602" y="399"/>
                  <a:pt x="619" y="388"/>
                  <a:pt x="630" y="389"/>
                </a:cubicBezTo>
                <a:cubicBezTo>
                  <a:pt x="644" y="388"/>
                  <a:pt x="655" y="403"/>
                  <a:pt x="654" y="413"/>
                </a:cubicBezTo>
                <a:cubicBezTo>
                  <a:pt x="655" y="427"/>
                  <a:pt x="640" y="438"/>
                  <a:pt x="630" y="438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4" name="Oval 7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894430" y="2053219"/>
            <a:ext cx="603250" cy="6032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0" h="950">
                <a:moveTo>
                  <a:pt x="0" y="475"/>
                </a:moveTo>
                <a:cubicBezTo>
                  <a:pt x="-8" y="208"/>
                  <a:pt x="236" y="-7"/>
                  <a:pt x="475" y="0"/>
                </a:cubicBezTo>
                <a:cubicBezTo>
                  <a:pt x="742" y="-8"/>
                  <a:pt x="957" y="236"/>
                  <a:pt x="950" y="475"/>
                </a:cubicBezTo>
                <a:cubicBezTo>
                  <a:pt x="958" y="742"/>
                  <a:pt x="714" y="957"/>
                  <a:pt x="475" y="950"/>
                </a:cubicBezTo>
                <a:cubicBezTo>
                  <a:pt x="208" y="958"/>
                  <a:pt x="-7" y="714"/>
                  <a:pt x="0" y="475"/>
                </a:cubicBezTo>
                <a:close/>
                <a:moveTo>
                  <a:pt x="809" y="595"/>
                </a:moveTo>
                <a:cubicBezTo>
                  <a:pt x="810" y="554"/>
                  <a:pt x="785" y="516"/>
                  <a:pt x="757" y="497"/>
                </a:cubicBezTo>
                <a:cubicBezTo>
                  <a:pt x="762" y="340"/>
                  <a:pt x="616" y="211"/>
                  <a:pt x="475" y="215"/>
                </a:cubicBezTo>
                <a:cubicBezTo>
                  <a:pt x="318" y="210"/>
                  <a:pt x="189" y="356"/>
                  <a:pt x="193" y="497"/>
                </a:cubicBezTo>
                <a:cubicBezTo>
                  <a:pt x="159" y="518"/>
                  <a:pt x="140" y="558"/>
                  <a:pt x="141" y="595"/>
                </a:cubicBezTo>
                <a:cubicBezTo>
                  <a:pt x="139" y="661"/>
                  <a:pt x="198" y="716"/>
                  <a:pt x="258" y="717"/>
                </a:cubicBezTo>
                <a:cubicBezTo>
                  <a:pt x="257" y="725"/>
                  <a:pt x="269" y="734"/>
                  <a:pt x="274" y="733"/>
                </a:cubicBezTo>
                <a:lnTo>
                  <a:pt x="326" y="733"/>
                </a:lnTo>
                <a:cubicBezTo>
                  <a:pt x="334" y="734"/>
                  <a:pt x="343" y="722"/>
                  <a:pt x="342" y="717"/>
                </a:cubicBezTo>
                <a:lnTo>
                  <a:pt x="342" y="475"/>
                </a:lnTo>
                <a:cubicBezTo>
                  <a:pt x="343" y="464"/>
                  <a:pt x="331" y="456"/>
                  <a:pt x="326" y="456"/>
                </a:cubicBezTo>
                <a:lnTo>
                  <a:pt x="274" y="456"/>
                </a:lnTo>
                <a:cubicBezTo>
                  <a:pt x="265" y="455"/>
                  <a:pt x="257" y="468"/>
                  <a:pt x="258" y="475"/>
                </a:cubicBezTo>
                <a:cubicBezTo>
                  <a:pt x="250" y="475"/>
                  <a:pt x="243" y="476"/>
                  <a:pt x="239" y="478"/>
                </a:cubicBezTo>
                <a:cubicBezTo>
                  <a:pt x="246" y="354"/>
                  <a:pt x="361" y="258"/>
                  <a:pt x="475" y="261"/>
                </a:cubicBezTo>
                <a:cubicBezTo>
                  <a:pt x="599" y="257"/>
                  <a:pt x="704" y="367"/>
                  <a:pt x="711" y="478"/>
                </a:cubicBezTo>
                <a:cubicBezTo>
                  <a:pt x="703" y="475"/>
                  <a:pt x="696" y="475"/>
                  <a:pt x="692" y="475"/>
                </a:cubicBezTo>
                <a:cubicBezTo>
                  <a:pt x="693" y="464"/>
                  <a:pt x="682" y="456"/>
                  <a:pt x="676" y="456"/>
                </a:cubicBezTo>
                <a:lnTo>
                  <a:pt x="624" y="456"/>
                </a:lnTo>
                <a:cubicBezTo>
                  <a:pt x="613" y="455"/>
                  <a:pt x="605" y="468"/>
                  <a:pt x="605" y="475"/>
                </a:cubicBezTo>
                <a:lnTo>
                  <a:pt x="605" y="717"/>
                </a:lnTo>
                <a:cubicBezTo>
                  <a:pt x="604" y="725"/>
                  <a:pt x="617" y="734"/>
                  <a:pt x="624" y="733"/>
                </a:cubicBezTo>
                <a:lnTo>
                  <a:pt x="676" y="733"/>
                </a:lnTo>
                <a:cubicBezTo>
                  <a:pt x="685" y="734"/>
                  <a:pt x="693" y="722"/>
                  <a:pt x="692" y="717"/>
                </a:cubicBezTo>
                <a:cubicBezTo>
                  <a:pt x="706" y="717"/>
                  <a:pt x="718" y="713"/>
                  <a:pt x="728" y="709"/>
                </a:cubicBezTo>
                <a:cubicBezTo>
                  <a:pt x="817" y="665"/>
                  <a:pt x="795" y="641"/>
                  <a:pt x="809" y="595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5" name="Freeform 83"/>
          <p:cNvSpPr>
            <a:spLocks noEditPoints="1"/>
          </p:cNvSpPr>
          <p:nvPr>
            <p:custDataLst>
              <p:tags r:id="rId27"/>
            </p:custDataLst>
          </p:nvPr>
        </p:nvSpPr>
        <p:spPr bwMode="auto">
          <a:xfrm>
            <a:off x="7885949" y="2483749"/>
            <a:ext cx="2613749" cy="1992630"/>
          </a:xfrm>
          <a:custGeom>
            <a:avLst/>
            <a:gdLst>
              <a:gd name="T0" fmla="*/ 35 w 71"/>
              <a:gd name="T1" fmla="*/ 0 h 101"/>
              <a:gd name="T2" fmla="*/ 0 w 71"/>
              <a:gd name="T3" fmla="*/ 36 h 101"/>
              <a:gd name="T4" fmla="*/ 35 w 71"/>
              <a:gd name="T5" fmla="*/ 101 h 101"/>
              <a:gd name="T6" fmla="*/ 71 w 71"/>
              <a:gd name="T7" fmla="*/ 36 h 101"/>
              <a:gd name="T8" fmla="*/ 35 w 71"/>
              <a:gd name="T9" fmla="*/ 0 h 101"/>
              <a:gd name="T10" fmla="*/ 35 w 71"/>
              <a:gd name="T11" fmla="*/ 42 h 101"/>
              <a:gd name="T12" fmla="*/ 24 w 71"/>
              <a:gd name="T13" fmla="*/ 31 h 101"/>
              <a:gd name="T14" fmla="*/ 35 w 71"/>
              <a:gd name="T15" fmla="*/ 20 h 101"/>
              <a:gd name="T16" fmla="*/ 46 w 71"/>
              <a:gd name="T17" fmla="*/ 31 h 101"/>
              <a:gd name="T18" fmla="*/ 35 w 71"/>
              <a:gd name="T19" fmla="*/ 4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16" h="3138">
                <a:moveTo>
                  <a:pt x="2482" y="714"/>
                </a:moveTo>
                <a:cubicBezTo>
                  <a:pt x="2430" y="712"/>
                  <a:pt x="2386" y="762"/>
                  <a:pt x="2387" y="812"/>
                </a:cubicBezTo>
                <a:cubicBezTo>
                  <a:pt x="2387" y="867"/>
                  <a:pt x="2485" y="992"/>
                  <a:pt x="2482" y="988"/>
                </a:cubicBezTo>
                <a:cubicBezTo>
                  <a:pt x="2482" y="990"/>
                  <a:pt x="2583" y="859"/>
                  <a:pt x="2580" y="812"/>
                </a:cubicBezTo>
                <a:cubicBezTo>
                  <a:pt x="2582" y="757"/>
                  <a:pt x="2532" y="713"/>
                  <a:pt x="2482" y="714"/>
                </a:cubicBezTo>
                <a:close/>
                <a:moveTo>
                  <a:pt x="2482" y="828"/>
                </a:moveTo>
                <a:cubicBezTo>
                  <a:pt x="2465" y="829"/>
                  <a:pt x="2451" y="811"/>
                  <a:pt x="2452" y="798"/>
                </a:cubicBezTo>
                <a:cubicBezTo>
                  <a:pt x="2451" y="781"/>
                  <a:pt x="2469" y="767"/>
                  <a:pt x="2482" y="768"/>
                </a:cubicBezTo>
                <a:cubicBezTo>
                  <a:pt x="2499" y="767"/>
                  <a:pt x="2513" y="785"/>
                  <a:pt x="2512" y="798"/>
                </a:cubicBezTo>
                <a:cubicBezTo>
                  <a:pt x="2513" y="815"/>
                  <a:pt x="2495" y="829"/>
                  <a:pt x="2482" y="828"/>
                </a:cubicBezTo>
                <a:close/>
                <a:moveTo>
                  <a:pt x="2729" y="342"/>
                </a:moveTo>
                <a:cubicBezTo>
                  <a:pt x="2730" y="320"/>
                  <a:pt x="2710" y="303"/>
                  <a:pt x="2691" y="302"/>
                </a:cubicBezTo>
                <a:cubicBezTo>
                  <a:pt x="2694" y="294"/>
                  <a:pt x="2697" y="281"/>
                  <a:pt x="2696" y="272"/>
                </a:cubicBezTo>
                <a:cubicBezTo>
                  <a:pt x="2698" y="209"/>
                  <a:pt x="2642" y="160"/>
                  <a:pt x="2585" y="161"/>
                </a:cubicBezTo>
                <a:cubicBezTo>
                  <a:pt x="2527" y="159"/>
                  <a:pt x="2477" y="215"/>
                  <a:pt x="2476" y="269"/>
                </a:cubicBezTo>
                <a:cubicBezTo>
                  <a:pt x="2466" y="258"/>
                  <a:pt x="2450" y="253"/>
                  <a:pt x="2438" y="253"/>
                </a:cubicBezTo>
                <a:cubicBezTo>
                  <a:pt x="2402" y="252"/>
                  <a:pt x="2372" y="286"/>
                  <a:pt x="2373" y="318"/>
                </a:cubicBezTo>
                <a:cubicBezTo>
                  <a:pt x="2372" y="351"/>
                  <a:pt x="2406" y="381"/>
                  <a:pt x="2438" y="380"/>
                </a:cubicBezTo>
                <a:lnTo>
                  <a:pt x="2691" y="380"/>
                </a:lnTo>
                <a:cubicBezTo>
                  <a:pt x="2710" y="381"/>
                  <a:pt x="2730" y="358"/>
                  <a:pt x="2729" y="342"/>
                </a:cubicBezTo>
                <a:close/>
                <a:moveTo>
                  <a:pt x="2425" y="400"/>
                </a:moveTo>
                <a:lnTo>
                  <a:pt x="2455" y="400"/>
                </a:lnTo>
                <a:lnTo>
                  <a:pt x="2455" y="468"/>
                </a:lnTo>
                <a:lnTo>
                  <a:pt x="2425" y="468"/>
                </a:lnTo>
                <a:lnTo>
                  <a:pt x="2425" y="400"/>
                </a:lnTo>
                <a:close/>
                <a:moveTo>
                  <a:pt x="2499" y="435"/>
                </a:moveTo>
                <a:lnTo>
                  <a:pt x="2529" y="435"/>
                </a:lnTo>
                <a:lnTo>
                  <a:pt x="2529" y="503"/>
                </a:lnTo>
                <a:lnTo>
                  <a:pt x="2499" y="503"/>
                </a:lnTo>
                <a:lnTo>
                  <a:pt x="2499" y="435"/>
                </a:lnTo>
                <a:close/>
                <a:moveTo>
                  <a:pt x="2574" y="400"/>
                </a:moveTo>
                <a:lnTo>
                  <a:pt x="2604" y="400"/>
                </a:lnTo>
                <a:lnTo>
                  <a:pt x="2604" y="468"/>
                </a:lnTo>
                <a:lnTo>
                  <a:pt x="2574" y="468"/>
                </a:lnTo>
                <a:lnTo>
                  <a:pt x="2574" y="400"/>
                </a:lnTo>
                <a:close/>
                <a:moveTo>
                  <a:pt x="2648" y="435"/>
                </a:moveTo>
                <a:lnTo>
                  <a:pt x="2678" y="435"/>
                </a:lnTo>
                <a:lnTo>
                  <a:pt x="2678" y="503"/>
                </a:lnTo>
                <a:lnTo>
                  <a:pt x="2648" y="503"/>
                </a:lnTo>
                <a:lnTo>
                  <a:pt x="2648" y="435"/>
                </a:lnTo>
                <a:close/>
                <a:moveTo>
                  <a:pt x="3779" y="384"/>
                </a:moveTo>
                <a:lnTo>
                  <a:pt x="3650" y="512"/>
                </a:lnTo>
                <a:lnTo>
                  <a:pt x="3600" y="462"/>
                </a:lnTo>
                <a:lnTo>
                  <a:pt x="3551" y="514"/>
                </a:lnTo>
                <a:lnTo>
                  <a:pt x="3600" y="563"/>
                </a:lnTo>
                <a:lnTo>
                  <a:pt x="3650" y="615"/>
                </a:lnTo>
                <a:lnTo>
                  <a:pt x="3701" y="563"/>
                </a:lnTo>
                <a:lnTo>
                  <a:pt x="3831" y="432"/>
                </a:lnTo>
                <a:lnTo>
                  <a:pt x="3779" y="384"/>
                </a:lnTo>
                <a:close/>
                <a:moveTo>
                  <a:pt x="3855" y="1276"/>
                </a:moveTo>
                <a:cubicBezTo>
                  <a:pt x="3851" y="1285"/>
                  <a:pt x="3850" y="1298"/>
                  <a:pt x="3850" y="1307"/>
                </a:cubicBezTo>
                <a:cubicBezTo>
                  <a:pt x="3850" y="1321"/>
                  <a:pt x="3853" y="1338"/>
                  <a:pt x="3855" y="1349"/>
                </a:cubicBezTo>
                <a:cubicBezTo>
                  <a:pt x="3862" y="1390"/>
                  <a:pt x="3886" y="1461"/>
                  <a:pt x="3931" y="1471"/>
                </a:cubicBezTo>
                <a:cubicBezTo>
                  <a:pt x="3937" y="1474"/>
                  <a:pt x="3941" y="1474"/>
                  <a:pt x="3945" y="1474"/>
                </a:cubicBezTo>
                <a:cubicBezTo>
                  <a:pt x="3958" y="1475"/>
                  <a:pt x="3974" y="1467"/>
                  <a:pt x="3983" y="1458"/>
                </a:cubicBezTo>
                <a:cubicBezTo>
                  <a:pt x="3996" y="1469"/>
                  <a:pt x="4010" y="1474"/>
                  <a:pt x="4021" y="1474"/>
                </a:cubicBezTo>
                <a:cubicBezTo>
                  <a:pt x="4076" y="1477"/>
                  <a:pt x="4118" y="1372"/>
                  <a:pt x="4116" y="1314"/>
                </a:cubicBezTo>
                <a:cubicBezTo>
                  <a:pt x="4117" y="1291"/>
                  <a:pt x="4108" y="1267"/>
                  <a:pt x="4101" y="1260"/>
                </a:cubicBezTo>
                <a:lnTo>
                  <a:pt x="4100" y="1258"/>
                </a:lnTo>
                <a:lnTo>
                  <a:pt x="4099" y="1257"/>
                </a:lnTo>
                <a:lnTo>
                  <a:pt x="4097" y="1257"/>
                </a:lnTo>
                <a:cubicBezTo>
                  <a:pt x="4082" y="1240"/>
                  <a:pt x="4057" y="1235"/>
                  <a:pt x="4038" y="1235"/>
                </a:cubicBezTo>
                <a:cubicBezTo>
                  <a:pt x="4019" y="1235"/>
                  <a:pt x="3998" y="1241"/>
                  <a:pt x="3983" y="1249"/>
                </a:cubicBezTo>
                <a:cubicBezTo>
                  <a:pt x="3982" y="1249"/>
                  <a:pt x="3977" y="1246"/>
                  <a:pt x="3976" y="1246"/>
                </a:cubicBezTo>
                <a:lnTo>
                  <a:pt x="3974" y="1245"/>
                </a:lnTo>
                <a:lnTo>
                  <a:pt x="3973" y="1244"/>
                </a:lnTo>
                <a:lnTo>
                  <a:pt x="3972" y="1244"/>
                </a:lnTo>
                <a:lnTo>
                  <a:pt x="3971" y="1243"/>
                </a:lnTo>
                <a:lnTo>
                  <a:pt x="3970" y="1243"/>
                </a:lnTo>
                <a:lnTo>
                  <a:pt x="3969" y="1243"/>
                </a:lnTo>
                <a:cubicBezTo>
                  <a:pt x="3959" y="1238"/>
                  <a:pt x="3943" y="1235"/>
                  <a:pt x="3934" y="1235"/>
                </a:cubicBezTo>
                <a:lnTo>
                  <a:pt x="3929" y="1235"/>
                </a:lnTo>
                <a:cubicBezTo>
                  <a:pt x="3901" y="1234"/>
                  <a:pt x="3864" y="1248"/>
                  <a:pt x="3855" y="1276"/>
                </a:cubicBezTo>
                <a:close/>
                <a:moveTo>
                  <a:pt x="3997" y="1224"/>
                </a:moveTo>
                <a:cubicBezTo>
                  <a:pt x="3997" y="1221"/>
                  <a:pt x="3997" y="1217"/>
                  <a:pt x="3997" y="1216"/>
                </a:cubicBezTo>
                <a:cubicBezTo>
                  <a:pt x="3999" y="1188"/>
                  <a:pt x="3973" y="1161"/>
                  <a:pt x="3946" y="1162"/>
                </a:cubicBezTo>
                <a:lnTo>
                  <a:pt x="3945" y="1162"/>
                </a:lnTo>
                <a:lnTo>
                  <a:pt x="3943" y="1162"/>
                </a:lnTo>
                <a:lnTo>
                  <a:pt x="3942" y="1162"/>
                </a:lnTo>
                <a:lnTo>
                  <a:pt x="3940" y="1162"/>
                </a:lnTo>
                <a:cubicBezTo>
                  <a:pt x="3930" y="1162"/>
                  <a:pt x="3925" y="1172"/>
                  <a:pt x="3926" y="1176"/>
                </a:cubicBezTo>
                <a:lnTo>
                  <a:pt x="3926" y="1178"/>
                </a:lnTo>
                <a:cubicBezTo>
                  <a:pt x="3925" y="1184"/>
                  <a:pt x="3933" y="1190"/>
                  <a:pt x="3938" y="1189"/>
                </a:cubicBezTo>
                <a:lnTo>
                  <a:pt x="3940" y="1189"/>
                </a:lnTo>
                <a:lnTo>
                  <a:pt x="3941" y="1189"/>
                </a:lnTo>
                <a:lnTo>
                  <a:pt x="3943" y="1189"/>
                </a:lnTo>
                <a:lnTo>
                  <a:pt x="3944" y="1189"/>
                </a:lnTo>
                <a:cubicBezTo>
                  <a:pt x="3958" y="1188"/>
                  <a:pt x="3971" y="1203"/>
                  <a:pt x="3970" y="1215"/>
                </a:cubicBezTo>
                <a:lnTo>
                  <a:pt x="3970" y="1217"/>
                </a:lnTo>
                <a:lnTo>
                  <a:pt x="3970" y="1219"/>
                </a:lnTo>
                <a:lnTo>
                  <a:pt x="3969" y="1220"/>
                </a:lnTo>
                <a:lnTo>
                  <a:pt x="3969" y="1222"/>
                </a:lnTo>
                <a:lnTo>
                  <a:pt x="3969" y="1223"/>
                </a:lnTo>
                <a:cubicBezTo>
                  <a:pt x="3968" y="1231"/>
                  <a:pt x="3978" y="1236"/>
                  <a:pt x="3983" y="1235"/>
                </a:cubicBezTo>
                <a:cubicBezTo>
                  <a:pt x="3989" y="1236"/>
                  <a:pt x="3996" y="1229"/>
                  <a:pt x="3997" y="1224"/>
                </a:cubicBezTo>
                <a:close/>
                <a:moveTo>
                  <a:pt x="1447" y="348"/>
                </a:moveTo>
                <a:lnTo>
                  <a:pt x="1320" y="291"/>
                </a:lnTo>
                <a:lnTo>
                  <a:pt x="1423" y="52"/>
                </a:lnTo>
                <a:lnTo>
                  <a:pt x="1268" y="269"/>
                </a:lnTo>
                <a:lnTo>
                  <a:pt x="1160" y="221"/>
                </a:lnTo>
                <a:lnTo>
                  <a:pt x="1455" y="0"/>
                </a:lnTo>
                <a:lnTo>
                  <a:pt x="1447" y="348"/>
                </a:lnTo>
                <a:close/>
                <a:moveTo>
                  <a:pt x="1282" y="386"/>
                </a:moveTo>
                <a:lnTo>
                  <a:pt x="1262" y="304"/>
                </a:lnTo>
                <a:lnTo>
                  <a:pt x="1336" y="332"/>
                </a:lnTo>
                <a:lnTo>
                  <a:pt x="1282" y="386"/>
                </a:lnTo>
                <a:close/>
                <a:moveTo>
                  <a:pt x="337" y="923"/>
                </a:moveTo>
                <a:cubicBezTo>
                  <a:pt x="337" y="1017"/>
                  <a:pt x="377" y="1026"/>
                  <a:pt x="385" y="1029"/>
                </a:cubicBezTo>
                <a:lnTo>
                  <a:pt x="385" y="1029"/>
                </a:lnTo>
                <a:lnTo>
                  <a:pt x="386" y="1029"/>
                </a:lnTo>
                <a:lnTo>
                  <a:pt x="386" y="1192"/>
                </a:lnTo>
                <a:lnTo>
                  <a:pt x="421" y="1192"/>
                </a:lnTo>
                <a:lnTo>
                  <a:pt x="421" y="820"/>
                </a:lnTo>
                <a:lnTo>
                  <a:pt x="386" y="820"/>
                </a:lnTo>
                <a:cubicBezTo>
                  <a:pt x="386" y="817"/>
                  <a:pt x="335" y="827"/>
                  <a:pt x="337" y="923"/>
                </a:cubicBezTo>
                <a:close/>
                <a:moveTo>
                  <a:pt x="334" y="2414"/>
                </a:moveTo>
                <a:lnTo>
                  <a:pt x="335" y="2416"/>
                </a:lnTo>
                <a:lnTo>
                  <a:pt x="336" y="2418"/>
                </a:lnTo>
                <a:lnTo>
                  <a:pt x="336" y="2419"/>
                </a:lnTo>
                <a:lnTo>
                  <a:pt x="336" y="2420"/>
                </a:lnTo>
                <a:lnTo>
                  <a:pt x="337" y="2420"/>
                </a:lnTo>
                <a:cubicBezTo>
                  <a:pt x="337" y="2420"/>
                  <a:pt x="337" y="2413"/>
                  <a:pt x="337" y="2411"/>
                </a:cubicBezTo>
                <a:lnTo>
                  <a:pt x="337" y="2153"/>
                </a:lnTo>
                <a:cubicBezTo>
                  <a:pt x="347" y="2122"/>
                  <a:pt x="316" y="2072"/>
                  <a:pt x="255" y="2080"/>
                </a:cubicBezTo>
                <a:cubicBezTo>
                  <a:pt x="220" y="2079"/>
                  <a:pt x="186" y="2090"/>
                  <a:pt x="179" y="2118"/>
                </a:cubicBezTo>
                <a:cubicBezTo>
                  <a:pt x="177" y="2127"/>
                  <a:pt x="177" y="2146"/>
                  <a:pt x="177" y="2156"/>
                </a:cubicBezTo>
                <a:lnTo>
                  <a:pt x="177" y="2159"/>
                </a:lnTo>
                <a:lnTo>
                  <a:pt x="177" y="2411"/>
                </a:lnTo>
                <a:lnTo>
                  <a:pt x="177" y="2414"/>
                </a:lnTo>
                <a:lnTo>
                  <a:pt x="176" y="2416"/>
                </a:lnTo>
                <a:lnTo>
                  <a:pt x="176" y="2418"/>
                </a:lnTo>
                <a:lnTo>
                  <a:pt x="176" y="2419"/>
                </a:lnTo>
                <a:lnTo>
                  <a:pt x="176" y="2420"/>
                </a:lnTo>
                <a:lnTo>
                  <a:pt x="176" y="2420"/>
                </a:lnTo>
                <a:lnTo>
                  <a:pt x="176" y="2419"/>
                </a:lnTo>
                <a:lnTo>
                  <a:pt x="177" y="2418"/>
                </a:lnTo>
                <a:lnTo>
                  <a:pt x="178" y="2416"/>
                </a:lnTo>
                <a:lnTo>
                  <a:pt x="179" y="2414"/>
                </a:lnTo>
                <a:cubicBezTo>
                  <a:pt x="187" y="2384"/>
                  <a:pt x="223" y="2373"/>
                  <a:pt x="255" y="2373"/>
                </a:cubicBezTo>
                <a:cubicBezTo>
                  <a:pt x="294" y="2372"/>
                  <a:pt x="328" y="2386"/>
                  <a:pt x="334" y="2414"/>
                </a:cubicBezTo>
                <a:close/>
                <a:moveTo>
                  <a:pt x="315" y="2235"/>
                </a:moveTo>
                <a:lnTo>
                  <a:pt x="314" y="2236"/>
                </a:lnTo>
                <a:lnTo>
                  <a:pt x="313" y="2237"/>
                </a:lnTo>
                <a:lnTo>
                  <a:pt x="311" y="2237"/>
                </a:lnTo>
                <a:lnTo>
                  <a:pt x="310" y="2237"/>
                </a:lnTo>
                <a:lnTo>
                  <a:pt x="307" y="2237"/>
                </a:lnTo>
                <a:cubicBezTo>
                  <a:pt x="305" y="2234"/>
                  <a:pt x="299" y="2235"/>
                  <a:pt x="296" y="2235"/>
                </a:cubicBezTo>
                <a:cubicBezTo>
                  <a:pt x="286" y="2229"/>
                  <a:pt x="270" y="2229"/>
                  <a:pt x="255" y="2229"/>
                </a:cubicBezTo>
                <a:cubicBezTo>
                  <a:pt x="239" y="2229"/>
                  <a:pt x="224" y="2230"/>
                  <a:pt x="215" y="2235"/>
                </a:cubicBezTo>
                <a:cubicBezTo>
                  <a:pt x="212" y="2234"/>
                  <a:pt x="207" y="2236"/>
                  <a:pt x="204" y="2237"/>
                </a:cubicBezTo>
                <a:lnTo>
                  <a:pt x="203" y="2239"/>
                </a:lnTo>
                <a:lnTo>
                  <a:pt x="202" y="2238"/>
                </a:lnTo>
                <a:lnTo>
                  <a:pt x="200" y="2237"/>
                </a:lnTo>
                <a:lnTo>
                  <a:pt x="198" y="2235"/>
                </a:lnTo>
                <a:lnTo>
                  <a:pt x="198" y="2233"/>
                </a:lnTo>
                <a:lnTo>
                  <a:pt x="199" y="2231"/>
                </a:lnTo>
                <a:lnTo>
                  <a:pt x="200" y="2230"/>
                </a:lnTo>
                <a:lnTo>
                  <a:pt x="201" y="2229"/>
                </a:lnTo>
                <a:cubicBezTo>
                  <a:pt x="214" y="2221"/>
                  <a:pt x="236" y="2218"/>
                  <a:pt x="255" y="2218"/>
                </a:cubicBezTo>
                <a:cubicBezTo>
                  <a:pt x="280" y="2218"/>
                  <a:pt x="300" y="2222"/>
                  <a:pt x="313" y="2229"/>
                </a:cubicBezTo>
                <a:lnTo>
                  <a:pt x="314" y="2230"/>
                </a:lnTo>
                <a:lnTo>
                  <a:pt x="315" y="2231"/>
                </a:lnTo>
                <a:lnTo>
                  <a:pt x="315" y="2233"/>
                </a:lnTo>
                <a:lnTo>
                  <a:pt x="315" y="2235"/>
                </a:lnTo>
                <a:close/>
                <a:moveTo>
                  <a:pt x="315" y="2189"/>
                </a:moveTo>
                <a:lnTo>
                  <a:pt x="314" y="2190"/>
                </a:lnTo>
                <a:lnTo>
                  <a:pt x="313" y="2191"/>
                </a:lnTo>
                <a:lnTo>
                  <a:pt x="311" y="2191"/>
                </a:lnTo>
                <a:lnTo>
                  <a:pt x="310" y="2191"/>
                </a:lnTo>
                <a:lnTo>
                  <a:pt x="307" y="2191"/>
                </a:lnTo>
                <a:cubicBezTo>
                  <a:pt x="306" y="2191"/>
                  <a:pt x="303" y="2190"/>
                  <a:pt x="303" y="2190"/>
                </a:cubicBezTo>
                <a:lnTo>
                  <a:pt x="302" y="2190"/>
                </a:lnTo>
                <a:lnTo>
                  <a:pt x="300" y="2189"/>
                </a:lnTo>
                <a:lnTo>
                  <a:pt x="299" y="2189"/>
                </a:lnTo>
                <a:lnTo>
                  <a:pt x="298" y="2189"/>
                </a:lnTo>
                <a:lnTo>
                  <a:pt x="296" y="2189"/>
                </a:lnTo>
                <a:cubicBezTo>
                  <a:pt x="286" y="2183"/>
                  <a:pt x="270" y="2183"/>
                  <a:pt x="255" y="2183"/>
                </a:cubicBezTo>
                <a:cubicBezTo>
                  <a:pt x="239" y="2183"/>
                  <a:pt x="224" y="2184"/>
                  <a:pt x="215" y="2189"/>
                </a:cubicBezTo>
                <a:lnTo>
                  <a:pt x="214" y="2189"/>
                </a:lnTo>
                <a:lnTo>
                  <a:pt x="213" y="2189"/>
                </a:lnTo>
                <a:lnTo>
                  <a:pt x="212" y="2189"/>
                </a:lnTo>
                <a:lnTo>
                  <a:pt x="211" y="2190"/>
                </a:lnTo>
                <a:lnTo>
                  <a:pt x="210" y="2190"/>
                </a:lnTo>
                <a:lnTo>
                  <a:pt x="209" y="2190"/>
                </a:lnTo>
                <a:lnTo>
                  <a:pt x="208" y="2191"/>
                </a:lnTo>
                <a:lnTo>
                  <a:pt x="207" y="2191"/>
                </a:lnTo>
                <a:lnTo>
                  <a:pt x="205" y="2191"/>
                </a:lnTo>
                <a:lnTo>
                  <a:pt x="204" y="2191"/>
                </a:lnTo>
                <a:lnTo>
                  <a:pt x="203" y="2192"/>
                </a:lnTo>
                <a:lnTo>
                  <a:pt x="202" y="2192"/>
                </a:lnTo>
                <a:lnTo>
                  <a:pt x="200" y="2191"/>
                </a:lnTo>
                <a:lnTo>
                  <a:pt x="198" y="2189"/>
                </a:lnTo>
                <a:lnTo>
                  <a:pt x="198" y="2187"/>
                </a:lnTo>
                <a:lnTo>
                  <a:pt x="199" y="2185"/>
                </a:lnTo>
                <a:lnTo>
                  <a:pt x="200" y="2184"/>
                </a:lnTo>
                <a:lnTo>
                  <a:pt x="201" y="2183"/>
                </a:lnTo>
                <a:cubicBezTo>
                  <a:pt x="214" y="2178"/>
                  <a:pt x="236" y="2172"/>
                  <a:pt x="255" y="2172"/>
                </a:cubicBezTo>
                <a:cubicBezTo>
                  <a:pt x="280" y="2172"/>
                  <a:pt x="300" y="2178"/>
                  <a:pt x="313" y="2183"/>
                </a:cubicBezTo>
                <a:lnTo>
                  <a:pt x="314" y="2184"/>
                </a:lnTo>
                <a:lnTo>
                  <a:pt x="315" y="2185"/>
                </a:lnTo>
                <a:lnTo>
                  <a:pt x="315" y="2187"/>
                </a:lnTo>
                <a:lnTo>
                  <a:pt x="315" y="2189"/>
                </a:lnTo>
                <a:close/>
                <a:moveTo>
                  <a:pt x="315" y="2142"/>
                </a:moveTo>
                <a:lnTo>
                  <a:pt x="314" y="2144"/>
                </a:lnTo>
                <a:lnTo>
                  <a:pt x="313" y="2145"/>
                </a:lnTo>
                <a:lnTo>
                  <a:pt x="311" y="2145"/>
                </a:lnTo>
                <a:lnTo>
                  <a:pt x="310" y="2145"/>
                </a:lnTo>
                <a:lnTo>
                  <a:pt x="307" y="2145"/>
                </a:lnTo>
                <a:cubicBezTo>
                  <a:pt x="306" y="2145"/>
                  <a:pt x="303" y="2144"/>
                  <a:pt x="303" y="2144"/>
                </a:cubicBezTo>
                <a:lnTo>
                  <a:pt x="302" y="2143"/>
                </a:lnTo>
                <a:lnTo>
                  <a:pt x="300" y="2143"/>
                </a:lnTo>
                <a:lnTo>
                  <a:pt x="299" y="2143"/>
                </a:lnTo>
                <a:lnTo>
                  <a:pt x="298" y="2143"/>
                </a:lnTo>
                <a:lnTo>
                  <a:pt x="296" y="2142"/>
                </a:lnTo>
                <a:cubicBezTo>
                  <a:pt x="286" y="2137"/>
                  <a:pt x="270" y="2137"/>
                  <a:pt x="255" y="2137"/>
                </a:cubicBezTo>
                <a:cubicBezTo>
                  <a:pt x="239" y="2137"/>
                  <a:pt x="224" y="2138"/>
                  <a:pt x="215" y="2142"/>
                </a:cubicBezTo>
                <a:lnTo>
                  <a:pt x="214" y="2143"/>
                </a:lnTo>
                <a:lnTo>
                  <a:pt x="213" y="2143"/>
                </a:lnTo>
                <a:lnTo>
                  <a:pt x="212" y="2143"/>
                </a:lnTo>
                <a:lnTo>
                  <a:pt x="211" y="2143"/>
                </a:lnTo>
                <a:lnTo>
                  <a:pt x="210" y="2144"/>
                </a:lnTo>
                <a:lnTo>
                  <a:pt x="209" y="2144"/>
                </a:lnTo>
                <a:lnTo>
                  <a:pt x="208" y="2145"/>
                </a:lnTo>
                <a:lnTo>
                  <a:pt x="207" y="2145"/>
                </a:lnTo>
                <a:lnTo>
                  <a:pt x="205" y="2145"/>
                </a:lnTo>
                <a:lnTo>
                  <a:pt x="204" y="2145"/>
                </a:lnTo>
                <a:lnTo>
                  <a:pt x="203" y="2146"/>
                </a:lnTo>
                <a:lnTo>
                  <a:pt x="202" y="2146"/>
                </a:lnTo>
                <a:lnTo>
                  <a:pt x="200" y="2144"/>
                </a:lnTo>
                <a:lnTo>
                  <a:pt x="198" y="2142"/>
                </a:lnTo>
                <a:lnTo>
                  <a:pt x="198" y="2142"/>
                </a:lnTo>
                <a:lnTo>
                  <a:pt x="199" y="2140"/>
                </a:lnTo>
                <a:lnTo>
                  <a:pt x="200" y="2138"/>
                </a:lnTo>
                <a:cubicBezTo>
                  <a:pt x="215" y="2131"/>
                  <a:pt x="235" y="2126"/>
                  <a:pt x="255" y="2126"/>
                </a:cubicBezTo>
                <a:cubicBezTo>
                  <a:pt x="281" y="2126"/>
                  <a:pt x="300" y="2132"/>
                  <a:pt x="314" y="2138"/>
                </a:cubicBezTo>
                <a:lnTo>
                  <a:pt x="315" y="2140"/>
                </a:lnTo>
                <a:lnTo>
                  <a:pt x="315" y="2142"/>
                </a:lnTo>
                <a:lnTo>
                  <a:pt x="315" y="2142"/>
                </a:lnTo>
                <a:close/>
                <a:moveTo>
                  <a:pt x="3" y="2414"/>
                </a:moveTo>
                <a:cubicBezTo>
                  <a:pt x="10" y="2384"/>
                  <a:pt x="45" y="2373"/>
                  <a:pt x="79" y="2373"/>
                </a:cubicBezTo>
                <a:cubicBezTo>
                  <a:pt x="118" y="2372"/>
                  <a:pt x="152" y="2386"/>
                  <a:pt x="158" y="2414"/>
                </a:cubicBezTo>
                <a:lnTo>
                  <a:pt x="159" y="2416"/>
                </a:lnTo>
                <a:lnTo>
                  <a:pt x="160" y="2418"/>
                </a:lnTo>
                <a:lnTo>
                  <a:pt x="160" y="2419"/>
                </a:lnTo>
                <a:lnTo>
                  <a:pt x="160" y="2420"/>
                </a:lnTo>
                <a:lnTo>
                  <a:pt x="161" y="2420"/>
                </a:lnTo>
                <a:cubicBezTo>
                  <a:pt x="161" y="2420"/>
                  <a:pt x="161" y="2413"/>
                  <a:pt x="161" y="2411"/>
                </a:cubicBezTo>
                <a:lnTo>
                  <a:pt x="161" y="2409"/>
                </a:lnTo>
                <a:lnTo>
                  <a:pt x="161" y="2406"/>
                </a:lnTo>
                <a:lnTo>
                  <a:pt x="161" y="2400"/>
                </a:lnTo>
                <a:lnTo>
                  <a:pt x="161" y="2397"/>
                </a:lnTo>
                <a:lnTo>
                  <a:pt x="161" y="2394"/>
                </a:lnTo>
                <a:lnTo>
                  <a:pt x="161" y="2347"/>
                </a:lnTo>
                <a:lnTo>
                  <a:pt x="161" y="2343"/>
                </a:lnTo>
                <a:lnTo>
                  <a:pt x="161" y="2333"/>
                </a:lnTo>
                <a:lnTo>
                  <a:pt x="161" y="2329"/>
                </a:lnTo>
                <a:lnTo>
                  <a:pt x="161" y="2291"/>
                </a:lnTo>
                <a:lnTo>
                  <a:pt x="161" y="2286"/>
                </a:lnTo>
                <a:lnTo>
                  <a:pt x="161" y="2281"/>
                </a:lnTo>
                <a:lnTo>
                  <a:pt x="161" y="2153"/>
                </a:lnTo>
                <a:cubicBezTo>
                  <a:pt x="171" y="2122"/>
                  <a:pt x="140" y="2072"/>
                  <a:pt x="79" y="2080"/>
                </a:cubicBezTo>
                <a:cubicBezTo>
                  <a:pt x="44" y="2079"/>
                  <a:pt x="10" y="2090"/>
                  <a:pt x="3" y="2118"/>
                </a:cubicBezTo>
                <a:cubicBezTo>
                  <a:pt x="0" y="2122"/>
                  <a:pt x="0" y="2131"/>
                  <a:pt x="0" y="2136"/>
                </a:cubicBezTo>
                <a:cubicBezTo>
                  <a:pt x="0" y="2140"/>
                  <a:pt x="0" y="2146"/>
                  <a:pt x="0" y="2147"/>
                </a:cubicBezTo>
                <a:cubicBezTo>
                  <a:pt x="1" y="2150"/>
                  <a:pt x="1" y="2153"/>
                  <a:pt x="1" y="2153"/>
                </a:cubicBezTo>
                <a:lnTo>
                  <a:pt x="1" y="2159"/>
                </a:lnTo>
                <a:lnTo>
                  <a:pt x="1" y="2162"/>
                </a:lnTo>
                <a:lnTo>
                  <a:pt x="1" y="2168"/>
                </a:lnTo>
                <a:lnTo>
                  <a:pt x="1" y="2171"/>
                </a:lnTo>
                <a:lnTo>
                  <a:pt x="1" y="2411"/>
                </a:lnTo>
                <a:lnTo>
                  <a:pt x="1" y="2414"/>
                </a:lnTo>
                <a:lnTo>
                  <a:pt x="0" y="2416"/>
                </a:lnTo>
                <a:lnTo>
                  <a:pt x="0" y="2418"/>
                </a:lnTo>
                <a:lnTo>
                  <a:pt x="0" y="2419"/>
                </a:lnTo>
                <a:lnTo>
                  <a:pt x="0" y="2420"/>
                </a:lnTo>
                <a:lnTo>
                  <a:pt x="0" y="2420"/>
                </a:lnTo>
                <a:lnTo>
                  <a:pt x="0" y="2419"/>
                </a:lnTo>
                <a:lnTo>
                  <a:pt x="1" y="2418"/>
                </a:lnTo>
                <a:lnTo>
                  <a:pt x="2" y="2416"/>
                </a:lnTo>
                <a:lnTo>
                  <a:pt x="3" y="2414"/>
                </a:lnTo>
                <a:close/>
                <a:moveTo>
                  <a:pt x="25" y="2137"/>
                </a:moveTo>
                <a:cubicBezTo>
                  <a:pt x="38" y="2131"/>
                  <a:pt x="60" y="2126"/>
                  <a:pt x="79" y="2126"/>
                </a:cubicBezTo>
                <a:cubicBezTo>
                  <a:pt x="105" y="2126"/>
                  <a:pt x="124" y="2132"/>
                  <a:pt x="138" y="2138"/>
                </a:cubicBezTo>
                <a:lnTo>
                  <a:pt x="139" y="2140"/>
                </a:lnTo>
                <a:lnTo>
                  <a:pt x="139" y="2142"/>
                </a:lnTo>
                <a:lnTo>
                  <a:pt x="139" y="2142"/>
                </a:lnTo>
                <a:lnTo>
                  <a:pt x="138" y="2144"/>
                </a:lnTo>
                <a:lnTo>
                  <a:pt x="137" y="2145"/>
                </a:lnTo>
                <a:lnTo>
                  <a:pt x="135" y="2145"/>
                </a:lnTo>
                <a:lnTo>
                  <a:pt x="134" y="2145"/>
                </a:lnTo>
                <a:lnTo>
                  <a:pt x="131" y="2145"/>
                </a:lnTo>
                <a:lnTo>
                  <a:pt x="130" y="2145"/>
                </a:lnTo>
                <a:lnTo>
                  <a:pt x="129" y="2145"/>
                </a:lnTo>
                <a:lnTo>
                  <a:pt x="129" y="2145"/>
                </a:lnTo>
                <a:lnTo>
                  <a:pt x="128" y="2144"/>
                </a:lnTo>
                <a:lnTo>
                  <a:pt x="127" y="2144"/>
                </a:lnTo>
                <a:lnTo>
                  <a:pt x="126" y="2143"/>
                </a:lnTo>
                <a:lnTo>
                  <a:pt x="124" y="2143"/>
                </a:lnTo>
                <a:lnTo>
                  <a:pt x="123" y="2143"/>
                </a:lnTo>
                <a:lnTo>
                  <a:pt x="122" y="2143"/>
                </a:lnTo>
                <a:lnTo>
                  <a:pt x="120" y="2142"/>
                </a:lnTo>
                <a:cubicBezTo>
                  <a:pt x="110" y="2137"/>
                  <a:pt x="94" y="2137"/>
                  <a:pt x="79" y="2137"/>
                </a:cubicBezTo>
                <a:cubicBezTo>
                  <a:pt x="63" y="2137"/>
                  <a:pt x="48" y="2138"/>
                  <a:pt x="39" y="2142"/>
                </a:cubicBezTo>
                <a:lnTo>
                  <a:pt x="38" y="2143"/>
                </a:lnTo>
                <a:lnTo>
                  <a:pt x="37" y="2143"/>
                </a:lnTo>
                <a:lnTo>
                  <a:pt x="36" y="2143"/>
                </a:lnTo>
                <a:lnTo>
                  <a:pt x="35" y="2143"/>
                </a:lnTo>
                <a:lnTo>
                  <a:pt x="34" y="2144"/>
                </a:lnTo>
                <a:lnTo>
                  <a:pt x="33" y="2144"/>
                </a:lnTo>
                <a:lnTo>
                  <a:pt x="32" y="2145"/>
                </a:lnTo>
                <a:lnTo>
                  <a:pt x="31" y="2145"/>
                </a:lnTo>
                <a:lnTo>
                  <a:pt x="29" y="2145"/>
                </a:lnTo>
                <a:lnTo>
                  <a:pt x="28" y="2145"/>
                </a:lnTo>
                <a:lnTo>
                  <a:pt x="27" y="2146"/>
                </a:lnTo>
                <a:lnTo>
                  <a:pt x="26" y="2146"/>
                </a:lnTo>
                <a:lnTo>
                  <a:pt x="24" y="2144"/>
                </a:lnTo>
                <a:lnTo>
                  <a:pt x="22" y="2142"/>
                </a:lnTo>
                <a:lnTo>
                  <a:pt x="22" y="2142"/>
                </a:lnTo>
                <a:lnTo>
                  <a:pt x="23" y="2140"/>
                </a:lnTo>
                <a:lnTo>
                  <a:pt x="24" y="2138"/>
                </a:lnTo>
                <a:lnTo>
                  <a:pt x="25" y="2137"/>
                </a:lnTo>
                <a:close/>
                <a:moveTo>
                  <a:pt x="25" y="2183"/>
                </a:moveTo>
                <a:cubicBezTo>
                  <a:pt x="38" y="2178"/>
                  <a:pt x="60" y="2172"/>
                  <a:pt x="79" y="2172"/>
                </a:cubicBezTo>
                <a:cubicBezTo>
                  <a:pt x="104" y="2172"/>
                  <a:pt x="124" y="2178"/>
                  <a:pt x="137" y="2183"/>
                </a:cubicBezTo>
                <a:lnTo>
                  <a:pt x="138" y="2184"/>
                </a:lnTo>
                <a:lnTo>
                  <a:pt x="139" y="2185"/>
                </a:lnTo>
                <a:lnTo>
                  <a:pt x="139" y="2187"/>
                </a:lnTo>
                <a:lnTo>
                  <a:pt x="139" y="2189"/>
                </a:lnTo>
                <a:lnTo>
                  <a:pt x="138" y="2190"/>
                </a:lnTo>
                <a:lnTo>
                  <a:pt x="137" y="2191"/>
                </a:lnTo>
                <a:lnTo>
                  <a:pt x="135" y="2191"/>
                </a:lnTo>
                <a:lnTo>
                  <a:pt x="134" y="2191"/>
                </a:lnTo>
                <a:lnTo>
                  <a:pt x="131" y="2191"/>
                </a:lnTo>
                <a:cubicBezTo>
                  <a:pt x="130" y="2191"/>
                  <a:pt x="127" y="2190"/>
                  <a:pt x="127" y="2190"/>
                </a:cubicBezTo>
                <a:lnTo>
                  <a:pt x="126" y="2190"/>
                </a:lnTo>
                <a:lnTo>
                  <a:pt x="124" y="2189"/>
                </a:lnTo>
                <a:lnTo>
                  <a:pt x="123" y="2189"/>
                </a:lnTo>
                <a:lnTo>
                  <a:pt x="122" y="2189"/>
                </a:lnTo>
                <a:lnTo>
                  <a:pt x="120" y="2189"/>
                </a:lnTo>
                <a:cubicBezTo>
                  <a:pt x="110" y="2183"/>
                  <a:pt x="94" y="2183"/>
                  <a:pt x="79" y="2183"/>
                </a:cubicBezTo>
                <a:cubicBezTo>
                  <a:pt x="63" y="2183"/>
                  <a:pt x="48" y="2184"/>
                  <a:pt x="39" y="2189"/>
                </a:cubicBezTo>
                <a:lnTo>
                  <a:pt x="38" y="2189"/>
                </a:lnTo>
                <a:lnTo>
                  <a:pt x="37" y="2189"/>
                </a:lnTo>
                <a:lnTo>
                  <a:pt x="36" y="2189"/>
                </a:lnTo>
                <a:lnTo>
                  <a:pt x="35" y="2190"/>
                </a:lnTo>
                <a:lnTo>
                  <a:pt x="34" y="2190"/>
                </a:lnTo>
                <a:lnTo>
                  <a:pt x="33" y="2190"/>
                </a:lnTo>
                <a:lnTo>
                  <a:pt x="32" y="2191"/>
                </a:lnTo>
                <a:lnTo>
                  <a:pt x="31" y="2191"/>
                </a:lnTo>
                <a:lnTo>
                  <a:pt x="29" y="2191"/>
                </a:lnTo>
                <a:lnTo>
                  <a:pt x="28" y="2191"/>
                </a:lnTo>
                <a:lnTo>
                  <a:pt x="27" y="2192"/>
                </a:lnTo>
                <a:lnTo>
                  <a:pt x="26" y="2192"/>
                </a:lnTo>
                <a:lnTo>
                  <a:pt x="24" y="2191"/>
                </a:lnTo>
                <a:lnTo>
                  <a:pt x="22" y="2189"/>
                </a:lnTo>
                <a:lnTo>
                  <a:pt x="22" y="2187"/>
                </a:lnTo>
                <a:lnTo>
                  <a:pt x="23" y="2185"/>
                </a:lnTo>
                <a:lnTo>
                  <a:pt x="24" y="2184"/>
                </a:lnTo>
                <a:lnTo>
                  <a:pt x="25" y="2183"/>
                </a:lnTo>
                <a:close/>
                <a:moveTo>
                  <a:pt x="25" y="2229"/>
                </a:moveTo>
                <a:cubicBezTo>
                  <a:pt x="38" y="2221"/>
                  <a:pt x="60" y="2218"/>
                  <a:pt x="79" y="2218"/>
                </a:cubicBezTo>
                <a:cubicBezTo>
                  <a:pt x="104" y="2218"/>
                  <a:pt x="124" y="2222"/>
                  <a:pt x="137" y="2229"/>
                </a:cubicBezTo>
                <a:lnTo>
                  <a:pt x="138" y="2230"/>
                </a:lnTo>
                <a:lnTo>
                  <a:pt x="139" y="2231"/>
                </a:lnTo>
                <a:lnTo>
                  <a:pt x="139" y="2233"/>
                </a:lnTo>
                <a:lnTo>
                  <a:pt x="139" y="2235"/>
                </a:lnTo>
                <a:lnTo>
                  <a:pt x="138" y="2236"/>
                </a:lnTo>
                <a:lnTo>
                  <a:pt x="137" y="2237"/>
                </a:lnTo>
                <a:lnTo>
                  <a:pt x="135" y="2237"/>
                </a:lnTo>
                <a:lnTo>
                  <a:pt x="134" y="2237"/>
                </a:lnTo>
                <a:lnTo>
                  <a:pt x="131" y="2237"/>
                </a:lnTo>
                <a:cubicBezTo>
                  <a:pt x="129" y="2234"/>
                  <a:pt x="123" y="2235"/>
                  <a:pt x="120" y="2235"/>
                </a:cubicBezTo>
                <a:cubicBezTo>
                  <a:pt x="110" y="2229"/>
                  <a:pt x="94" y="2229"/>
                  <a:pt x="79" y="2229"/>
                </a:cubicBezTo>
                <a:cubicBezTo>
                  <a:pt x="63" y="2229"/>
                  <a:pt x="48" y="2230"/>
                  <a:pt x="39" y="2235"/>
                </a:cubicBezTo>
                <a:cubicBezTo>
                  <a:pt x="36" y="2234"/>
                  <a:pt x="31" y="2236"/>
                  <a:pt x="28" y="2237"/>
                </a:cubicBezTo>
                <a:lnTo>
                  <a:pt x="27" y="2239"/>
                </a:lnTo>
                <a:lnTo>
                  <a:pt x="26" y="2238"/>
                </a:lnTo>
                <a:lnTo>
                  <a:pt x="24" y="2237"/>
                </a:lnTo>
                <a:lnTo>
                  <a:pt x="22" y="2235"/>
                </a:lnTo>
                <a:lnTo>
                  <a:pt x="22" y="2233"/>
                </a:lnTo>
                <a:lnTo>
                  <a:pt x="23" y="2231"/>
                </a:lnTo>
                <a:lnTo>
                  <a:pt x="24" y="2230"/>
                </a:lnTo>
                <a:lnTo>
                  <a:pt x="25" y="2229"/>
                </a:lnTo>
                <a:close/>
                <a:moveTo>
                  <a:pt x="166" y="863"/>
                </a:moveTo>
                <a:cubicBezTo>
                  <a:pt x="160" y="879"/>
                  <a:pt x="153" y="899"/>
                  <a:pt x="152" y="918"/>
                </a:cubicBezTo>
                <a:cubicBezTo>
                  <a:pt x="152" y="940"/>
                  <a:pt x="171" y="970"/>
                  <a:pt x="199" y="988"/>
                </a:cubicBezTo>
                <a:lnTo>
                  <a:pt x="199" y="1192"/>
                </a:lnTo>
                <a:lnTo>
                  <a:pt x="234" y="1192"/>
                </a:lnTo>
                <a:lnTo>
                  <a:pt x="234" y="988"/>
                </a:lnTo>
                <a:cubicBezTo>
                  <a:pt x="250" y="981"/>
                  <a:pt x="262" y="960"/>
                  <a:pt x="269" y="949"/>
                </a:cubicBezTo>
                <a:lnTo>
                  <a:pt x="269" y="948"/>
                </a:lnTo>
                <a:cubicBezTo>
                  <a:pt x="275" y="940"/>
                  <a:pt x="278" y="930"/>
                  <a:pt x="278" y="921"/>
                </a:cubicBezTo>
                <a:lnTo>
                  <a:pt x="278" y="920"/>
                </a:lnTo>
                <a:cubicBezTo>
                  <a:pt x="278" y="917"/>
                  <a:pt x="278" y="911"/>
                  <a:pt x="277" y="910"/>
                </a:cubicBezTo>
                <a:cubicBezTo>
                  <a:pt x="277" y="896"/>
                  <a:pt x="271" y="880"/>
                  <a:pt x="266" y="870"/>
                </a:cubicBezTo>
                <a:cubicBezTo>
                  <a:pt x="265" y="868"/>
                  <a:pt x="264" y="864"/>
                  <a:pt x="264" y="863"/>
                </a:cubicBezTo>
                <a:cubicBezTo>
                  <a:pt x="262" y="850"/>
                  <a:pt x="251" y="821"/>
                  <a:pt x="237" y="820"/>
                </a:cubicBezTo>
                <a:lnTo>
                  <a:pt x="245" y="907"/>
                </a:lnTo>
                <a:lnTo>
                  <a:pt x="234" y="907"/>
                </a:lnTo>
                <a:lnTo>
                  <a:pt x="226" y="820"/>
                </a:lnTo>
                <a:lnTo>
                  <a:pt x="207" y="820"/>
                </a:lnTo>
                <a:lnTo>
                  <a:pt x="196" y="907"/>
                </a:lnTo>
                <a:lnTo>
                  <a:pt x="185" y="907"/>
                </a:lnTo>
                <a:lnTo>
                  <a:pt x="193" y="820"/>
                </a:lnTo>
                <a:cubicBezTo>
                  <a:pt x="182" y="822"/>
                  <a:pt x="173" y="845"/>
                  <a:pt x="169" y="857"/>
                </a:cubicBezTo>
                <a:cubicBezTo>
                  <a:pt x="168" y="860"/>
                  <a:pt x="166" y="863"/>
                  <a:pt x="166" y="863"/>
                </a:cubicBezTo>
                <a:close/>
                <a:moveTo>
                  <a:pt x="1464" y="1080"/>
                </a:moveTo>
                <a:lnTo>
                  <a:pt x="1040" y="1080"/>
                </a:lnTo>
                <a:lnTo>
                  <a:pt x="1040" y="1344"/>
                </a:lnTo>
                <a:lnTo>
                  <a:pt x="1464" y="1344"/>
                </a:lnTo>
                <a:lnTo>
                  <a:pt x="1464" y="1080"/>
                </a:lnTo>
                <a:close/>
                <a:moveTo>
                  <a:pt x="1418" y="1306"/>
                </a:moveTo>
                <a:lnTo>
                  <a:pt x="1089" y="1306"/>
                </a:lnTo>
                <a:lnTo>
                  <a:pt x="1089" y="1119"/>
                </a:lnTo>
                <a:lnTo>
                  <a:pt x="1418" y="1119"/>
                </a:lnTo>
                <a:lnTo>
                  <a:pt x="1418" y="1306"/>
                </a:lnTo>
                <a:close/>
                <a:moveTo>
                  <a:pt x="291" y="2913"/>
                </a:moveTo>
                <a:cubicBezTo>
                  <a:pt x="288" y="2915"/>
                  <a:pt x="286" y="2921"/>
                  <a:pt x="286" y="2924"/>
                </a:cubicBezTo>
                <a:lnTo>
                  <a:pt x="286" y="2925"/>
                </a:lnTo>
                <a:cubicBezTo>
                  <a:pt x="297" y="2938"/>
                  <a:pt x="265" y="2905"/>
                  <a:pt x="324" y="2964"/>
                </a:cubicBezTo>
                <a:cubicBezTo>
                  <a:pt x="321" y="3075"/>
                  <a:pt x="404" y="3140"/>
                  <a:pt x="498" y="3138"/>
                </a:cubicBezTo>
                <a:cubicBezTo>
                  <a:pt x="589" y="3140"/>
                  <a:pt x="658" y="3036"/>
                  <a:pt x="656" y="2981"/>
                </a:cubicBezTo>
                <a:cubicBezTo>
                  <a:pt x="656" y="2974"/>
                  <a:pt x="655" y="2970"/>
                  <a:pt x="654" y="2969"/>
                </a:cubicBezTo>
                <a:lnTo>
                  <a:pt x="654" y="2969"/>
                </a:lnTo>
                <a:lnTo>
                  <a:pt x="654" y="2969"/>
                </a:lnTo>
                <a:lnTo>
                  <a:pt x="653" y="2968"/>
                </a:lnTo>
                <a:lnTo>
                  <a:pt x="653" y="2968"/>
                </a:lnTo>
                <a:lnTo>
                  <a:pt x="653" y="2968"/>
                </a:lnTo>
                <a:lnTo>
                  <a:pt x="652" y="2969"/>
                </a:lnTo>
                <a:cubicBezTo>
                  <a:pt x="650" y="2969"/>
                  <a:pt x="646" y="2974"/>
                  <a:pt x="644" y="2977"/>
                </a:cubicBezTo>
                <a:cubicBezTo>
                  <a:pt x="639" y="2983"/>
                  <a:pt x="628" y="2993"/>
                  <a:pt x="621" y="2997"/>
                </a:cubicBezTo>
                <a:cubicBezTo>
                  <a:pt x="612" y="3003"/>
                  <a:pt x="592" y="3009"/>
                  <a:pt x="580" y="3008"/>
                </a:cubicBezTo>
                <a:cubicBezTo>
                  <a:pt x="555" y="3010"/>
                  <a:pt x="529" y="2991"/>
                  <a:pt x="531" y="2957"/>
                </a:cubicBezTo>
                <a:cubicBezTo>
                  <a:pt x="531" y="2948"/>
                  <a:pt x="532" y="2949"/>
                  <a:pt x="532" y="2943"/>
                </a:cubicBezTo>
                <a:cubicBezTo>
                  <a:pt x="533" y="2940"/>
                  <a:pt x="534" y="2935"/>
                  <a:pt x="534" y="2935"/>
                </a:cubicBezTo>
                <a:cubicBezTo>
                  <a:pt x="535" y="2877"/>
                  <a:pt x="491" y="2824"/>
                  <a:pt x="438" y="2826"/>
                </a:cubicBezTo>
                <a:cubicBezTo>
                  <a:pt x="386" y="2825"/>
                  <a:pt x="347" y="2862"/>
                  <a:pt x="338" y="2891"/>
                </a:cubicBezTo>
                <a:lnTo>
                  <a:pt x="291" y="2913"/>
                </a:lnTo>
                <a:close/>
                <a:moveTo>
                  <a:pt x="381" y="2932"/>
                </a:moveTo>
                <a:cubicBezTo>
                  <a:pt x="372" y="2933"/>
                  <a:pt x="367" y="2921"/>
                  <a:pt x="368" y="2916"/>
                </a:cubicBezTo>
                <a:cubicBezTo>
                  <a:pt x="367" y="2907"/>
                  <a:pt x="376" y="2901"/>
                  <a:pt x="381" y="2902"/>
                </a:cubicBezTo>
                <a:cubicBezTo>
                  <a:pt x="393" y="2901"/>
                  <a:pt x="398" y="2910"/>
                  <a:pt x="398" y="2916"/>
                </a:cubicBezTo>
                <a:cubicBezTo>
                  <a:pt x="399" y="2924"/>
                  <a:pt x="389" y="2933"/>
                  <a:pt x="381" y="2932"/>
                </a:cubicBezTo>
                <a:close/>
                <a:moveTo>
                  <a:pt x="1485" y="1357"/>
                </a:moveTo>
                <a:lnTo>
                  <a:pt x="1019" y="1357"/>
                </a:lnTo>
                <a:lnTo>
                  <a:pt x="1019" y="1401"/>
                </a:lnTo>
                <a:lnTo>
                  <a:pt x="1485" y="1401"/>
                </a:lnTo>
                <a:lnTo>
                  <a:pt x="1485" y="1357"/>
                </a:lnTo>
                <a:close/>
                <a:moveTo>
                  <a:pt x="1467" y="1384"/>
                </a:moveTo>
                <a:lnTo>
                  <a:pt x="1429" y="1384"/>
                </a:lnTo>
                <a:lnTo>
                  <a:pt x="1429" y="1373"/>
                </a:lnTo>
                <a:lnTo>
                  <a:pt x="1467" y="1373"/>
                </a:lnTo>
                <a:lnTo>
                  <a:pt x="1467" y="1384"/>
                </a:lnTo>
                <a:close/>
                <a:moveTo>
                  <a:pt x="1526" y="2098"/>
                </a:moveTo>
                <a:cubicBezTo>
                  <a:pt x="1452" y="2096"/>
                  <a:pt x="1394" y="2161"/>
                  <a:pt x="1396" y="2226"/>
                </a:cubicBezTo>
                <a:cubicBezTo>
                  <a:pt x="1396" y="2300"/>
                  <a:pt x="1530" y="2470"/>
                  <a:pt x="1526" y="2465"/>
                </a:cubicBezTo>
                <a:cubicBezTo>
                  <a:pt x="1526" y="2467"/>
                  <a:pt x="1658" y="2289"/>
                  <a:pt x="1654" y="2226"/>
                </a:cubicBezTo>
                <a:cubicBezTo>
                  <a:pt x="1656" y="2154"/>
                  <a:pt x="1591" y="2096"/>
                  <a:pt x="1526" y="2098"/>
                </a:cubicBezTo>
                <a:close/>
                <a:moveTo>
                  <a:pt x="1526" y="2248"/>
                </a:moveTo>
                <a:cubicBezTo>
                  <a:pt x="1501" y="2249"/>
                  <a:pt x="1485" y="2228"/>
                  <a:pt x="1486" y="2207"/>
                </a:cubicBezTo>
                <a:cubicBezTo>
                  <a:pt x="1484" y="2184"/>
                  <a:pt x="1505" y="2168"/>
                  <a:pt x="1526" y="2169"/>
                </a:cubicBezTo>
                <a:cubicBezTo>
                  <a:pt x="1549" y="2168"/>
                  <a:pt x="1565" y="2188"/>
                  <a:pt x="1564" y="2207"/>
                </a:cubicBezTo>
                <a:cubicBezTo>
                  <a:pt x="1565" y="2232"/>
                  <a:pt x="1545" y="2248"/>
                  <a:pt x="1526" y="2248"/>
                </a:cubicBez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6" name="Oval 9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71040" y="2653294"/>
            <a:ext cx="499745" cy="4978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87" h="784">
                <a:moveTo>
                  <a:pt x="0" y="392"/>
                </a:moveTo>
                <a:cubicBezTo>
                  <a:pt x="-7" y="172"/>
                  <a:pt x="195" y="-5"/>
                  <a:pt x="394" y="0"/>
                </a:cubicBezTo>
                <a:cubicBezTo>
                  <a:pt x="614" y="-7"/>
                  <a:pt x="792" y="195"/>
                  <a:pt x="787" y="392"/>
                </a:cubicBezTo>
                <a:cubicBezTo>
                  <a:pt x="794" y="612"/>
                  <a:pt x="592" y="789"/>
                  <a:pt x="394" y="784"/>
                </a:cubicBezTo>
                <a:cubicBezTo>
                  <a:pt x="173" y="791"/>
                  <a:pt x="-5" y="589"/>
                  <a:pt x="0" y="392"/>
                </a:cubicBezTo>
                <a:close/>
                <a:moveTo>
                  <a:pt x="650" y="322"/>
                </a:moveTo>
                <a:lnTo>
                  <a:pt x="626" y="298"/>
                </a:lnTo>
                <a:lnTo>
                  <a:pt x="626" y="296"/>
                </a:lnTo>
                <a:lnTo>
                  <a:pt x="624" y="295"/>
                </a:lnTo>
                <a:lnTo>
                  <a:pt x="623" y="294"/>
                </a:lnTo>
                <a:lnTo>
                  <a:pt x="621" y="292"/>
                </a:lnTo>
                <a:lnTo>
                  <a:pt x="614" y="287"/>
                </a:lnTo>
                <a:cubicBezTo>
                  <a:pt x="555" y="233"/>
                  <a:pt x="460" y="207"/>
                  <a:pt x="399" y="208"/>
                </a:cubicBezTo>
                <a:cubicBezTo>
                  <a:pt x="313" y="204"/>
                  <a:pt x="211" y="249"/>
                  <a:pt x="158" y="303"/>
                </a:cubicBezTo>
                <a:lnTo>
                  <a:pt x="157" y="305"/>
                </a:lnTo>
                <a:lnTo>
                  <a:pt x="155" y="306"/>
                </a:lnTo>
                <a:lnTo>
                  <a:pt x="133" y="330"/>
                </a:lnTo>
                <a:cubicBezTo>
                  <a:pt x="125" y="336"/>
                  <a:pt x="121" y="347"/>
                  <a:pt x="121" y="354"/>
                </a:cubicBezTo>
                <a:lnTo>
                  <a:pt x="121" y="355"/>
                </a:lnTo>
                <a:cubicBezTo>
                  <a:pt x="121" y="363"/>
                  <a:pt x="127" y="374"/>
                  <a:pt x="133" y="379"/>
                </a:cubicBezTo>
                <a:cubicBezTo>
                  <a:pt x="140" y="387"/>
                  <a:pt x="151" y="391"/>
                  <a:pt x="158" y="391"/>
                </a:cubicBezTo>
                <a:cubicBezTo>
                  <a:pt x="166" y="392"/>
                  <a:pt x="177" y="385"/>
                  <a:pt x="182" y="379"/>
                </a:cubicBezTo>
                <a:lnTo>
                  <a:pt x="206" y="357"/>
                </a:lnTo>
                <a:cubicBezTo>
                  <a:pt x="258" y="303"/>
                  <a:pt x="342" y="278"/>
                  <a:pt x="397" y="280"/>
                </a:cubicBezTo>
                <a:cubicBezTo>
                  <a:pt x="474" y="286"/>
                  <a:pt x="526" y="297"/>
                  <a:pt x="599" y="373"/>
                </a:cubicBezTo>
                <a:cubicBezTo>
                  <a:pt x="605" y="380"/>
                  <a:pt x="617" y="384"/>
                  <a:pt x="625" y="384"/>
                </a:cubicBezTo>
                <a:cubicBezTo>
                  <a:pt x="645" y="386"/>
                  <a:pt x="662" y="363"/>
                  <a:pt x="661" y="347"/>
                </a:cubicBezTo>
                <a:cubicBezTo>
                  <a:pt x="661" y="338"/>
                  <a:pt x="656" y="327"/>
                  <a:pt x="650" y="322"/>
                </a:cubicBezTo>
                <a:close/>
                <a:moveTo>
                  <a:pt x="543" y="401"/>
                </a:moveTo>
                <a:lnTo>
                  <a:pt x="542" y="399"/>
                </a:lnTo>
                <a:lnTo>
                  <a:pt x="540" y="398"/>
                </a:lnTo>
                <a:lnTo>
                  <a:pt x="537" y="396"/>
                </a:lnTo>
                <a:lnTo>
                  <a:pt x="537" y="393"/>
                </a:lnTo>
                <a:cubicBezTo>
                  <a:pt x="500" y="357"/>
                  <a:pt x="440" y="340"/>
                  <a:pt x="401" y="340"/>
                </a:cubicBezTo>
                <a:cubicBezTo>
                  <a:pt x="348" y="337"/>
                  <a:pt x="285" y="366"/>
                  <a:pt x="252" y="401"/>
                </a:cubicBezTo>
                <a:lnTo>
                  <a:pt x="241" y="409"/>
                </a:lnTo>
                <a:lnTo>
                  <a:pt x="230" y="423"/>
                </a:lnTo>
                <a:lnTo>
                  <a:pt x="229" y="423"/>
                </a:lnTo>
                <a:cubicBezTo>
                  <a:pt x="222" y="430"/>
                  <a:pt x="218" y="442"/>
                  <a:pt x="218" y="449"/>
                </a:cubicBezTo>
                <a:lnTo>
                  <a:pt x="218" y="450"/>
                </a:lnTo>
                <a:cubicBezTo>
                  <a:pt x="218" y="460"/>
                  <a:pt x="224" y="472"/>
                  <a:pt x="230" y="477"/>
                </a:cubicBezTo>
                <a:cubicBezTo>
                  <a:pt x="238" y="485"/>
                  <a:pt x="251" y="489"/>
                  <a:pt x="259" y="489"/>
                </a:cubicBezTo>
                <a:cubicBezTo>
                  <a:pt x="269" y="489"/>
                  <a:pt x="280" y="483"/>
                  <a:pt x="285" y="477"/>
                </a:cubicBezTo>
                <a:cubicBezTo>
                  <a:pt x="354" y="406"/>
                  <a:pt x="356" y="431"/>
                  <a:pt x="396" y="419"/>
                </a:cubicBezTo>
                <a:lnTo>
                  <a:pt x="399" y="419"/>
                </a:lnTo>
                <a:cubicBezTo>
                  <a:pt x="440" y="426"/>
                  <a:pt x="453" y="418"/>
                  <a:pt x="505" y="471"/>
                </a:cubicBezTo>
                <a:cubicBezTo>
                  <a:pt x="511" y="479"/>
                  <a:pt x="523" y="482"/>
                  <a:pt x="531" y="482"/>
                </a:cubicBezTo>
                <a:cubicBezTo>
                  <a:pt x="552" y="484"/>
                  <a:pt x="573" y="460"/>
                  <a:pt x="570" y="444"/>
                </a:cubicBezTo>
                <a:cubicBezTo>
                  <a:pt x="561" y="425"/>
                  <a:pt x="585" y="436"/>
                  <a:pt x="543" y="401"/>
                </a:cubicBezTo>
                <a:close/>
                <a:moveTo>
                  <a:pt x="328" y="553"/>
                </a:moveTo>
                <a:cubicBezTo>
                  <a:pt x="327" y="517"/>
                  <a:pt x="360" y="488"/>
                  <a:pt x="392" y="489"/>
                </a:cubicBezTo>
                <a:cubicBezTo>
                  <a:pt x="427" y="488"/>
                  <a:pt x="456" y="521"/>
                  <a:pt x="455" y="553"/>
                </a:cubicBezTo>
                <a:cubicBezTo>
                  <a:pt x="456" y="588"/>
                  <a:pt x="423" y="617"/>
                  <a:pt x="392" y="616"/>
                </a:cubicBezTo>
                <a:cubicBezTo>
                  <a:pt x="356" y="617"/>
                  <a:pt x="327" y="584"/>
                  <a:pt x="328" y="553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7" name="Oval 10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779495" y="3261624"/>
            <a:ext cx="532765" cy="5327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839" h="839">
                <a:moveTo>
                  <a:pt x="0" y="420"/>
                </a:moveTo>
                <a:cubicBezTo>
                  <a:pt x="-7" y="184"/>
                  <a:pt x="208" y="-6"/>
                  <a:pt x="420" y="0"/>
                </a:cubicBezTo>
                <a:cubicBezTo>
                  <a:pt x="655" y="-7"/>
                  <a:pt x="845" y="208"/>
                  <a:pt x="839" y="420"/>
                </a:cubicBezTo>
                <a:cubicBezTo>
                  <a:pt x="846" y="655"/>
                  <a:pt x="631" y="845"/>
                  <a:pt x="420" y="839"/>
                </a:cubicBezTo>
                <a:cubicBezTo>
                  <a:pt x="184" y="846"/>
                  <a:pt x="-6" y="631"/>
                  <a:pt x="0" y="420"/>
                </a:cubicBezTo>
                <a:close/>
                <a:moveTo>
                  <a:pt x="421" y="687"/>
                </a:moveTo>
                <a:cubicBezTo>
                  <a:pt x="569" y="692"/>
                  <a:pt x="690" y="554"/>
                  <a:pt x="686" y="421"/>
                </a:cubicBezTo>
                <a:cubicBezTo>
                  <a:pt x="691" y="269"/>
                  <a:pt x="554" y="148"/>
                  <a:pt x="421" y="152"/>
                </a:cubicBezTo>
                <a:cubicBezTo>
                  <a:pt x="269" y="147"/>
                  <a:pt x="151" y="285"/>
                  <a:pt x="155" y="421"/>
                </a:cubicBezTo>
                <a:cubicBezTo>
                  <a:pt x="150" y="570"/>
                  <a:pt x="285" y="691"/>
                  <a:pt x="421" y="687"/>
                </a:cubicBezTo>
                <a:close/>
                <a:moveTo>
                  <a:pt x="258" y="603"/>
                </a:moveTo>
                <a:lnTo>
                  <a:pt x="236" y="581"/>
                </a:lnTo>
                <a:lnTo>
                  <a:pt x="288" y="532"/>
                </a:lnTo>
                <a:lnTo>
                  <a:pt x="309" y="554"/>
                </a:lnTo>
                <a:lnTo>
                  <a:pt x="258" y="603"/>
                </a:lnTo>
                <a:close/>
                <a:moveTo>
                  <a:pt x="434" y="663"/>
                </a:moveTo>
                <a:lnTo>
                  <a:pt x="404" y="663"/>
                </a:lnTo>
                <a:lnTo>
                  <a:pt x="404" y="592"/>
                </a:lnTo>
                <a:lnTo>
                  <a:pt x="434" y="592"/>
                </a:lnTo>
                <a:lnTo>
                  <a:pt x="434" y="663"/>
                </a:lnTo>
                <a:close/>
                <a:moveTo>
                  <a:pt x="664" y="434"/>
                </a:moveTo>
                <a:lnTo>
                  <a:pt x="591" y="434"/>
                </a:lnTo>
                <a:lnTo>
                  <a:pt x="591" y="405"/>
                </a:lnTo>
                <a:lnTo>
                  <a:pt x="664" y="405"/>
                </a:lnTo>
                <a:lnTo>
                  <a:pt x="664" y="434"/>
                </a:lnTo>
                <a:close/>
                <a:moveTo>
                  <a:pt x="580" y="236"/>
                </a:moveTo>
                <a:lnTo>
                  <a:pt x="602" y="258"/>
                </a:lnTo>
                <a:lnTo>
                  <a:pt x="553" y="310"/>
                </a:lnTo>
                <a:lnTo>
                  <a:pt x="532" y="288"/>
                </a:lnTo>
                <a:lnTo>
                  <a:pt x="580" y="236"/>
                </a:lnTo>
                <a:close/>
                <a:moveTo>
                  <a:pt x="553" y="532"/>
                </a:moveTo>
                <a:lnTo>
                  <a:pt x="602" y="581"/>
                </a:lnTo>
                <a:lnTo>
                  <a:pt x="580" y="603"/>
                </a:lnTo>
                <a:lnTo>
                  <a:pt x="532" y="554"/>
                </a:lnTo>
                <a:lnTo>
                  <a:pt x="553" y="532"/>
                </a:lnTo>
                <a:close/>
                <a:moveTo>
                  <a:pt x="404" y="176"/>
                </a:moveTo>
                <a:lnTo>
                  <a:pt x="434" y="176"/>
                </a:lnTo>
                <a:lnTo>
                  <a:pt x="434" y="247"/>
                </a:lnTo>
                <a:lnTo>
                  <a:pt x="404" y="247"/>
                </a:lnTo>
                <a:lnTo>
                  <a:pt x="404" y="176"/>
                </a:lnTo>
                <a:close/>
                <a:moveTo>
                  <a:pt x="377" y="358"/>
                </a:moveTo>
                <a:lnTo>
                  <a:pt x="423" y="402"/>
                </a:lnTo>
                <a:lnTo>
                  <a:pt x="507" y="320"/>
                </a:lnTo>
                <a:lnTo>
                  <a:pt x="526" y="342"/>
                </a:lnTo>
                <a:lnTo>
                  <a:pt x="423" y="445"/>
                </a:lnTo>
                <a:lnTo>
                  <a:pt x="355" y="380"/>
                </a:lnTo>
                <a:lnTo>
                  <a:pt x="377" y="358"/>
                </a:lnTo>
                <a:close/>
                <a:moveTo>
                  <a:pt x="258" y="236"/>
                </a:moveTo>
                <a:lnTo>
                  <a:pt x="309" y="288"/>
                </a:lnTo>
                <a:lnTo>
                  <a:pt x="288" y="310"/>
                </a:lnTo>
                <a:lnTo>
                  <a:pt x="236" y="258"/>
                </a:lnTo>
                <a:lnTo>
                  <a:pt x="258" y="236"/>
                </a:lnTo>
                <a:close/>
                <a:moveTo>
                  <a:pt x="247" y="434"/>
                </a:moveTo>
                <a:lnTo>
                  <a:pt x="177" y="434"/>
                </a:lnTo>
                <a:lnTo>
                  <a:pt x="177" y="405"/>
                </a:lnTo>
                <a:lnTo>
                  <a:pt x="247" y="405"/>
                </a:lnTo>
                <a:lnTo>
                  <a:pt x="247" y="434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8" name="Oval 10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498190" y="3859794"/>
            <a:ext cx="528955" cy="52895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833" h="833">
                <a:moveTo>
                  <a:pt x="0" y="417"/>
                </a:moveTo>
                <a:cubicBezTo>
                  <a:pt x="-7" y="183"/>
                  <a:pt x="207" y="-6"/>
                  <a:pt x="417" y="0"/>
                </a:cubicBezTo>
                <a:cubicBezTo>
                  <a:pt x="650" y="-7"/>
                  <a:pt x="839" y="207"/>
                  <a:pt x="833" y="417"/>
                </a:cubicBezTo>
                <a:cubicBezTo>
                  <a:pt x="840" y="650"/>
                  <a:pt x="626" y="839"/>
                  <a:pt x="417" y="833"/>
                </a:cubicBezTo>
                <a:cubicBezTo>
                  <a:pt x="183" y="840"/>
                  <a:pt x="-6" y="626"/>
                  <a:pt x="0" y="417"/>
                </a:cubicBezTo>
                <a:close/>
                <a:moveTo>
                  <a:pt x="442" y="324"/>
                </a:moveTo>
                <a:cubicBezTo>
                  <a:pt x="429" y="328"/>
                  <a:pt x="424" y="341"/>
                  <a:pt x="425" y="348"/>
                </a:cubicBezTo>
                <a:cubicBezTo>
                  <a:pt x="424" y="360"/>
                  <a:pt x="436" y="373"/>
                  <a:pt x="447" y="372"/>
                </a:cubicBezTo>
                <a:cubicBezTo>
                  <a:pt x="477" y="369"/>
                  <a:pt x="495" y="337"/>
                  <a:pt x="493" y="312"/>
                </a:cubicBezTo>
                <a:cubicBezTo>
                  <a:pt x="494" y="305"/>
                  <a:pt x="492" y="295"/>
                  <a:pt x="491" y="291"/>
                </a:cubicBezTo>
                <a:cubicBezTo>
                  <a:pt x="489" y="277"/>
                  <a:pt x="478" y="260"/>
                  <a:pt x="472" y="250"/>
                </a:cubicBezTo>
                <a:lnTo>
                  <a:pt x="471" y="249"/>
                </a:lnTo>
                <a:lnTo>
                  <a:pt x="471" y="248"/>
                </a:lnTo>
                <a:lnTo>
                  <a:pt x="470" y="247"/>
                </a:lnTo>
                <a:lnTo>
                  <a:pt x="470" y="246"/>
                </a:lnTo>
                <a:lnTo>
                  <a:pt x="469" y="245"/>
                </a:lnTo>
                <a:cubicBezTo>
                  <a:pt x="468" y="243"/>
                  <a:pt x="467" y="238"/>
                  <a:pt x="466" y="237"/>
                </a:cubicBezTo>
                <a:cubicBezTo>
                  <a:pt x="464" y="231"/>
                  <a:pt x="462" y="223"/>
                  <a:pt x="462" y="220"/>
                </a:cubicBezTo>
                <a:cubicBezTo>
                  <a:pt x="462" y="216"/>
                  <a:pt x="466" y="211"/>
                  <a:pt x="469" y="210"/>
                </a:cubicBezTo>
                <a:cubicBezTo>
                  <a:pt x="477" y="205"/>
                  <a:pt x="479" y="196"/>
                  <a:pt x="479" y="190"/>
                </a:cubicBezTo>
                <a:cubicBezTo>
                  <a:pt x="480" y="176"/>
                  <a:pt x="466" y="162"/>
                  <a:pt x="455" y="163"/>
                </a:cubicBezTo>
                <a:cubicBezTo>
                  <a:pt x="431" y="167"/>
                  <a:pt x="412" y="200"/>
                  <a:pt x="415" y="220"/>
                </a:cubicBezTo>
                <a:cubicBezTo>
                  <a:pt x="415" y="229"/>
                  <a:pt x="417" y="241"/>
                  <a:pt x="420" y="248"/>
                </a:cubicBezTo>
                <a:cubicBezTo>
                  <a:pt x="420" y="250"/>
                  <a:pt x="425" y="260"/>
                  <a:pt x="428" y="265"/>
                </a:cubicBezTo>
                <a:cubicBezTo>
                  <a:pt x="437" y="281"/>
                  <a:pt x="449" y="305"/>
                  <a:pt x="448" y="315"/>
                </a:cubicBezTo>
                <a:cubicBezTo>
                  <a:pt x="449" y="320"/>
                  <a:pt x="445" y="324"/>
                  <a:pt x="442" y="324"/>
                </a:cubicBezTo>
                <a:close/>
                <a:moveTo>
                  <a:pt x="313" y="324"/>
                </a:moveTo>
                <a:cubicBezTo>
                  <a:pt x="300" y="328"/>
                  <a:pt x="295" y="341"/>
                  <a:pt x="296" y="348"/>
                </a:cubicBezTo>
                <a:cubicBezTo>
                  <a:pt x="295" y="360"/>
                  <a:pt x="306" y="373"/>
                  <a:pt x="316" y="372"/>
                </a:cubicBezTo>
                <a:cubicBezTo>
                  <a:pt x="318" y="372"/>
                  <a:pt x="323" y="371"/>
                  <a:pt x="324" y="370"/>
                </a:cubicBezTo>
                <a:cubicBezTo>
                  <a:pt x="352" y="362"/>
                  <a:pt x="365" y="334"/>
                  <a:pt x="364" y="312"/>
                </a:cubicBezTo>
                <a:cubicBezTo>
                  <a:pt x="365" y="305"/>
                  <a:pt x="363" y="295"/>
                  <a:pt x="362" y="291"/>
                </a:cubicBezTo>
                <a:cubicBezTo>
                  <a:pt x="360" y="277"/>
                  <a:pt x="349" y="260"/>
                  <a:pt x="343" y="250"/>
                </a:cubicBezTo>
                <a:cubicBezTo>
                  <a:pt x="338" y="243"/>
                  <a:pt x="332" y="229"/>
                  <a:pt x="333" y="221"/>
                </a:cubicBezTo>
                <a:cubicBezTo>
                  <a:pt x="332" y="216"/>
                  <a:pt x="336" y="211"/>
                  <a:pt x="340" y="210"/>
                </a:cubicBezTo>
                <a:cubicBezTo>
                  <a:pt x="348" y="205"/>
                  <a:pt x="350" y="196"/>
                  <a:pt x="350" y="190"/>
                </a:cubicBezTo>
                <a:cubicBezTo>
                  <a:pt x="351" y="176"/>
                  <a:pt x="337" y="162"/>
                  <a:pt x="326" y="163"/>
                </a:cubicBezTo>
                <a:cubicBezTo>
                  <a:pt x="302" y="167"/>
                  <a:pt x="283" y="200"/>
                  <a:pt x="286" y="220"/>
                </a:cubicBezTo>
                <a:cubicBezTo>
                  <a:pt x="286" y="229"/>
                  <a:pt x="288" y="241"/>
                  <a:pt x="291" y="248"/>
                </a:cubicBezTo>
                <a:cubicBezTo>
                  <a:pt x="291" y="250"/>
                  <a:pt x="296" y="260"/>
                  <a:pt x="299" y="265"/>
                </a:cubicBezTo>
                <a:cubicBezTo>
                  <a:pt x="308" y="281"/>
                  <a:pt x="320" y="305"/>
                  <a:pt x="319" y="315"/>
                </a:cubicBezTo>
                <a:cubicBezTo>
                  <a:pt x="320" y="320"/>
                  <a:pt x="316" y="324"/>
                  <a:pt x="313" y="324"/>
                </a:cubicBezTo>
                <a:close/>
                <a:moveTo>
                  <a:pt x="399" y="671"/>
                </a:moveTo>
                <a:cubicBezTo>
                  <a:pt x="472" y="673"/>
                  <a:pt x="542" y="631"/>
                  <a:pt x="581" y="584"/>
                </a:cubicBezTo>
                <a:cubicBezTo>
                  <a:pt x="594" y="589"/>
                  <a:pt x="610" y="592"/>
                  <a:pt x="621" y="592"/>
                </a:cubicBezTo>
                <a:cubicBezTo>
                  <a:pt x="676" y="594"/>
                  <a:pt x="720" y="544"/>
                  <a:pt x="719" y="494"/>
                </a:cubicBezTo>
                <a:cubicBezTo>
                  <a:pt x="721" y="438"/>
                  <a:pt x="674" y="394"/>
                  <a:pt x="627" y="396"/>
                </a:cubicBezTo>
                <a:lnTo>
                  <a:pt x="627" y="393"/>
                </a:lnTo>
                <a:lnTo>
                  <a:pt x="168" y="393"/>
                </a:lnTo>
                <a:cubicBezTo>
                  <a:pt x="165" y="409"/>
                  <a:pt x="165" y="425"/>
                  <a:pt x="165" y="439"/>
                </a:cubicBezTo>
                <a:cubicBezTo>
                  <a:pt x="161" y="570"/>
                  <a:pt x="280" y="674"/>
                  <a:pt x="399" y="671"/>
                </a:cubicBezTo>
                <a:close/>
                <a:moveTo>
                  <a:pt x="629" y="439"/>
                </a:moveTo>
                <a:lnTo>
                  <a:pt x="629" y="437"/>
                </a:lnTo>
                <a:cubicBezTo>
                  <a:pt x="657" y="441"/>
                  <a:pt x="679" y="467"/>
                  <a:pt x="678" y="494"/>
                </a:cubicBezTo>
                <a:cubicBezTo>
                  <a:pt x="679" y="524"/>
                  <a:pt x="648" y="549"/>
                  <a:pt x="621" y="548"/>
                </a:cubicBezTo>
                <a:cubicBezTo>
                  <a:pt x="616" y="549"/>
                  <a:pt x="609" y="548"/>
                  <a:pt x="605" y="546"/>
                </a:cubicBezTo>
                <a:cubicBezTo>
                  <a:pt x="621" y="514"/>
                  <a:pt x="630" y="474"/>
                  <a:pt x="629" y="439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9" name="Oval 10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10173" y="3842412"/>
            <a:ext cx="536541" cy="53590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845" h="844">
                <a:moveTo>
                  <a:pt x="0" y="422"/>
                </a:moveTo>
                <a:lnTo>
                  <a:pt x="0" y="411"/>
                </a:lnTo>
                <a:lnTo>
                  <a:pt x="0" y="400"/>
                </a:lnTo>
                <a:lnTo>
                  <a:pt x="0" y="389"/>
                </a:lnTo>
                <a:cubicBezTo>
                  <a:pt x="-2" y="168"/>
                  <a:pt x="254" y="-5"/>
                  <a:pt x="396" y="0"/>
                </a:cubicBezTo>
                <a:lnTo>
                  <a:pt x="403" y="0"/>
                </a:lnTo>
                <a:lnTo>
                  <a:pt x="412" y="0"/>
                </a:lnTo>
                <a:lnTo>
                  <a:pt x="422" y="0"/>
                </a:lnTo>
                <a:lnTo>
                  <a:pt x="434" y="0"/>
                </a:lnTo>
                <a:lnTo>
                  <a:pt x="445" y="0"/>
                </a:lnTo>
                <a:lnTo>
                  <a:pt x="455" y="0"/>
                </a:lnTo>
                <a:cubicBezTo>
                  <a:pt x="677" y="-2"/>
                  <a:pt x="850" y="254"/>
                  <a:pt x="845" y="395"/>
                </a:cubicBezTo>
                <a:lnTo>
                  <a:pt x="845" y="403"/>
                </a:lnTo>
                <a:lnTo>
                  <a:pt x="845" y="412"/>
                </a:lnTo>
                <a:lnTo>
                  <a:pt x="845" y="422"/>
                </a:lnTo>
                <a:lnTo>
                  <a:pt x="845" y="433"/>
                </a:lnTo>
                <a:lnTo>
                  <a:pt x="845" y="444"/>
                </a:lnTo>
                <a:lnTo>
                  <a:pt x="845" y="455"/>
                </a:lnTo>
                <a:cubicBezTo>
                  <a:pt x="847" y="676"/>
                  <a:pt x="591" y="849"/>
                  <a:pt x="449" y="844"/>
                </a:cubicBezTo>
                <a:lnTo>
                  <a:pt x="441" y="844"/>
                </a:lnTo>
                <a:lnTo>
                  <a:pt x="433" y="844"/>
                </a:lnTo>
                <a:lnTo>
                  <a:pt x="422" y="844"/>
                </a:lnTo>
                <a:lnTo>
                  <a:pt x="411" y="844"/>
                </a:lnTo>
                <a:lnTo>
                  <a:pt x="400" y="844"/>
                </a:lnTo>
                <a:lnTo>
                  <a:pt x="389" y="844"/>
                </a:lnTo>
                <a:cubicBezTo>
                  <a:pt x="168" y="846"/>
                  <a:pt x="-5" y="590"/>
                  <a:pt x="0" y="449"/>
                </a:cubicBezTo>
                <a:lnTo>
                  <a:pt x="0" y="441"/>
                </a:lnTo>
                <a:lnTo>
                  <a:pt x="0" y="432"/>
                </a:lnTo>
                <a:lnTo>
                  <a:pt x="0" y="422"/>
                </a:lnTo>
                <a:close/>
                <a:moveTo>
                  <a:pt x="475" y="312"/>
                </a:moveTo>
                <a:lnTo>
                  <a:pt x="475" y="499"/>
                </a:lnTo>
                <a:lnTo>
                  <a:pt x="423" y="455"/>
                </a:lnTo>
                <a:lnTo>
                  <a:pt x="371" y="499"/>
                </a:lnTo>
                <a:lnTo>
                  <a:pt x="371" y="312"/>
                </a:lnTo>
                <a:lnTo>
                  <a:pt x="198" y="312"/>
                </a:lnTo>
                <a:lnTo>
                  <a:pt x="198" y="668"/>
                </a:lnTo>
                <a:lnTo>
                  <a:pt x="646" y="668"/>
                </a:lnTo>
                <a:lnTo>
                  <a:pt x="646" y="312"/>
                </a:lnTo>
                <a:lnTo>
                  <a:pt x="475" y="312"/>
                </a:lnTo>
                <a:close/>
                <a:moveTo>
                  <a:pt x="276" y="296"/>
                </a:moveTo>
                <a:lnTo>
                  <a:pt x="387" y="296"/>
                </a:lnTo>
                <a:cubicBezTo>
                  <a:pt x="382" y="213"/>
                  <a:pt x="306" y="179"/>
                  <a:pt x="282" y="180"/>
                </a:cubicBezTo>
                <a:lnTo>
                  <a:pt x="281" y="180"/>
                </a:lnTo>
                <a:lnTo>
                  <a:pt x="279" y="180"/>
                </a:lnTo>
                <a:lnTo>
                  <a:pt x="278" y="180"/>
                </a:lnTo>
                <a:lnTo>
                  <a:pt x="276" y="180"/>
                </a:lnTo>
                <a:cubicBezTo>
                  <a:pt x="271" y="179"/>
                  <a:pt x="260" y="178"/>
                  <a:pt x="258" y="178"/>
                </a:cubicBezTo>
                <a:lnTo>
                  <a:pt x="258" y="178"/>
                </a:lnTo>
                <a:lnTo>
                  <a:pt x="257" y="178"/>
                </a:lnTo>
                <a:lnTo>
                  <a:pt x="255" y="178"/>
                </a:lnTo>
                <a:lnTo>
                  <a:pt x="253" y="178"/>
                </a:lnTo>
                <a:lnTo>
                  <a:pt x="252" y="178"/>
                </a:lnTo>
                <a:lnTo>
                  <a:pt x="251" y="178"/>
                </a:lnTo>
                <a:lnTo>
                  <a:pt x="250" y="178"/>
                </a:lnTo>
                <a:lnTo>
                  <a:pt x="249" y="178"/>
                </a:lnTo>
                <a:cubicBezTo>
                  <a:pt x="233" y="177"/>
                  <a:pt x="209" y="193"/>
                  <a:pt x="207" y="215"/>
                </a:cubicBezTo>
                <a:lnTo>
                  <a:pt x="208" y="217"/>
                </a:lnTo>
                <a:cubicBezTo>
                  <a:pt x="209" y="221"/>
                  <a:pt x="211" y="227"/>
                  <a:pt x="212" y="229"/>
                </a:cubicBezTo>
                <a:cubicBezTo>
                  <a:pt x="217" y="250"/>
                  <a:pt x="226" y="264"/>
                  <a:pt x="276" y="296"/>
                </a:cubicBezTo>
                <a:close/>
                <a:moveTo>
                  <a:pt x="246" y="221"/>
                </a:moveTo>
                <a:lnTo>
                  <a:pt x="248" y="220"/>
                </a:lnTo>
                <a:lnTo>
                  <a:pt x="250" y="218"/>
                </a:lnTo>
                <a:lnTo>
                  <a:pt x="252" y="218"/>
                </a:lnTo>
                <a:lnTo>
                  <a:pt x="254" y="218"/>
                </a:lnTo>
                <a:lnTo>
                  <a:pt x="256" y="218"/>
                </a:lnTo>
                <a:lnTo>
                  <a:pt x="258" y="218"/>
                </a:lnTo>
                <a:lnTo>
                  <a:pt x="260" y="218"/>
                </a:lnTo>
                <a:lnTo>
                  <a:pt x="261" y="218"/>
                </a:lnTo>
                <a:cubicBezTo>
                  <a:pt x="299" y="216"/>
                  <a:pt x="337" y="251"/>
                  <a:pt x="344" y="277"/>
                </a:cubicBezTo>
                <a:cubicBezTo>
                  <a:pt x="323" y="275"/>
                  <a:pt x="298" y="264"/>
                  <a:pt x="284" y="256"/>
                </a:cubicBezTo>
                <a:cubicBezTo>
                  <a:pt x="281" y="252"/>
                  <a:pt x="272" y="245"/>
                  <a:pt x="272" y="244"/>
                </a:cubicBezTo>
                <a:lnTo>
                  <a:pt x="271" y="244"/>
                </a:lnTo>
                <a:lnTo>
                  <a:pt x="270" y="243"/>
                </a:lnTo>
                <a:lnTo>
                  <a:pt x="269" y="242"/>
                </a:lnTo>
                <a:lnTo>
                  <a:pt x="268" y="241"/>
                </a:lnTo>
                <a:cubicBezTo>
                  <a:pt x="262" y="237"/>
                  <a:pt x="254" y="228"/>
                  <a:pt x="253" y="226"/>
                </a:cubicBezTo>
                <a:lnTo>
                  <a:pt x="252" y="225"/>
                </a:lnTo>
                <a:lnTo>
                  <a:pt x="251" y="224"/>
                </a:lnTo>
                <a:lnTo>
                  <a:pt x="250" y="222"/>
                </a:lnTo>
                <a:lnTo>
                  <a:pt x="248" y="221"/>
                </a:lnTo>
                <a:lnTo>
                  <a:pt x="247" y="221"/>
                </a:lnTo>
                <a:lnTo>
                  <a:pt x="246" y="221"/>
                </a:lnTo>
                <a:close/>
                <a:moveTo>
                  <a:pt x="617" y="185"/>
                </a:moveTo>
                <a:cubicBezTo>
                  <a:pt x="609" y="180"/>
                  <a:pt x="593" y="178"/>
                  <a:pt x="585" y="178"/>
                </a:cubicBezTo>
                <a:lnTo>
                  <a:pt x="584" y="178"/>
                </a:lnTo>
                <a:lnTo>
                  <a:pt x="583" y="178"/>
                </a:lnTo>
                <a:cubicBezTo>
                  <a:pt x="577" y="178"/>
                  <a:pt x="567" y="180"/>
                  <a:pt x="565" y="180"/>
                </a:cubicBezTo>
                <a:lnTo>
                  <a:pt x="564" y="180"/>
                </a:lnTo>
                <a:lnTo>
                  <a:pt x="562" y="180"/>
                </a:lnTo>
                <a:lnTo>
                  <a:pt x="561" y="180"/>
                </a:lnTo>
                <a:cubicBezTo>
                  <a:pt x="529" y="177"/>
                  <a:pt x="456" y="225"/>
                  <a:pt x="453" y="296"/>
                </a:cubicBezTo>
                <a:lnTo>
                  <a:pt x="565" y="296"/>
                </a:lnTo>
                <a:lnTo>
                  <a:pt x="573" y="291"/>
                </a:lnTo>
                <a:lnTo>
                  <a:pt x="579" y="287"/>
                </a:lnTo>
                <a:lnTo>
                  <a:pt x="587" y="281"/>
                </a:lnTo>
                <a:cubicBezTo>
                  <a:pt x="610" y="267"/>
                  <a:pt x="636" y="235"/>
                  <a:pt x="636" y="217"/>
                </a:cubicBezTo>
                <a:lnTo>
                  <a:pt x="636" y="216"/>
                </a:lnTo>
                <a:lnTo>
                  <a:pt x="636" y="214"/>
                </a:lnTo>
                <a:lnTo>
                  <a:pt x="636" y="213"/>
                </a:lnTo>
                <a:cubicBezTo>
                  <a:pt x="636" y="203"/>
                  <a:pt x="625" y="189"/>
                  <a:pt x="617" y="185"/>
                </a:cubicBezTo>
                <a:close/>
                <a:moveTo>
                  <a:pt x="584" y="231"/>
                </a:moveTo>
                <a:cubicBezTo>
                  <a:pt x="580" y="235"/>
                  <a:pt x="572" y="242"/>
                  <a:pt x="571" y="243"/>
                </a:cubicBezTo>
                <a:lnTo>
                  <a:pt x="570" y="244"/>
                </a:lnTo>
                <a:cubicBezTo>
                  <a:pt x="565" y="248"/>
                  <a:pt x="557" y="255"/>
                  <a:pt x="557" y="256"/>
                </a:cubicBezTo>
                <a:cubicBezTo>
                  <a:pt x="538" y="267"/>
                  <a:pt x="515" y="276"/>
                  <a:pt x="497" y="277"/>
                </a:cubicBezTo>
                <a:cubicBezTo>
                  <a:pt x="508" y="241"/>
                  <a:pt x="551" y="217"/>
                  <a:pt x="582" y="218"/>
                </a:cubicBezTo>
                <a:lnTo>
                  <a:pt x="584" y="218"/>
                </a:lnTo>
                <a:lnTo>
                  <a:pt x="586" y="218"/>
                </a:lnTo>
                <a:lnTo>
                  <a:pt x="588" y="218"/>
                </a:lnTo>
                <a:lnTo>
                  <a:pt x="589" y="218"/>
                </a:lnTo>
                <a:lnTo>
                  <a:pt x="591" y="218"/>
                </a:lnTo>
                <a:lnTo>
                  <a:pt x="593" y="220"/>
                </a:lnTo>
                <a:lnTo>
                  <a:pt x="595" y="221"/>
                </a:lnTo>
                <a:lnTo>
                  <a:pt x="594" y="221"/>
                </a:lnTo>
                <a:cubicBezTo>
                  <a:pt x="592" y="222"/>
                  <a:pt x="586" y="229"/>
                  <a:pt x="587" y="228"/>
                </a:cubicBezTo>
                <a:lnTo>
                  <a:pt x="586" y="229"/>
                </a:lnTo>
                <a:lnTo>
                  <a:pt x="585" y="230"/>
                </a:lnTo>
                <a:lnTo>
                  <a:pt x="584" y="231"/>
                </a:lnTo>
                <a:close/>
                <a:moveTo>
                  <a:pt x="442" y="249"/>
                </a:moveTo>
                <a:cubicBezTo>
                  <a:pt x="443" y="236"/>
                  <a:pt x="430" y="229"/>
                  <a:pt x="423" y="229"/>
                </a:cubicBezTo>
                <a:lnTo>
                  <a:pt x="421" y="229"/>
                </a:lnTo>
                <a:cubicBezTo>
                  <a:pt x="411" y="228"/>
                  <a:pt x="400" y="239"/>
                  <a:pt x="401" y="249"/>
                </a:cubicBezTo>
                <a:lnTo>
                  <a:pt x="401" y="295"/>
                </a:lnTo>
                <a:lnTo>
                  <a:pt x="442" y="295"/>
                </a:lnTo>
                <a:lnTo>
                  <a:pt x="442" y="249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0130" y="4086860"/>
            <a:ext cx="5187950" cy="1966595"/>
            <a:chOff x="1638" y="6436"/>
            <a:chExt cx="8170" cy="3097"/>
          </a:xfrm>
        </p:grpSpPr>
        <p:sp>
          <p:nvSpPr>
            <p:cNvPr id="29" name="文本框 28"/>
            <p:cNvSpPr txBox="1"/>
            <p:nvPr>
              <p:custDataLst>
                <p:tags r:id="rId32"/>
              </p:custDataLst>
            </p:nvPr>
          </p:nvSpPr>
          <p:spPr>
            <a:xfrm>
              <a:off x="1638" y="8893"/>
              <a:ext cx="8170" cy="640"/>
            </a:xfrm>
            <a:prstGeom prst="rect">
              <a:avLst/>
            </a:prstGeom>
          </p:spPr>
          <p:txBody>
            <a:bodyPr wrap="square" anchor="b" anchorCtr="0">
              <a:normAutofit fontScale="90000"/>
            </a:bodyPr>
            <a:lstStyle>
              <a:defPPr>
                <a:defRPr lang="zh-CN"/>
              </a:defPPr>
              <a:lvl1pPr>
                <a:defRPr sz="160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/>
                </a:defRPr>
              </a:lvl1pPr>
            </a:lstStyle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sz="2000" b="1" spc="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</a:t>
              </a:r>
              <a:r>
                <a:rPr lang="zh-CN" altLang="en-US" sz="2000" b="1" spc="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 用工手续。</a:t>
              </a:r>
              <a:endParaRPr lang="zh-CN" altLang="en-US" sz="20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33"/>
              </p:custDataLst>
            </p:nvPr>
          </p:nvSpPr>
          <p:spPr>
            <a:xfrm>
              <a:off x="1638" y="8074"/>
              <a:ext cx="8170" cy="640"/>
            </a:xfrm>
            <a:prstGeom prst="rect">
              <a:avLst/>
            </a:prstGeom>
          </p:spPr>
          <p:txBody>
            <a:bodyPr wrap="square" anchor="b" anchorCtr="0">
              <a:normAutofit fontScale="90000"/>
            </a:bodyPr>
            <a:lstStyle>
              <a:defPPr>
                <a:defRPr lang="zh-CN"/>
              </a:defPPr>
              <a:lvl1pPr>
                <a:defRPr sz="160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/>
                </a:defRPr>
              </a:lvl1pPr>
            </a:lstStyle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sz="2000" b="1" spc="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</a:t>
              </a:r>
              <a:r>
                <a:rPr lang="zh-CN" altLang="en-US" sz="2000" b="1" spc="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 到税务部门办理税务登记。</a:t>
              </a:r>
              <a:endParaRPr lang="zh-CN" altLang="en-US" sz="20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34"/>
              </p:custDataLst>
            </p:nvPr>
          </p:nvSpPr>
          <p:spPr>
            <a:xfrm>
              <a:off x="1638" y="7255"/>
              <a:ext cx="8170" cy="640"/>
            </a:xfrm>
            <a:prstGeom prst="rect">
              <a:avLst/>
            </a:prstGeom>
          </p:spPr>
          <p:txBody>
            <a:bodyPr wrap="square" anchor="b" anchorCtr="0">
              <a:normAutofit fontScale="90000"/>
            </a:bodyPr>
            <a:lstStyle>
              <a:defPPr>
                <a:defRPr lang="zh-CN"/>
              </a:defPPr>
              <a:lvl1pPr>
                <a:defRPr sz="160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/>
                </a:defRPr>
              </a:lvl1pPr>
            </a:lstStyle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sz="2000" b="1" spc="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</a:t>
              </a:r>
              <a:r>
                <a:rPr lang="zh-CN" altLang="en-US" sz="2000" b="1" spc="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 去银行办理开户手续。</a:t>
              </a:r>
              <a:endParaRPr lang="zh-CN" altLang="en-US" sz="20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5"/>
              </p:custDataLst>
            </p:nvPr>
          </p:nvSpPr>
          <p:spPr>
            <a:xfrm>
              <a:off x="1638" y="6436"/>
              <a:ext cx="8170" cy="640"/>
            </a:xfrm>
            <a:prstGeom prst="rect">
              <a:avLst/>
            </a:prstGeom>
          </p:spPr>
          <p:txBody>
            <a:bodyPr wrap="square" anchor="b" anchorCtr="0">
              <a:normAutofit fontScale="90000"/>
            </a:bodyPr>
            <a:lstStyle>
              <a:defPPr>
                <a:defRPr lang="zh-CN"/>
              </a:defPPr>
              <a:lvl1pPr>
                <a:defRPr sz="160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/>
                </a:defRPr>
              </a:lvl1pPr>
            </a:lstStyle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b="1" spc="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5. 办理企业法人代码证书。</a:t>
              </a:r>
              <a:endParaRPr lang="zh-CN" altLang="en-US" sz="20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5575" y="543560"/>
            <a:ext cx="11720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B0F0"/>
                </a:solidFill>
              </a:rPr>
              <a:t>二、企业注册登记的步骤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36"/>
            </p:custDataLst>
          </p:nvPr>
        </p:nvSpPr>
        <p:spPr>
          <a:xfrm>
            <a:off x="1040130" y="6053455"/>
            <a:ext cx="5187950" cy="406400"/>
          </a:xfrm>
          <a:prstGeom prst="rect">
            <a:avLst/>
          </a:prstGeom>
        </p:spPr>
        <p:txBody>
          <a:bodyPr wrap="square" anchor="b" anchorCtr="0">
            <a:normAutofit fontScale="90000"/>
          </a:bodyPr>
          <a:lstStyle>
            <a:defPPr>
              <a:defRPr lang="zh-CN"/>
            </a:defPPr>
            <a:lvl1pPr>
              <a:defRPr sz="160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0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lang="zh-CN" altLang="en-US" sz="2000" b="1" spc="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. 其他登记。</a:t>
            </a:r>
            <a:endParaRPr lang="zh-CN" altLang="en-US" sz="2000" b="1" spc="2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3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7" name="图片 6" descr="千库网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363855" y="472440"/>
            <a:ext cx="1768475" cy="70231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实践训练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4150" y="1174750"/>
            <a:ext cx="118294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sym typeface="+mn-ea"/>
              </a:rPr>
              <a:t>      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假如王明和他的两个朋友准备分别出资30万元（现金）、20万元（专利技术折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价）、10万元（现金）合办一家服装厂。现请你为他们选择一种企业组织形式，并为他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们开办和经营企业做参谋。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你会为他们选择哪种企业组织形式？为什么？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对于服装厂的名称，你有什么好的建议？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你对服装厂的选址有什么建议？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你认为他们的公司在注册过程中应该注意哪些问题？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 animBg="1"/>
      <p:bldP spid="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71105" y="828040"/>
            <a:ext cx="4611370" cy="56565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571105" y="3604260"/>
            <a:ext cx="4611370" cy="2875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ww.izhufu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11334" t="5679" r="10084" b="-2215"/>
          <a:stretch>
            <a:fillRect/>
          </a:stretch>
        </p:blipFill>
        <p:spPr>
          <a:xfrm>
            <a:off x="7004050" y="1209675"/>
            <a:ext cx="5188585" cy="5082540"/>
          </a:xfrm>
          <a:prstGeom prst="flowChartDelay">
            <a:avLst/>
          </a:prstGeom>
        </p:spPr>
      </p:pic>
      <p:sp>
        <p:nvSpPr>
          <p:cNvPr id="7" name="直角三角形 6"/>
          <p:cNvSpPr/>
          <p:nvPr/>
        </p:nvSpPr>
        <p:spPr>
          <a:xfrm>
            <a:off x="-27940" y="0"/>
            <a:ext cx="12192000" cy="82169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0800000">
            <a:off x="-55245" y="12065"/>
            <a:ext cx="12247245" cy="81089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635" y="6479540"/>
            <a:ext cx="12192635" cy="4292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2410" y="1407795"/>
            <a:ext cx="13182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 i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谢</a:t>
            </a:r>
            <a:endParaRPr lang="zh-CN" altLang="zh-CN" sz="8800" b="1" i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4845" y="1993900"/>
            <a:ext cx="14630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 i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谢</a:t>
            </a:r>
            <a:endParaRPr lang="zh-CN" altLang="zh-CN" sz="8800" b="1" i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18230" y="2706370"/>
            <a:ext cx="13188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 i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观</a:t>
            </a:r>
            <a:endParaRPr lang="zh-CN" altLang="zh-CN" sz="8800" b="1" i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5750" y="3675380"/>
            <a:ext cx="12096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 i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看</a:t>
            </a:r>
            <a:endParaRPr lang="zh-CN" altLang="zh-CN" sz="8800" b="1" i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49365" y="4846955"/>
            <a:ext cx="9779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 i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！</a:t>
            </a:r>
            <a:endParaRPr lang="zh-CN" altLang="zh-CN" sz="8800" b="1" i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0" grpId="0" bldLvl="0" animBg="1"/>
      <p:bldP spid="10" grpId="1" animBg="1"/>
      <p:bldP spid="7" grpId="0" bldLvl="0" animBg="1"/>
      <p:bldP spid="7" grpId="1" animBg="1"/>
      <p:bldP spid="9" grpId="0" bldLvl="0" animBg="1"/>
      <p:bldP spid="9" grpId="1" animBg="1"/>
      <p:bldP spid="13" grpId="0" bldLvl="0" animBg="1"/>
      <p:bldP spid="13" grpId="1" animBg="1"/>
      <p:bldP spid="12" grpId="0"/>
      <p:bldP spid="8" grpId="0"/>
      <p:bldP spid="2" grpId="0"/>
      <p:bldP spid="1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0230" y="1200785"/>
            <a:ext cx="11235055" cy="5262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fontAlgn="ctr"/>
            <a:r>
              <a:rPr lang="en-US" altLang="zh-CN" sz="2400"/>
              <a:t>      </a:t>
            </a:r>
            <a:endParaRPr lang="en-US" altLang="zh-CN" sz="2400"/>
          </a:p>
          <a:p>
            <a:pPr lvl="0" algn="just" fontAlgn="ctr"/>
            <a:endParaRPr lang="en-US" altLang="zh-CN" sz="2400"/>
          </a:p>
          <a:p>
            <a:pPr lvl="0" algn="just" fontAlgn="ctr"/>
            <a:endParaRPr lang="en-US" altLang="zh-CN" sz="2400"/>
          </a:p>
          <a:p>
            <a:pPr lvl="0" algn="just" fontAlgn="ctr"/>
            <a:r>
              <a:rPr lang="en-US" altLang="zh-CN" sz="2400">
                <a:sym typeface="+mn-ea"/>
              </a:rPr>
              <a:t>     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 font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赵女士很早就有自己创业的想法，单位的效益不太好，更坚定了她自己创业的决心。经过自己的实地考察和听取朋友的建议后，她选择开一个小型休闲吧。大连人在娱乐方面比较喜欢打扑克，赵女士看好这个市场。考虑到大连一些繁华地带已经有了很多著名品牌的连锁咖啡店，赵女士就决定从次一级的地段入手，于是黄河路沿线成了她的首选。看了好几个地方，租金都太贵，后来一个大约60平方米的小店面吸引了她。这个店面原先开过饭店，包间的格局基本已定，装修不用太费劲，而且原来的经营不太好，房东租得也便宜，每个月只要2 000元。但有一个缺点就是不临街，而是在黄河路的侧面。最后，房东的热情劝说让她下定了决心，后来这个缺点成为影响她店铺营业额的一个重要原因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2" name="图片 1" descr="千库网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3" name="同侧圆角矩形 2"/>
          <p:cNvSpPr/>
          <p:nvPr/>
        </p:nvSpPr>
        <p:spPr>
          <a:xfrm>
            <a:off x="163830" y="335915"/>
            <a:ext cx="2504440" cy="701675"/>
          </a:xfrm>
          <a:prstGeom prst="round2SameRect">
            <a:avLst/>
          </a:prstGeom>
          <a:solidFill>
            <a:srgbClr val="0070C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【案例引入】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10815" y="1610995"/>
            <a:ext cx="6939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选址好等于成功一半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0230" y="1200785"/>
            <a:ext cx="11235055" cy="5262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fontAlgn="ctr"/>
            <a:r>
              <a:rPr lang="en-US" altLang="zh-CN" sz="2400"/>
              <a:t>      </a:t>
            </a:r>
            <a:endParaRPr lang="en-US" altLang="zh-CN" sz="2400"/>
          </a:p>
          <a:p>
            <a:pPr lvl="0" indent="457200" algn="just" font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装修的花费不高，在墙上刷上黑色、黄色的油漆，挂上一些葵花、舵轮、纸灯什么的装饰，格调就出来了，她又购置了一批藤质的桌椅。休闲吧里一共有两个小包间和五个散台，还有一些从朋友那里找来的时尚杂志，租下来10天左右就开业了。收入的主要来源是饮料和小吃等，为了拉开消费档次，赵女士将每杯饮料定价在15元左右，基本一来就是四个人，再加上扑克、小吃等费用，所以基本上一桌消费在100元左右。赵女士预计一共七张桌子，按一半的上座率，每天翻两台，每天营业收入就可以达到700元。咖啡、小吃的成本很低，初期只请了一个服务员，工资600元。休闲吧在客人刚来的时候忙一点，太忙了自己也可以顶一阵。这样估算每月的营业额能达到2万元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 font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但实际情况并不像赵女士估计的那样，由于地段不好，客人零零落落，周围几个没有固定职业的邻居倒是常来。因为没设最低消费，他们只要一壶20元的茶水，几个人就能坐上一天，而且还有人抽烟，这也影响了其他客人。赵女士想了几种办法来增加人气，联系了几位常玩的朋友，让他们把客人往这儿带，还有发会员卡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2" name="图片 1" descr="千库网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3" name="同侧圆角矩形 2"/>
          <p:cNvSpPr/>
          <p:nvPr/>
        </p:nvSpPr>
        <p:spPr>
          <a:xfrm>
            <a:off x="163830" y="335915"/>
            <a:ext cx="2504440" cy="701675"/>
          </a:xfrm>
          <a:prstGeom prst="round2SameRect">
            <a:avLst/>
          </a:prstGeom>
          <a:solidFill>
            <a:srgbClr val="0070C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【案例引入】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0230" y="1200785"/>
            <a:ext cx="11235055" cy="2676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fontAlgn="ctr"/>
            <a:r>
              <a:rPr lang="en-US" altLang="zh-CN" sz="2400"/>
              <a:t>      </a:t>
            </a:r>
            <a:endParaRPr lang="en-US" altLang="zh-CN" sz="2400"/>
          </a:p>
          <a:p>
            <a:pPr lvl="0" indent="0" algn="just" font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等。一番努力之下，客人渐渐多了，但地段不佳这个缺点也暴露了出来；朋友推荐过来的客人抱怨位置不好找；在传单上标明小店的位置也费了很大周折。赵女士总结自己的创业经历时表示，地段还是非常重要的。好的地段可能会贵一点，但是绝对物有所值。同样要做一番努力，如果地段好一点，自己付出的租金早就挣回来了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ctr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（资料来源：豆丁网）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2" name="图片 1" descr="千库网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3" name="同侧圆角矩形 2"/>
          <p:cNvSpPr/>
          <p:nvPr/>
        </p:nvSpPr>
        <p:spPr>
          <a:xfrm>
            <a:off x="163830" y="335915"/>
            <a:ext cx="2504440" cy="701675"/>
          </a:xfrm>
          <a:prstGeom prst="round2SameRect">
            <a:avLst/>
          </a:prstGeom>
          <a:solidFill>
            <a:srgbClr val="0070C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【案例引入】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过程 6"/>
          <p:cNvSpPr/>
          <p:nvPr/>
        </p:nvSpPr>
        <p:spPr>
          <a:xfrm>
            <a:off x="689610" y="847090"/>
            <a:ext cx="10813415" cy="487172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pic>
        <p:nvPicPr>
          <p:cNvPr id="2" name="图片 1" descr="千库网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0" y="6131560"/>
            <a:ext cx="551815" cy="5518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69340" y="961390"/>
            <a:ext cx="1932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案例点评：</a:t>
            </a:r>
            <a:endParaRPr lang="en-US" altLang="zh-CN" sz="2400" b="1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1145" y="4467860"/>
            <a:ext cx="1932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案例思考：</a:t>
            </a:r>
            <a:endParaRPr lang="en-US" altLang="zh-CN" sz="2400" b="1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4095" y="1421765"/>
            <a:ext cx="101644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 </a:t>
            </a:r>
            <a:r>
              <a:rPr lang="zh-CN" altLang="en-US" sz="2400"/>
              <a:t>开店选址非常重要，不能只凭自己的主观判断和房东的热情推荐，否则经营得再好也受先天不足的制约。好的地理位置可以使一个普通的企业生存下去，糟糕的地理位置则可以使一个优秀的企业失败。企业位置决定了消费者是否易于接触企业。企业选址不同，给消费者的印象也不同。虽然随着经济和技术的发展，空间上的差异对企业经营的影响逐渐减少，但依然是影响企业发展的一个重要因素。因此，创业者必须掌握做出正确的选址决策所需的信息和技能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591945" y="4888865"/>
            <a:ext cx="9010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本案例中赵女士选址失败的原因是什么？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如何为新企业选址？有哪些策略？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0550" y="930910"/>
            <a:ext cx="1098804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任务一</a:t>
            </a:r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选择企业的组织形式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1093470" y="2372360"/>
            <a:ext cx="9759950" cy="270446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68300" dist="114300" dir="13200000" sx="101000" sy="101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95425" y="2822575"/>
            <a:ext cx="8956675" cy="2009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创建活动不仅是导致新企业形成的条件，而且是新企业生成过程中的功能性要素。借助创建活动，创业者一方面可以创造出新企业实体，另一方面也在形成并塑造着新企业的竞争优势。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30000"/>
              </a:lnSpc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——斯科特·纽伯特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7" name="图片 26" descr="返回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3005" y="6145530"/>
            <a:ext cx="543560" cy="54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ldLvl="0" animBg="1"/>
      <p:bldP spid="7" grpId="1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2" name="组合 51"/>
          <p:cNvGrpSpPr/>
          <p:nvPr>
            <p:custDataLst>
              <p:tags r:id="rId1"/>
            </p:custDataLst>
          </p:nvPr>
        </p:nvGrpSpPr>
        <p:grpSpPr>
          <a:xfrm>
            <a:off x="2408556" y="2914545"/>
            <a:ext cx="6390986" cy="790028"/>
            <a:chOff x="1507068" y="2308754"/>
            <a:chExt cx="4588932" cy="567265"/>
          </a:xfrm>
        </p:grpSpPr>
        <p:sp>
          <p:nvSpPr>
            <p:cNvPr id="53" name="任意多边形 52"/>
            <p:cNvSpPr/>
            <p:nvPr>
              <p:custDataLst>
                <p:tags r:id="rId2"/>
              </p:custDataLst>
            </p:nvPr>
          </p:nvSpPr>
          <p:spPr>
            <a:xfrm>
              <a:off x="1507068" y="2308754"/>
              <a:ext cx="567267" cy="567265"/>
            </a:xfrm>
            <a:custGeom>
              <a:avLst/>
              <a:gdLst>
                <a:gd name="connsiteX0" fmla="*/ 40745 w 567267"/>
                <a:gd name="connsiteY0" fmla="*/ 70642 h 567265"/>
                <a:gd name="connsiteX1" fmla="*/ 40745 w 567267"/>
                <a:gd name="connsiteY1" fmla="*/ 496622 h 567265"/>
                <a:gd name="connsiteX2" fmla="*/ 496624 w 567267"/>
                <a:gd name="connsiteY2" fmla="*/ 283633 h 567265"/>
                <a:gd name="connsiteX3" fmla="*/ 0 w 567267"/>
                <a:gd name="connsiteY3" fmla="*/ 0 h 567265"/>
                <a:gd name="connsiteX4" fmla="*/ 567267 w 567267"/>
                <a:gd name="connsiteY4" fmla="*/ 283633 h 567265"/>
                <a:gd name="connsiteX5" fmla="*/ 0 w 567267"/>
                <a:gd name="connsiteY5" fmla="*/ 567265 h 5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7" h="567265">
                  <a:moveTo>
                    <a:pt x="40745" y="70642"/>
                  </a:moveTo>
                  <a:lnTo>
                    <a:pt x="40745" y="496622"/>
                  </a:lnTo>
                  <a:lnTo>
                    <a:pt x="496624" y="283633"/>
                  </a:lnTo>
                  <a:close/>
                  <a:moveTo>
                    <a:pt x="0" y="0"/>
                  </a:moveTo>
                  <a:lnTo>
                    <a:pt x="567267" y="283633"/>
                  </a:lnTo>
                  <a:lnTo>
                    <a:pt x="0" y="5672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54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01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3"/>
              </p:custDataLst>
            </p:nvPr>
          </p:nvSpPr>
          <p:spPr>
            <a:xfrm>
              <a:off x="1862667" y="2329920"/>
              <a:ext cx="4233333" cy="524933"/>
            </a:xfrm>
            <a:custGeom>
              <a:avLst/>
              <a:gdLst>
                <a:gd name="connsiteX0" fmla="*/ 0 w 4233333"/>
                <a:gd name="connsiteY0" fmla="*/ 0 h 524933"/>
                <a:gd name="connsiteX1" fmla="*/ 1185333 w 4233333"/>
                <a:gd name="connsiteY1" fmla="*/ 0 h 524933"/>
                <a:gd name="connsiteX2" fmla="*/ 3048000 w 4233333"/>
                <a:gd name="connsiteY2" fmla="*/ 0 h 524933"/>
                <a:gd name="connsiteX3" fmla="*/ 4233333 w 4233333"/>
                <a:gd name="connsiteY3" fmla="*/ 0 h 524933"/>
                <a:gd name="connsiteX4" fmla="*/ 4233333 w 4233333"/>
                <a:gd name="connsiteY4" fmla="*/ 524933 h 524933"/>
                <a:gd name="connsiteX5" fmla="*/ 3048000 w 4233333"/>
                <a:gd name="connsiteY5" fmla="*/ 524933 h 524933"/>
                <a:gd name="connsiteX6" fmla="*/ 1185333 w 4233333"/>
                <a:gd name="connsiteY6" fmla="*/ 524933 h 524933"/>
                <a:gd name="connsiteX7" fmla="*/ 0 w 4233333"/>
                <a:gd name="connsiteY7" fmla="*/ 524933 h 524933"/>
                <a:gd name="connsiteX8" fmla="*/ 0 w 4233333"/>
                <a:gd name="connsiteY8" fmla="*/ 427348 h 524933"/>
                <a:gd name="connsiteX9" fmla="*/ 329765 w 4233333"/>
                <a:gd name="connsiteY9" fmla="*/ 262466 h 524933"/>
                <a:gd name="connsiteX10" fmla="*/ 0 w 4233333"/>
                <a:gd name="connsiteY10" fmla="*/ 97584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3333" h="524933">
                  <a:moveTo>
                    <a:pt x="0" y="0"/>
                  </a:moveTo>
                  <a:lnTo>
                    <a:pt x="1185333" y="0"/>
                  </a:lnTo>
                  <a:lnTo>
                    <a:pt x="3048000" y="0"/>
                  </a:lnTo>
                  <a:lnTo>
                    <a:pt x="4233333" y="0"/>
                  </a:lnTo>
                  <a:lnTo>
                    <a:pt x="4233333" y="524933"/>
                  </a:lnTo>
                  <a:lnTo>
                    <a:pt x="3048000" y="524933"/>
                  </a:lnTo>
                  <a:lnTo>
                    <a:pt x="1185333" y="524933"/>
                  </a:lnTo>
                  <a:lnTo>
                    <a:pt x="0" y="524933"/>
                  </a:lnTo>
                  <a:lnTo>
                    <a:pt x="0" y="427348"/>
                  </a:lnTo>
                  <a:lnTo>
                    <a:pt x="329765" y="262466"/>
                  </a:lnTo>
                  <a:lnTo>
                    <a:pt x="0" y="975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sz="2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企业的组织形式</a:t>
              </a:r>
              <a:endPara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4"/>
            </p:custDataLst>
          </p:nvPr>
        </p:nvGrpSpPr>
        <p:grpSpPr>
          <a:xfrm>
            <a:off x="2921881" y="4011199"/>
            <a:ext cx="6390986" cy="790028"/>
            <a:chOff x="1507068" y="2308754"/>
            <a:chExt cx="4588932" cy="567265"/>
          </a:xfrm>
          <a:solidFill>
            <a:srgbClr val="869ACD"/>
          </a:solidFill>
        </p:grpSpPr>
        <p:sp>
          <p:nvSpPr>
            <p:cNvPr id="56" name="任意多边形 55"/>
            <p:cNvSpPr/>
            <p:nvPr>
              <p:custDataLst>
                <p:tags r:id="rId5"/>
              </p:custDataLst>
            </p:nvPr>
          </p:nvSpPr>
          <p:spPr>
            <a:xfrm>
              <a:off x="1507068" y="2308754"/>
              <a:ext cx="567267" cy="567265"/>
            </a:xfrm>
            <a:custGeom>
              <a:avLst/>
              <a:gdLst>
                <a:gd name="connsiteX0" fmla="*/ 40745 w 567267"/>
                <a:gd name="connsiteY0" fmla="*/ 70642 h 567265"/>
                <a:gd name="connsiteX1" fmla="*/ 40745 w 567267"/>
                <a:gd name="connsiteY1" fmla="*/ 496622 h 567265"/>
                <a:gd name="connsiteX2" fmla="*/ 496624 w 567267"/>
                <a:gd name="connsiteY2" fmla="*/ 283633 h 567265"/>
                <a:gd name="connsiteX3" fmla="*/ 0 w 567267"/>
                <a:gd name="connsiteY3" fmla="*/ 0 h 567265"/>
                <a:gd name="connsiteX4" fmla="*/ 567267 w 567267"/>
                <a:gd name="connsiteY4" fmla="*/ 283633 h 567265"/>
                <a:gd name="connsiteX5" fmla="*/ 0 w 567267"/>
                <a:gd name="connsiteY5" fmla="*/ 567265 h 5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7" h="567265">
                  <a:moveTo>
                    <a:pt x="40745" y="70642"/>
                  </a:moveTo>
                  <a:lnTo>
                    <a:pt x="40745" y="496622"/>
                  </a:lnTo>
                  <a:lnTo>
                    <a:pt x="496624" y="283633"/>
                  </a:lnTo>
                  <a:close/>
                  <a:moveTo>
                    <a:pt x="0" y="0"/>
                  </a:moveTo>
                  <a:lnTo>
                    <a:pt x="567267" y="283633"/>
                  </a:lnTo>
                  <a:lnTo>
                    <a:pt x="0" y="567265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54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02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7" name="任意多边形 56"/>
            <p:cNvSpPr/>
            <p:nvPr>
              <p:custDataLst>
                <p:tags r:id="rId6"/>
              </p:custDataLst>
            </p:nvPr>
          </p:nvSpPr>
          <p:spPr>
            <a:xfrm>
              <a:off x="1862667" y="2329920"/>
              <a:ext cx="4233333" cy="524933"/>
            </a:xfrm>
            <a:custGeom>
              <a:avLst/>
              <a:gdLst>
                <a:gd name="connsiteX0" fmla="*/ 0 w 4233333"/>
                <a:gd name="connsiteY0" fmla="*/ 0 h 524933"/>
                <a:gd name="connsiteX1" fmla="*/ 1185333 w 4233333"/>
                <a:gd name="connsiteY1" fmla="*/ 0 h 524933"/>
                <a:gd name="connsiteX2" fmla="*/ 3048000 w 4233333"/>
                <a:gd name="connsiteY2" fmla="*/ 0 h 524933"/>
                <a:gd name="connsiteX3" fmla="*/ 4233333 w 4233333"/>
                <a:gd name="connsiteY3" fmla="*/ 0 h 524933"/>
                <a:gd name="connsiteX4" fmla="*/ 4233333 w 4233333"/>
                <a:gd name="connsiteY4" fmla="*/ 524933 h 524933"/>
                <a:gd name="connsiteX5" fmla="*/ 3048000 w 4233333"/>
                <a:gd name="connsiteY5" fmla="*/ 524933 h 524933"/>
                <a:gd name="connsiteX6" fmla="*/ 1185333 w 4233333"/>
                <a:gd name="connsiteY6" fmla="*/ 524933 h 524933"/>
                <a:gd name="connsiteX7" fmla="*/ 0 w 4233333"/>
                <a:gd name="connsiteY7" fmla="*/ 524933 h 524933"/>
                <a:gd name="connsiteX8" fmla="*/ 0 w 4233333"/>
                <a:gd name="connsiteY8" fmla="*/ 427348 h 524933"/>
                <a:gd name="connsiteX9" fmla="*/ 329765 w 4233333"/>
                <a:gd name="connsiteY9" fmla="*/ 262466 h 524933"/>
                <a:gd name="connsiteX10" fmla="*/ 0 w 4233333"/>
                <a:gd name="connsiteY10" fmla="*/ 97584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3333" h="524933">
                  <a:moveTo>
                    <a:pt x="0" y="0"/>
                  </a:moveTo>
                  <a:lnTo>
                    <a:pt x="1185333" y="0"/>
                  </a:lnTo>
                  <a:lnTo>
                    <a:pt x="3048000" y="0"/>
                  </a:lnTo>
                  <a:lnTo>
                    <a:pt x="4233333" y="0"/>
                  </a:lnTo>
                  <a:lnTo>
                    <a:pt x="4233333" y="524933"/>
                  </a:lnTo>
                  <a:lnTo>
                    <a:pt x="3048000" y="524933"/>
                  </a:lnTo>
                  <a:lnTo>
                    <a:pt x="1185333" y="524933"/>
                  </a:lnTo>
                  <a:lnTo>
                    <a:pt x="0" y="524933"/>
                  </a:lnTo>
                  <a:lnTo>
                    <a:pt x="0" y="427348"/>
                  </a:lnTo>
                  <a:lnTo>
                    <a:pt x="329765" y="262466"/>
                  </a:lnTo>
                  <a:lnTo>
                    <a:pt x="0" y="97584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  <a:normAutofit/>
            </a:bodyPr>
            <a:p>
              <a:pPr algn="just">
                <a:buClrTx/>
                <a:buSzTx/>
                <a:buFontTx/>
              </a:pPr>
              <a:r>
                <a:rPr lang="en-US" altLang="zh-CN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</a:t>
              </a:r>
              <a:r>
                <a:rPr lang="en-US" altLang="zh-CN" sz="2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选择合适的企业组织形式</a:t>
              </a:r>
              <a:endPara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7"/>
          <a:srcRect l="42719"/>
          <a:stretch>
            <a:fillRect/>
          </a:stretch>
        </p:blipFill>
        <p:spPr>
          <a:xfrm rot="16200000">
            <a:off x="5960745" y="-5959475"/>
            <a:ext cx="271780" cy="12191365"/>
          </a:xfrm>
          <a:prstGeom prst="rect">
            <a:avLst/>
          </a:prstGeom>
        </p:spPr>
      </p:pic>
      <p:sp>
        <p:nvSpPr>
          <p:cNvPr id="65" name="TextBox 5"/>
          <p:cNvSpPr txBox="1"/>
          <p:nvPr>
            <p:custDataLst>
              <p:tags r:id="rId8"/>
            </p:custDataLst>
          </p:nvPr>
        </p:nvSpPr>
        <p:spPr>
          <a:xfrm>
            <a:off x="521970" y="1442523"/>
            <a:ext cx="11290300" cy="565604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p>
            <a:pPr algn="ctr"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选择合适的企业组织形式</a:t>
            </a:r>
            <a:endParaRPr lang="zh-CN" altLang="en-US" sz="2800" b="1" spc="300" dirty="0">
              <a:solidFill>
                <a:srgbClr val="222222">
                  <a:lumMod val="90000"/>
                  <a:lumOff val="10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65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371,&quot;width&quot;:8239}"/>
</p:tagLst>
</file>

<file path=ppt/tags/tag10.xml><?xml version="1.0" encoding="utf-8"?>
<p:tagLst xmlns:p="http://schemas.openxmlformats.org/presentationml/2006/main">
  <p:tag name="KSO_WM_UNIT_PLACING_PICTURE_USER_VIEWPORT" val="{&quot;height&quot;:10215,&quot;width&quot;:18156}"/>
</p:tagLst>
</file>

<file path=ppt/tags/tag100.xml><?xml version="1.0" encoding="utf-8"?>
<p:tagLst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4"/>
  <p:tag name="KSO_WM_UNIT_ID" val="diagram20174811_4*l_i*1_14"/>
  <p:tag name="KSO_WM_TEMPLATE_CATEGORY" val="diagram"/>
  <p:tag name="KSO_WM_TEMPLATE_INDEX" val="20174811"/>
  <p:tag name="KSO_WM_UNIT_LAYERLEVEL" val="1_1"/>
  <p:tag name="KSO_WM_TAG_VERSION" val="1.0"/>
  <p:tag name="KSO_WM_BEAUTIFY_FLAG" val="#wm#"/>
  <p:tag name="KSO_WM_UNIT_FILL_FORE_SCHEMECOLOR_INDEX" val="15"/>
  <p:tag name="KSO_WM_UNIT_FILL_TYPE" val="1"/>
</p:tagLst>
</file>

<file path=ppt/tags/tag101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5"/>
  <p:tag name="KSO_WM_UNIT_ID" val="diagram20174811_4*l_i*1_15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174811_4*l_i*1_5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174811_4*l_i*1_6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174811_4*l_i*1_7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174811_4*l_i*1_9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174811_4*l_i*1_10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174811_4*l_i*1_11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1"/>
  <p:tag name="KSO_WM_UNIT_ID" val="diagram20174811_4*l_i*1_21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74811_4*l_h_a*1_5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11.xml><?xml version="1.0" encoding="utf-8"?>
<p:tagLst xmlns:p="http://schemas.openxmlformats.org/presentationml/2006/main">
  <p:tag name="KSO_WM_SLIDE_ID" val="diagram20198924_2"/>
  <p:tag name="KSO_WM_TEMPLATE_SUBCATEGORY" val="22"/>
  <p:tag name="KSO_WM_TEMPLATE_MASTER_TYPE" val="0"/>
  <p:tag name="KSO_WM_TEMPLATE_COLOR_TYPE" val="1"/>
  <p:tag name="KSO_WM_SLIDE_TYPE" val="text"/>
  <p:tag name="KSO_WM_SLIDE_SUBTYPE" val="diag"/>
  <p:tag name="KSO_WM_SLIDE_ITEM_CNT" val="3"/>
  <p:tag name="KSO_WM_SLIDE_INDEX" val="2"/>
  <p:tag name="KSO_WM_SLIDE_SIZE" val="751.669*205.808"/>
  <p:tag name="KSO_WM_SLIDE_POSITION" val="104.166*167.096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98924"/>
  <p:tag name="KSO_WM_SLIDE_LAYOUT" val="l"/>
  <p:tag name="KSO_WM_SLIDE_LAYOUT_CNT" val="1"/>
</p:tagLst>
</file>

<file path=ppt/tags/tag11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74811_4*l_h_a*1_5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111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74811_4*l_h_a*1_5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11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74811_4*l_h_a*1_5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11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74811_4*l_h_a*1_5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114.xml><?xml version="1.0" encoding="utf-8"?>
<p:tagLst xmlns:p="http://schemas.openxmlformats.org/presentationml/2006/main">
  <p:tag name="KSO_WM_SLIDE_ID" val="diagram20201393_1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3"/>
  <p:tag name="KSO_WM_SLIDE_INDEX" val="1"/>
  <p:tag name="KSO_WM_SLIDE_SIZE" val="784.751*294.408"/>
  <p:tag name="KSO_WM_SLIDE_POSITION" val="97.7443*169.33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1393"/>
  <p:tag name="KSO_WM_SLIDE_LAYOUT" val="a_b_l"/>
  <p:tag name="KSO_WM_SLIDE_LAYOUT_CNT" val="1_1_1"/>
</p:tagLst>
</file>

<file path=ppt/tags/tag115.xml><?xml version="1.0" encoding="utf-8"?>
<p:tagLst xmlns:p="http://schemas.openxmlformats.org/presentationml/2006/main">
  <p:tag name="KSO_WM_UNIT_PLACING_PICTURE_USER_VIEWPORT" val="{&quot;height&quot;:10371,&quot;width&quot;:8239}"/>
</p:tagLst>
</file>

<file path=ppt/tags/tag117.xml><?xml version="1.0" encoding="utf-8"?>
<p:tagLst xmlns:p="http://schemas.openxmlformats.org/presentationml/2006/main">
  <p:tag name="COMMONDATA" val="eyJoZGlkIjoiZGEzZTg1MWU2MGIyNjFjZjM1ODNlOTdmN2M4ZWRkZGIifQ=="/>
</p:tagLst>
</file>

<file path=ppt/tags/tag12.xml><?xml version="1.0" encoding="utf-8"?>
<p:tagLst xmlns:p="http://schemas.openxmlformats.org/presentationml/2006/main">
  <p:tag name="KSO_WM_UNIT_TABLE_BEAUTIFY" val="smartTable{e3ba8d48-dbfc-4914-9aad-3ba93ed4855a}"/>
</p:tagLst>
</file>

<file path=ppt/tags/tag13.xml><?xml version="1.0" encoding="utf-8"?>
<p:tagLst xmlns:p="http://schemas.openxmlformats.org/presentationml/2006/main">
  <p:tag name="KSO_WM_SLIDE_ID" val="diagram20201393_1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3"/>
  <p:tag name="KSO_WM_SLIDE_INDEX" val="1"/>
  <p:tag name="KSO_WM_SLIDE_SIZE" val="784.751*294.408"/>
  <p:tag name="KSO_WM_SLIDE_POSITION" val="97.7443*169.33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1393"/>
  <p:tag name="KSO_WM_SLIDE_LAYOUT" val="a_b_l"/>
  <p:tag name="KSO_WM_SLIDE_LAYOUT_CNT" val="1_1_1"/>
</p:tagLst>
</file>

<file path=ppt/tags/tag14.xml><?xml version="1.0" encoding="utf-8"?>
<p:tagLst xmlns:p="http://schemas.openxmlformats.org/presentationml/2006/main">
  <p:tag name="KSO_WM_UNIT_TABLE_BEAUTIFY" val="smartTable{e3ba8d48-dbfc-4914-9aad-3ba93ed4855a}"/>
</p:tagLst>
</file>

<file path=ppt/tags/tag15.xml><?xml version="1.0" encoding="utf-8"?>
<p:tagLst xmlns:p="http://schemas.openxmlformats.org/presentationml/2006/main">
  <p:tag name="KSO_WM_SLIDE_ID" val="diagram20201393_1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3"/>
  <p:tag name="KSO_WM_SLIDE_INDEX" val="1"/>
  <p:tag name="KSO_WM_SLIDE_SIZE" val="784.751*294.408"/>
  <p:tag name="KSO_WM_SLIDE_POSITION" val="97.7443*169.33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1393"/>
  <p:tag name="KSO_WM_SLIDE_LAYOUT" val="a_b_l"/>
  <p:tag name="KSO_WM_SLIDE_LAYOUT_CNT" val="1_1_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37_4*i*1"/>
  <p:tag name="KSO_WM_TEMPLATE_CATEGORY" val="diagram"/>
  <p:tag name="KSO_WM_TEMPLATE_INDEX" val="160537"/>
  <p:tag name="KSO_WM_UNIT_INDEX" val="1"/>
</p:tagLst>
</file>

<file path=ppt/tags/tag17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537"/>
  <p:tag name="KSO_WM_UNIT_TYPE" val="m_i"/>
  <p:tag name="KSO_WM_UNIT_INDEX" val="1_1"/>
  <p:tag name="KSO_WM_UNIT_ID" val="259*m_i*1_1"/>
  <p:tag name="KSO_WM_UNIT_CLEAR" val="1"/>
  <p:tag name="KSO_WM_UNIT_LAYERLEVEL" val="1_1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160537"/>
  <p:tag name="KSO_WM_UNIT_TYPE" val="m_h_f"/>
  <p:tag name="KSO_WM_UNIT_INDEX" val="1_1_1"/>
  <p:tag name="KSO_WM_UNIT_ID" val="259*m_h_f*1_1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DIAGRAM_GROUP_CODE" val="m1-1"/>
  <p:tag name="KSO_WM_UNIT_PRESET_TEXT" val="CONSECTETUR ADIPISICING ELIT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37_4*i*6"/>
  <p:tag name="KSO_WM_TEMPLATE_CATEGORY" val="diagram"/>
  <p:tag name="KSO_WM_TEMPLATE_INDEX" val="160537"/>
  <p:tag name="KSO_WM_UNIT_INDEX" val="6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37_4*i*1"/>
  <p:tag name="KSO_WM_TEMPLATE_CATEGORY" val="diagram"/>
  <p:tag name="KSO_WM_TEMPLATE_INDEX" val="160537"/>
  <p:tag name="KSO_WM_UNIT_INDEX" val="1"/>
</p:tagLst>
</file>

<file path=ppt/tags/tag20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537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160537"/>
  <p:tag name="KSO_WM_UNIT_TYPE" val="m_h_f"/>
  <p:tag name="KSO_WM_UNIT_INDEX" val="1_2_1"/>
  <p:tag name="KSO_WM_UNIT_ID" val="259*m_h_f*1_2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DIAGRAM_GROUP_CODE" val="m1-1"/>
  <p:tag name="KSO_WM_UNIT_PRESET_TEXT" val="CONSECTETUR ADIPISICING ELIT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37_4*i*11"/>
  <p:tag name="KSO_WM_TEMPLATE_CATEGORY" val="diagram"/>
  <p:tag name="KSO_WM_TEMPLATE_INDEX" val="160537"/>
  <p:tag name="KSO_WM_UNIT_INDEX" val="11"/>
</p:tagLst>
</file>

<file path=ppt/tags/tag23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537"/>
  <p:tag name="KSO_WM_UNIT_TYPE" val="m_i"/>
  <p:tag name="KSO_WM_UNIT_INDEX" val="1_3"/>
  <p:tag name="KSO_WM_UNIT_ID" val="259*m_i*1_3"/>
  <p:tag name="KSO_WM_UNIT_CLEAR" val="1"/>
  <p:tag name="KSO_WM_UNIT_LAYERLEVEL" val="1_1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160537"/>
  <p:tag name="KSO_WM_UNIT_TYPE" val="m_h_f"/>
  <p:tag name="KSO_WM_UNIT_INDEX" val="1_3_1"/>
  <p:tag name="KSO_WM_UNIT_ID" val="259*m_h_f*1_3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DIAGRAM_GROUP_CODE" val="m1-1"/>
  <p:tag name="KSO_WM_UNIT_PRESET_TEXT" val="CONSECTETUR ADIPISICING ELIT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ISCONTENTSTITLE" val="0"/>
  <p:tag name="KSO_WM_UNIT_PRESET_TEXT" val="优化措施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01390_1*a*1"/>
  <p:tag name="KSO_WM_TEMPLATE_CATEGORY" val="diagram"/>
  <p:tag name="KSO_WM_TEMPLATE_INDEX" val="20201390"/>
  <p:tag name="KSO_WM_UNIT_LAYERLEVEL" val="1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SLIDE_ID" val="diagram20201390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879.626*386.852"/>
  <p:tag name="KSO_WM_SLIDE_POSITION" val="40.1868*160.273"/>
  <p:tag name="KSO_WM_DIAGRAM_GROUP_CODE" val="m1-1"/>
  <p:tag name="KSO_WM_SLIDE_DIAGTYPE" val="m"/>
  <p:tag name="KSO_WM_TAG_VERSION" val="1.0"/>
  <p:tag name="KSO_WM_BEAUTIFY_FLAG" val="#wm#"/>
  <p:tag name="KSO_WM_TEMPLATE_CATEGORY" val="diagram"/>
  <p:tag name="KSO_WM_TEMPLATE_INDEX" val="20201390"/>
  <p:tag name="KSO_WM_SLIDE_LAYOUT" val="a_b_m"/>
  <p:tag name="KSO_WM_SLIDE_LAYOUT_CNT" val="1_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73_4*l_h_i*1_1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73_4*l_h_i*1_2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773_4*l_h_i*1_3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537"/>
  <p:tag name="KSO_WM_UNIT_TYPE" val="m_i"/>
  <p:tag name="KSO_WM_UNIT_INDEX" val="1_1"/>
  <p:tag name="KSO_WM_UNIT_ID" val="259*m_i*1_1"/>
  <p:tag name="KSO_WM_UNIT_CLEAR" val="1"/>
  <p:tag name="KSO_WM_UNIT_LAYERLEVEL" val="1_1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773_4*l_h_i*1_4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73_4*l_h_i*1_1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9"/>
  <p:tag name="KSO_WM_UNIT_TEXT_FILL_TYPE" val="1"/>
</p:tagLst>
</file>

<file path=ppt/tags/tag3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773_4*l_h_i*1_2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773_4*l_h_i*1_3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773_4*l_h_i*1_4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773_4*l_i*1_4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773_4*l_i*1_5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VALUE" val="128*1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1"/>
  <p:tag name="KSO_WM_UNIT_ID" val="diagram773_4*l_x*1_1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VALUE" val="118*10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2"/>
  <p:tag name="KSO_WM_UNIT_ID" val="diagram773_4*l_x*1_2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2"/>
  <p:tag name="KSO_WM_UNIT_ID" val="diagram773_4*l_h_f*1_1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160537"/>
  <p:tag name="KSO_WM_UNIT_TYPE" val="m_h_f"/>
  <p:tag name="KSO_WM_UNIT_INDEX" val="1_1_1"/>
  <p:tag name="KSO_WM_UNIT_ID" val="259*m_h_f*1_1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DIAGRAM_GROUP_CODE" val="m1-1"/>
  <p:tag name="KSO_WM_UNIT_PRESET_TEXT" val="CONSECTETUR ADIPISICING ELIT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2"/>
  <p:tag name="KSO_WM_UNIT_ID" val="diagram773_4*l_h_f*1_2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2"/>
  <p:tag name="KSO_WM_UNIT_ID" val="diagram773_4*l_h_f*1_3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2"/>
  <p:tag name="KSO_WM_UNIT_ID" val="diagram773_4*l_h_f*1_4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43.xml><?xml version="1.0" encoding="utf-8"?>
<p:tagLst xmlns:p="http://schemas.openxmlformats.org/presentationml/2006/main">
  <p:tag name="KSO_WM_SLIDE_ID" val="diagram20198924_2"/>
  <p:tag name="KSO_WM_TEMPLATE_SUBCATEGORY" val="22"/>
  <p:tag name="KSO_WM_TEMPLATE_MASTER_TYPE" val="0"/>
  <p:tag name="KSO_WM_TEMPLATE_COLOR_TYPE" val="1"/>
  <p:tag name="KSO_WM_SLIDE_TYPE" val="text"/>
  <p:tag name="KSO_WM_SLIDE_SUBTYPE" val="diag"/>
  <p:tag name="KSO_WM_SLIDE_ITEM_CNT" val="3"/>
  <p:tag name="KSO_WM_SLIDE_INDEX" val="2"/>
  <p:tag name="KSO_WM_SLIDE_SIZE" val="751.669*205.808"/>
  <p:tag name="KSO_WM_SLIDE_POSITION" val="104.166*167.096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98924"/>
  <p:tag name="KSO_WM_SLIDE_LAYOUT" val="l"/>
  <p:tag name="KSO_WM_SLIDE_LAYOUT_CNT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9710_5*l_h_i*1_1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9710_5*l_h_i*1_1_2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9710_5*l_h_i*1_1_3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69710_5*l_h_i*1_1_4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48.xml><?xml version="1.0" encoding="utf-8"?>
<p:tagLst xmlns:p="http://schemas.openxmlformats.org/presentationml/2006/main">
  <p:tag name="KSO_WM_UNIT_VALUE" val="155*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9710_5*l_h_x*1_1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4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9710_5*l_h_a*1_1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37_4*i*6"/>
  <p:tag name="KSO_WM_TEMPLATE_CATEGORY" val="diagram"/>
  <p:tag name="KSO_WM_TEMPLATE_INDEX" val="160537"/>
  <p:tag name="KSO_WM_UNIT_INDEX" val="6"/>
</p:tagLst>
</file>

<file path=ppt/tags/tag50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9710_5*l_h_f*1_1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169710_5*l_h_i*1_1_5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9710_5*l_h_i*1_3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9710_5*l_h_i*1_3_2"/>
  <p:tag name="KSO_WM_TEMPLATE_CATEGORY" val="diagram"/>
  <p:tag name="KSO_WM_TEMPLATE_INDEX" val="20169710"/>
  <p:tag name="KSO_WM_UNIT_LAYERLEVEL" val="1_1_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9710_5*l_h_i*1_3_3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169710_5*l_h_i*1_3_5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56.xml><?xml version="1.0" encoding="utf-8"?>
<p:tagLst xmlns:p="http://schemas.openxmlformats.org/presentationml/2006/main">
  <p:tag name="KSO_WM_UNIT_VALUE" val="169*13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9710_5*l_h_x*1_3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5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9710_5*l_h_a*1_3_1"/>
  <p:tag name="KSO_WM_TEMPLATE_CATEGORY" val="diagram"/>
  <p:tag name="KSO_WM_TEMPLATE_INDEX" val="20169710"/>
  <p:tag name="KSO_WM_UNIT_LAYERLEVEL" val="1_1_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9710_5*l_h_f*1_3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69710_5*l_h_i*1_3_4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6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537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9710_5*l_h_i*1_2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169710_5*l_h_i*1_2_5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9710_5*l_h_i*1_2_2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9710_5*l_h_i*1_2_3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64.xml><?xml version="1.0" encoding="utf-8"?>
<p:tagLst xmlns:p="http://schemas.openxmlformats.org/presentationml/2006/main">
  <p:tag name="KSO_WM_UNIT_VALUE" val="137*1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9710_5*l_h_x*1_2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9710_5*l_h_a*1_2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66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9710_5*l_h_f*1_2_1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69710_5*l_h_i*1_2_4"/>
  <p:tag name="KSO_WM_TEMPLATE_CATEGORY" val="diagram"/>
  <p:tag name="KSO_WM_TEMPLATE_INDEX" val="20169710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68.xml><?xml version="1.0" encoding="utf-8"?>
<p:tagLst xmlns:p="http://schemas.openxmlformats.org/presentationml/2006/main">
  <p:tag name="KSO_WM_SLIDE_ID" val="diagram20198924_2"/>
  <p:tag name="KSO_WM_TEMPLATE_SUBCATEGORY" val="22"/>
  <p:tag name="KSO_WM_TEMPLATE_MASTER_TYPE" val="0"/>
  <p:tag name="KSO_WM_TEMPLATE_COLOR_TYPE" val="1"/>
  <p:tag name="KSO_WM_SLIDE_TYPE" val="text"/>
  <p:tag name="KSO_WM_SLIDE_SUBTYPE" val="diag"/>
  <p:tag name="KSO_WM_SLIDE_ITEM_CNT" val="3"/>
  <p:tag name="KSO_WM_SLIDE_INDEX" val="2"/>
  <p:tag name="KSO_WM_SLIDE_SIZE" val="751.669*205.808"/>
  <p:tag name="KSO_WM_SLIDE_POSITION" val="104.166*167.096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98924"/>
  <p:tag name="KSO_WM_SLIDE_LAYOUT" val="l"/>
  <p:tag name="KSO_WM_SLIDE_LAYOUT_CNT" val="1"/>
</p:tagLst>
</file>

<file path=ppt/tags/tag69.xml><?xml version="1.0" encoding="utf-8"?>
<p:tagLst xmlns:p="http://schemas.openxmlformats.org/presentationml/2006/main">
  <p:tag name="KSO_WM_SLIDE_MODEL_TYPE" val="timeline"/>
</p:tagLst>
</file>

<file path=ppt/tags/tag7.xml><?xml version="1.0" encoding="utf-8"?>
<p:tagLst xmlns:p="http://schemas.openxmlformats.org/presentationml/2006/main">
  <p:tag name="KSO_WM_TAG_VERSION" val="1.0"/>
  <p:tag name="KSO_WM_TEMPLATE_CATEGORY" val="diagram"/>
  <p:tag name="KSO_WM_TEMPLATE_INDEX" val="160537"/>
  <p:tag name="KSO_WM_UNIT_TYPE" val="m_h_f"/>
  <p:tag name="KSO_WM_UNIT_INDEX" val="1_2_1"/>
  <p:tag name="KSO_WM_UNIT_ID" val="259*m_h_f*1_2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DIAGRAM_GROUP_CODE" val="m1-1"/>
  <p:tag name="KSO_WM_UNIT_PRESET_TEXT" val="CONSECTETUR ADIPISICING ELIT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0.xml><?xml version="1.0" encoding="utf-8"?>
<p:tagLst xmlns:p="http://schemas.openxmlformats.org/presentationml/2006/main">
  <p:tag name="KSO_WM_SLIDE_MODEL_TYPE" val="timeline"/>
</p:tagLst>
</file>

<file path=ppt/tags/tag71.xml><?xml version="1.0" encoding="utf-8"?>
<p:tagLst xmlns:p="http://schemas.openxmlformats.org/presentationml/2006/main">
  <p:tag name="KSO_WM_SLIDE_MODEL_TYPE" val="timeline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37_4*i*1"/>
  <p:tag name="KSO_WM_TEMPLATE_CATEGORY" val="diagram"/>
  <p:tag name="KSO_WM_TEMPLATE_INDEX" val="160537"/>
  <p:tag name="KSO_WM_UNIT_INDEX" val="1"/>
</p:tagLst>
</file>

<file path=ppt/tags/tag73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537"/>
  <p:tag name="KSO_WM_UNIT_TYPE" val="m_i"/>
  <p:tag name="KSO_WM_UNIT_INDEX" val="1_1"/>
  <p:tag name="KSO_WM_UNIT_ID" val="259*m_i*1_1"/>
  <p:tag name="KSO_WM_UNIT_CLEAR" val="1"/>
  <p:tag name="KSO_WM_UNIT_LAYERLEVEL" val="1_1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AG_VERSION" val="1.0"/>
  <p:tag name="KSO_WM_TEMPLATE_CATEGORY" val="diagram"/>
  <p:tag name="KSO_WM_TEMPLATE_INDEX" val="160537"/>
  <p:tag name="KSO_WM_UNIT_TYPE" val="m_h_f"/>
  <p:tag name="KSO_WM_UNIT_INDEX" val="1_1_1"/>
  <p:tag name="KSO_WM_UNIT_ID" val="259*m_h_f*1_1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DIAGRAM_GROUP_CODE" val="m1-1"/>
  <p:tag name="KSO_WM_UNIT_PRESET_TEXT" val="CONSECTETUR ADIPISICING ELIT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37_4*i*6"/>
  <p:tag name="KSO_WM_TEMPLATE_CATEGORY" val="diagram"/>
  <p:tag name="KSO_WM_TEMPLATE_INDEX" val="160537"/>
  <p:tag name="KSO_WM_UNIT_INDEX" val="6"/>
</p:tagLst>
</file>

<file path=ppt/tags/tag76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537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TAG_VERSION" val="1.0"/>
  <p:tag name="KSO_WM_TEMPLATE_CATEGORY" val="diagram"/>
  <p:tag name="KSO_WM_TEMPLATE_INDEX" val="160537"/>
  <p:tag name="KSO_WM_UNIT_TYPE" val="m_h_f"/>
  <p:tag name="KSO_WM_UNIT_INDEX" val="1_2_1"/>
  <p:tag name="KSO_WM_UNIT_ID" val="259*m_h_f*1_2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DIAGRAM_GROUP_CODE" val="m1-1"/>
  <p:tag name="KSO_WM_UNIT_PRESET_TEXT" val="CONSECTETUR ADIPISICING ELIT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8.xml><?xml version="1.0" encoding="utf-8"?>
<p:tagLst xmlns:p="http://schemas.openxmlformats.org/presentationml/2006/main">
  <p:tag name="KSO_WM_UNIT_ISCONTENTSTITLE" val="0"/>
  <p:tag name="KSO_WM_UNIT_PRESET_TEXT" val="优化措施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01390_1*a*1"/>
  <p:tag name="KSO_WM_TEMPLATE_CATEGORY" val="diagram"/>
  <p:tag name="KSO_WM_TEMPLATE_INDEX" val="20201390"/>
  <p:tag name="KSO_WM_UNIT_LAYERLEVEL" val="1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SLIDE_ID" val="diagram20201390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879.626*386.852"/>
  <p:tag name="KSO_WM_SLIDE_POSITION" val="40.1868*160.273"/>
  <p:tag name="KSO_WM_DIAGRAM_GROUP_CODE" val="m1-1"/>
  <p:tag name="KSO_WM_SLIDE_DIAGTYPE" val="m"/>
  <p:tag name="KSO_WM_TAG_VERSION" val="1.0"/>
  <p:tag name="KSO_WM_BEAUTIFY_FLAG" val="#wm#"/>
  <p:tag name="KSO_WM_TEMPLATE_CATEGORY" val="diagram"/>
  <p:tag name="KSO_WM_TEMPLATE_INDEX" val="20201390"/>
  <p:tag name="KSO_WM_SLIDE_LAYOUT" val="a_b_m"/>
  <p:tag name="KSO_WM_SLIDE_LAYOUT_CNT" val="1_1_1"/>
</p:tagLst>
</file>

<file path=ppt/tags/tag8.xml><?xml version="1.0" encoding="utf-8"?>
<p:tagLst xmlns:p="http://schemas.openxmlformats.org/presentationml/2006/main">
  <p:tag name="KSO_WM_UNIT_ISCONTENTSTITLE" val="0"/>
  <p:tag name="KSO_WM_UNIT_PRESET_TEXT" val="优化措施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01390_1*a*1"/>
  <p:tag name="KSO_WM_TEMPLATE_CATEGORY" val="diagram"/>
  <p:tag name="KSO_WM_TEMPLATE_INDEX" val="20201390"/>
  <p:tag name="KSO_WM_UNIT_LAYERLEVEL" val="1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8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74811_4*l_h_a*1_4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81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4811_4*l_h_a*1_3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8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4811_4*l_h_a*1_2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8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4811_4*l_h_a*1_1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84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74811_4*l_i*1_1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7"/>
  <p:tag name="KSO_WM_UNIT_ID" val="diagram20174811_4*l_i*1_17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9"/>
  <p:tag name="KSO_WM_UNIT_ID" val="diagram20174811_4*l_i*1_19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6"/>
  <p:tag name="KSO_WM_UNIT_ID" val="diagram20174811_4*l_i*1_16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3"/>
  <p:tag name="KSO_WM_UNIT_ID" val="diagram20174811_4*l_i*1_23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74811_4*l_i*1_3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ID" val="diagram20201390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879.626*386.852"/>
  <p:tag name="KSO_WM_SLIDE_POSITION" val="40.1868*160.273"/>
  <p:tag name="KSO_WM_DIAGRAM_GROUP_CODE" val="m1-1"/>
  <p:tag name="KSO_WM_SLIDE_DIAGTYPE" val="m"/>
  <p:tag name="KSO_WM_TAG_VERSION" val="1.0"/>
  <p:tag name="KSO_WM_BEAUTIFY_FLAG" val="#wm#"/>
  <p:tag name="KSO_WM_TEMPLATE_CATEGORY" val="diagram"/>
  <p:tag name="KSO_WM_TEMPLATE_INDEX" val="20201390"/>
  <p:tag name="KSO_WM_SLIDE_LAYOUT" val="a_b_m"/>
  <p:tag name="KSO_WM_SLIDE_LAYOUT_CNT" val="1_1_1"/>
</p:tagLst>
</file>

<file path=ppt/tags/tag90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174811_4*l_i*1_8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3"/>
  <p:tag name="KSO_WM_UNIT_ID" val="diagram20174811_4*l_i*1_13"/>
  <p:tag name="KSO_WM_TEMPLATE_CATEGORY" val="diagram"/>
  <p:tag name="KSO_WM_TEMPLATE_INDEX" val="20174811"/>
  <p:tag name="KSO_WM_UNIT_LAYERLEVEL" val="1_1"/>
  <p:tag name="KSO_WM_TAG_VERSION" val="1.0"/>
  <p:tag name="KSO_WM_BEAUTIFY_FLAG" val="#wm#"/>
  <p:tag name="KSO_WM_UNIT_FILL_FORE_SCHEMECOLOR_INDEX" val="15"/>
  <p:tag name="KSO_WM_UNIT_FILL_TYPE" val="1"/>
</p:tagLst>
</file>

<file path=ppt/tags/tag92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8"/>
  <p:tag name="KSO_WM_UNIT_ID" val="diagram20174811_4*l_i*1_18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174811_4*l_i*1_12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0"/>
  <p:tag name="KSO_WM_UNIT_ID" val="diagram20174811_4*l_i*1_20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2"/>
  <p:tag name="KSO_WM_UNIT_ID" val="diagram20174811_4*l_i*1_22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4"/>
  <p:tag name="KSO_WM_UNIT_ID" val="diagram20174811_4*l_i*1_24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5"/>
  <p:tag name="KSO_WM_UNIT_ID" val="diagram20174811_4*l_i*1_25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74811_4*l_i*1_2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174811_4*l_i*1_4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"/>
    </extobj>
    <extobj name="C9F754DE-2CAD-44b6-B708-469DEB6407EB-2">
      <extobjdata type="C9F754DE-2CAD-44b6-B708-469DEB6407EB" data="ewoJIkZpbGVJZCIgOiAiMTY3NjgwNDExNjgy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"/>
    </extobj>
    <extobj name="C9F754DE-2CAD-44b6-B708-469DEB6407EB-3">
      <extobjdata type="C9F754DE-2CAD-44b6-B708-469DEB6407EB" data="ewoJIkZpbGVJZCIgOiAiMTY3ODcyMzk0Njk4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"/>
    </extobj>
    <extobj name="C9F754DE-2CAD-44b6-B708-469DEB6407EB-4">
      <extobjdata type="C9F754DE-2CAD-44b6-B708-469DEB6407EB" data="ewoJIkZpbGVJZCIgOiAiMTc4MTIyNjc2OTIzIiwKCSJHcm91cElkIiA6ICIxMjUzMzM2MTkiLAoJIkltYWdlIiA6ICJpVkJPUncwS0dnb0FBQUFOU1VoRVVnQUFCQW9BQUFTL0NBWUFBQUNEb3hycUFBQUFDWEJJV1hNQUFBc1RBQUFMRXdFQW1wd1lBQUFnQUVsRVFWUjRuT3pkZVp6TmRmLy84ZWVaZlRPTWRacWFJY3JPTUdpUWNqR0tMRjFEOXBKRVJSbmJTTmwzUWdaRG9VMWRrYlhMRkNreUtmc1VZNWt1VVNxTmlVR1dHYk9hR2VmM2grOThmbzQ1czVweExJLzc3ZGJ0T3VmOWVYL2VuOWZwdXVweW51ZTltSktTa3N3Q0FBQUFBQUQzRkE4UEQ1TzFkcnRiWFFnQUFBQUFBTGg5RV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TQyTG9BQUFDQXUxVnFhcW9pSWlJVUZSV2wrUGg0cGFXbDJicWt1NUtMaTR1OHZiMFZHQmlvNE9CZ3VicTYycm9rQUxpam1aS1Nrc3kyTGdJQUFPQnVjK2pRSVMxY3VGQUJBUUVLQ2dxU241OGZYMkJMU0dwcXFtSmpZeFVaR2FubzZHaUZoSVRJMzkvZjFtVUJ3RzNQdzhQRFpLMmRvQUFBQUtDWUhUcDBTUFBuejllSUVTTlVyMTQ5VzVkelQ0bUppVkZZV0ppR0R4K3UrdlhyMjdvY0FMaXQ1UllVc0VjQkFBQkFNVXBOVGRYQ2hRc1ZHaHBLU0dBRDllclYwNGdSSXhRZUhxN1UxRlJibHdNQWR5U0NBZ0FBZ0dJVUVSR2hnSUFBMWExYjE5YWwzTFBxMWF1bmdJQUFSVVJFMkxvVUFMZ2pFUlFBQUFBVW82aW9LQVVGQmRtNmpIdGVVRkNRb3FLaWJGMEdBTnlSQ0FvQUFBQ0tVWHg4dlB6OC9HeGR4ajNQejg5UDhmSHh0aTREQU81SUJBVUFBQURGS0MwdGpkTU5iZ091cnE0Y1J3a0FSVVJRQUFBQUFBQUFEQVFGQUFBQUFBREFRRkFBQUFBQUFBQU1CQVVBQUFCM29YUG56dW5Zc1dOV3J5VW1KaW91TGs1bXN6blBNWktUazdWaXhRcGxaR1RrdUgvNjlPbjY3YmZmY3R5VGxKU2tTWk1tNmZEaHcwVXZIZ0JnVXc2MkxnQUFBT0JlbE5kR2U1OS8vcm5XcmwyYjd4amR1blhUczg4K2EvWGFsMTkrcVEwYk5pZ2lJc0xxdFhYcjFtbjE2dFd5dDdmWGI3LzlwbHExYXVYbzkvUFBQMnZkdW5YNjg4OC9OWHIwYU5uYjIwdVNIQjBkRlI4ZnI2bFRwMnJPbkRtcVZLbVNjYy95NWN0MThPQkIxYXBWUy9YcjE3Y1lMeXNySzBmb2tEMWU5dGlmZi81NW5wKzVaczJhcWxPblRwNTlBQUEzaDZBQUFBREFCbnIyN0pucnRYLy8rOStTcEJkZWVDSFhQaDkvL0hHUm41MlZsU1ZKTXBsTVdyZHVuVmF0V3FYMjdkdnJoUmRla0pPVGs5RXZNREJRZmZ2MjFjY2ZmNno1OCtkcnhJZ1JNcGxNY25WMTFlalJveFVhR3FycDA2ZnI3YmZmbHBPVGs0NGNPYUxObXplcldiTm02dDY5ZTQ3blJrUkU2Tk5QUDgzUi9zSUxMeWc0T0ZpU3JGNi9YcGN1WFFnS0FLQ0VFUlFBQUFEWXdMQmh3NHpYOCtmUFYrUEdqZFdpUlF0SlVseGNuQ1FaWDU2dHNSWVUvUDc3NzZwV3JWcSt6NzU2OWFva3lkN2VYdDI3ZDFkbVpxYldyVnVubzBlUGF1TEVpU3BkdXJUUk56ZzRXTEd4c2RxMmJadUNnb0xVb0VFRFNaS1BqNDlDUWtLVWtwSWlKeWNucGFXbGFlSENoYXBhdGFxR0RSc21rOG1VNi9PSERCbGl2QTRQRDg5eHZVdVhMbnIrK2VkenRPZjE5d01BVUh3SUNnQUFBUEp4NmNJLyt1eTlkN1IzMjdjNkhSZWI1OXAraitxTjFLYTJyLzd6elE3NStGWEp0ZCsvL3ZVdjQvWDgrZlBsNStkbnRLMVlzY0tpNzhxVksvWEZGMTlvMWFwVnVZNjNZOGNPelowN1Z6Tm16RkR0MnJYei9Ed1pHUmt5bVV6R2RQL25ubnRPVmFwVTBlSERoK1hwNlptai84Q0JBOVdpUlFzMWFOQkFmLzc1cDRZUEgyNXhmZEdpUlJidmUvVG9ZYnkydHZTaGRldld4bXRyUVFFQXdMWUlDZ0FBQVBLd2MrdlhtamZ4VFYxSlQxY3QvNFpxMXZvSnVYdmsvREtkN2IvZi9xRG5YeHVoVXFYTEZGc05HUmtaZWU1cElFbE5telpWbVRKbDlPbW5uMnJtekpsNTlyMXk1WW9jSFIwdDJscTBhR0hNYUxpUms1T1RBZ0lDTE5vNmQrNnN5cFVyNS9xTWZmdjJhZWZPblhuV0FRQzRQUkVVQUFBQTVHTG4xcTgxYWNqTGVyeHRCdzBkUDEybHk1Ykw5NTVyUWNId2ZQc1ZOMGRIUjdWcjEwNnJWcTJ5T0kwZ0tpb3ExK0FndDZuOEsxYXN5TEh4WUxseWxwKzlYcjE2T2NLRDY1MC9mNzdJUWNHZmYvNnBiNzc1cGtqM0FnQnVIa0VCQUFDQUZaY3UvS041azBicjhiWWROR0hla21JZi8vejU4eGJ2VTFOVGRmNzhlVGs3Tytmb2F6YWI4MXp6bisySko1N1E2dFdyOWRWWFg2bFVxVktTSkY5ZlgvWHAwOGVpMzlhdFczWDY5R24xNk5IRFl2UENiRTVPVHBveFk0WU9IRGhndEZsYlFsQlVzYkd4ZVY0L2NPQ0F4Yk1CQUxjV1FRRUFBSUFWbjczM2pxNmtwV25vK09rbE1uNy8vdjB0M24vOTlkZjYrdXV2MWFaTkczbDVlVmxjeTh6TWxKMmRYYjVqbGl0WFRpKzg4SUlhTm15b2I3LzlWdEsxVFFlZmVlWVppMzdidDIrWGRPMm93WVlORzFvZHEyZlBubXJYcnAxMjdOaFI3RXNJcnQvTTBKcXVYYnZxdWVlZXk5SE9ab1lBY0dzUUZBQUFBRml4ZDl1M3F1WGZzRURMRFlwaTNMaHh4dXRwMDZhcGVmUG1hdDI2dGNxWEw2OWR1M1paOUUxT1RyWTYwOENhN0tNVmMyTTJtM1htekJsSjB2NzkrM01OQ21yVXFDSHAyaktBNGpacjFpemo5UnR2dkdHOHpqNjJzU0NoQ0FDZzVCQVVBQUFBV0hFNkxsYk5XajlSWXVNM2J0elk0cjIzdDdmUmRtTlE4TTgvLzhqRHc2UEFZOGZGeGVuSEgzKzBldTN2di85V1dscWFQRHc4dEh2M2J2WHYzNzlBeXhwdU5HWEtsRUxma3kwN2hMaFI5b2FOTGk0dVJSNGJBSER6Q0FvQUFBQ3NNSnZOZVo1dWNDdjk5ZGRmOHZEdzBLRkRoMVM3ZHUwY0p4WmNiLy8rL1pvN2Q2NVNVbEtzWGo5MDZKQWtxVnUzYmxxMmJKbjI3OStmSTdRb2lILy8rOTlLVDAvWE45OThvMzc5K3FsVXFWSUtEdzlYczJiTjFLUkpFKzNidDArN2QrOHUxSmdKQ1FtUzJNd1FBR3lOb0FBQUFPQTJkdUxFQ1NVa0pDZ3JLMHNUSjA3VWh4OStxSExseXFsaHc0Ynk4ZkV4K3BuTlpxMWR1MVlyVjY2VXQ3ZTNhdGV1clgzNzl1VVliKy9ldmFwUW9ZSTZkdXlvaUlnSWZmSEZGNFVLQ2g1ODhFRmpZOFBzZlJCYXQyNXRCQVVQUHZpZ1dyZHVyZGF0V3hmNnMyWXZpZGl4WTRkMjdOaFI2UHNCQU1XRG9BQUFBT0Eya1phV3BqMTc5cWhUcDA1Njl0bG5KZjMvTCtNdFdyU3crSlY5NHNTSnVucjFxdkgrN2JmZjFxNWR1MVNyVmkyTkdUTkdhOWFzeVRIKzMzLy9yWmlZR0hYdDJsWDI5dlpxMjdhdFZxMWFwWU1IRDZwQmd3YjUxcGVlbnE2dFc3ZXFRNGNPa3E1OXNYZDJkaTdVc2dncDkzMFBqaDgvTGtsYXRteFpqZzBkSlRZekJJQmJoWjFpQUFBQWJDZzVPVm5TdFYvUisvYnRxd1VMRmhpL3JNZkd4bXJ6NXMxcTBLQ0JxbGV2bnVQZURSczJhT0xFaVVwTVRGUzlldlgwMkdPUGFjcVVLY2JSaURkYXRXcVZFUkJJVXNlT0hlWG01cWIzM250UFY2NWN5YlBPUzVjdWFkeTRjZHE4ZWJQUmR1VElFVld1WERuUFBRN216WnVucUtnb2k3Ymh3NGNiZjExdjkrN2Q4dlB6c3hvU0FBQnVIV1lVQUFBQTJNREtsU3QxOE9CQi9mYmJiNUlrUjBkSGRlellVYzJhTmRORER6MmtoSVFFdmZYV1czSndjTkRMTDcrc28wZVA1aGdqT1RsWmh3NGQwdFdyVjlXdVhUdTFiZHMyMXkvdE1URXgycmx6cDU1ODhrbFZxRkJCa3VUaDRhRmV2WHJwd3c4LzFKSWxTNndlVzVpWm1TbEpldjMxMTVXWm1ha3hZOFpJa280ZE82WWpSNDVZUGNid2VnY09ITkRWcTFjVkdCaG90TTJjT2RPaVQ4V0tGUlVWRmFVLy8veFQvZnIxeTNNOEFFREpJeWdBQUFDd2dmLys5NytxVkttU3VuYnRxdWJObTZ0S2xTckd0Ymk0T00yWU1VTm56NTdWNk5HajVlUGpZd1FGMXk4M3VIRGhnaHdkSFZXNmRHbEp5alVrU0VoSTBJSUZDMVNxVktrY1grdzdkdXlvM2J0MzY3dnZ2bFBwMHFYVnQyOWZpK3MvLy95ekpLbFVxVklhTzNhc3lwVXJwOU9uVCt2dHQ5K1dwNmVuMnJWclo5SGZiRFlicjY5Y3VhTExseStyWXNXS2tpUmZYMSsxYU5GQ3RXclZzcmpuMHFWTFdySmtpY3FXTFp0alBBREFyVWRRQUFBQVlBUHZ2dnV1OGN0K3RxeXNMRzNhdEVuTGx5K1hnNE9EeG84ZkwzOS9mMGxTbVRKbEpFa1JFUkZxMkxDaEVoTVR0WGZ2WGxXclZpM1BxZjhwS1NtYU5tMmF6cDgvcjdGangrWllsbUF5bVRScTFDaU5IRGxTNjlldjE3bHo1elJvMENDNXU3dkxiRGJMdzhORERSczIxQnR2dkNFSEJ3ZDkvZlhYV3I1OHVjeG1zOGFQSDIreFAwR3BVcVcwYjk4KzFhNWRXdzRPRGpwMDZKRE1ack1SZ2p6eXlDTjY1SkZIck5aMzZkSWxqUjA3VnM3T3pwS3VCU0ptczFuMjl2YVNaTXk4Y0hEZ2o2OEFVTkw0TnkwQUFJQU4zQmdTU05MSEgzK3NEUnMycUc3ZHVob3laSWp4Uzd3aytmdjdLekF3VUpzMmJkSlhYMzBsU2ZMeDhkR0xMNzZZNTNNV0xGaWczMzc3VGIxNzk4NzFkQU12THk5Tm5UcFY0OGVQMThHREIzWHg0a1c1dTd2TFpESnA1TWlSTXBsTWNuWjIxc3laTXhVVkZhV0hIMzVZUTRjTzFRTVBQR0F4VHMrZVBmWFJSeDlwL1BqeFJsdU5HalhVcEVtVFhPdWJObTJhamg4L3JwNDllMXJVRnhzYnEySERoc25lM2w0T0RnNUtUMCtYSk5XdVhUdlB6d3NBdUhrRUJRQUFBTGVKcmwyN3FrYU5HbXJSb2tXT2EvYjI5aG85ZXJTdVhMbWlqSXdNT1RvNnlzbkpLZDh4ZS9Ub0lSOGZIM1h2M2ozUGZqNCtQcG85ZTdiT25UdG5FUUM0dUxnWXIvdjE2NmZtelp2cjhjY2Z0enFMb1VPSERtcmR1clVTRWhKa05wdmw3T3lzc21YTDV2bmNGMTk4VVQvKytLTjY5dXhwMGY3QUF3OG9PRGhZR1JrWnlzcktrcjI5dmVyVnExZWcweGtBQURlSG9BQUFBS0FZdWJpNEtEVTFWYTZ1cm9XK3QzVHAwbFpEZ3VzNU9Ua1ZLQ0RvMzcrLyt2ZnZMMG1xV3JWcWdaNWZybHc1bFN0WEx0ZnIzdDdlOHZiMnpuTU1WMWZYUW4zMmh4NTZTQTg5OUZDT2RnY0hCNzN3d2dzRkh1ZEdxYW1wRmlFSEFLRGdPQjRSQUFDZ0dIbDdleXMyTnRiV1pkenpZbU5qOHcwMUFBRFdFUlFBQUFBVW84REFRRVZHUnRxNmpIdGVaR1NreFpHTUFJQ0NJeWdBQUFBb1JzSEJ3WXFPamxaTVRJeXRTN2xueGNURUtEbzZXc0hCd2JZdUJRRHVTQVFGQUFBQXhjalYxVlVoSVNFS0N3c2pMTENCbUpnWWhZV0ZhY2lRSVVYYUp3SUF3R2FHQUFBQXhjN2YzMS9EaGczVGdnVUxGQkFRb0tDZ0lQbjUrZkhGdFlTa3BxWXFOalpXa1pHUmlvNk8xdkRodzFXL2ZuMWJsd1VBZHl5Q0FnQUFnQkxnNysrdmhRc1hLaUlpUW9zWEwxWjhmTHpTMHRKc1hkWmR5Y1hGUmQ3ZTNnb01ETlRDaFFzSlpBRGdKaEVVQUFBQWxCQlhWMWYxNnRWTHZYcjFzblVwQUFBVUdIc1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SU9EclFzQUFBQzRXNldtcGlvaUlrSlJVVkdLajQ5WFdscWFyVXU2SzdtNHVNamIyMXVCZ1lFS0RnNldxNnVyclVzQ2dEc2FRUUVBQUVBSk9IVG9rQll1WEtpQWdBQU5HalJJZm41K2ZJRXRJYW1wcVlxTmpWVmtaS1JDUWtJVUVoSWlmMzkvVzVjRkFIY3NnZ0lBQUlCaWR1alFJYzJmUDE4alJveFF2WHIxYkYzT1hjL1YxVlUxYXRSUWpSbzFGQk1UbzdDd01BMGZQbHoxNjllM2RXa0FjRWRpandJQUFJQmlsSnFhcW9VTEZ5bzBOSlNRd0FicTFhdW5FU05HS0R3OFhLbXBxYll1QndEdVNBUUZBQUFBeFNnaUlrSUJBUUdxVzdldXJVdTVaOVdyVjA4QkFRR0tpSWl3ZFNrQWNFY2lLQUFBQUNoR1VWRlJDZ29Lc25VWjk3eWdvQ0JGUlVYWnVnd0F1Q01SRkFBQUFCU2orUGg0K2ZuNTJicU1lNTZmbjUvaTQrTnRYUVlBM0pFSUNnQUFBSXBSV2xvYXB4dmNCbHhkWFRtT0VnQ0tpS0FBQUFBQUFBQVlDQW9BQUFBQUFJQ0JvQUFBQUFBQUFCZ0lDZ0FBQU80UkJ3OGUxRmRmZldXOGo0dUxVMUpTVXFIR3VIanhvczZkTzJlOHYzTGxpcjc4OGt2OTczLy9LN1k2QVFDMjVXRHJBZ0FBQU81bHdjSEJSYjYzZXZYcW1qMTdkb0g3Yjl1MlRULzg4SU02ZE9pZ3JLd3N6Wnc1VTRtSmlSb3dZSUJhdG14Wm9ESGVlKzg5SFRod1FFdVhMbFhwMHFVbFNldldyWk92cjYrbVQ1OWVvREZpWTJNMVpNZ1FUWjQ4V2Y3Ky9oYlhybDY5cXZUMGRPT3ZwS1FrSlNRazZOS2xTMHBJU0pDOXZiMmVmdnJwQW45bUFFRGhFUlFBQUFEWTBLSkZpNnkyWDc1OFdhTkhqOWJBZ1FOVnQyNWRxMzJjbloyTC9GeDdlM3ROblRwVjgrZlAxN3g1OC9UMzMzK3JkKy9lZWQ2emUvZHU3ZG16UjA4OTlaUVJFamc1T2FsejU4NzY1Sk5QdEdmUEhqVnIxcXpJTlhYdDJsV1ptWmtXYlNhVFNSNGVIaXBYcnB6S2xpMnI4dVhMS3kwdFRTNHVMa1YrRGdBZ2J3UUZBQUFBQlpCdzhZSiszTEZOOFhHeE1wdno3dnVmZCthcDgzUDlWS3AwbVZ6N0pDWW1LakV4OGFacVNrOVBWMkppb2p3OVBTVkp5Y25KZWZiUC9oS2UzYy9aMlZtalJvM1MrdlhyOWZqamp4dnQ5dmIyT2I2SW56dDNUdSsrKzY0cVZLaWc1NTkvM3VKYWh3NGQ5TTAzMzJqSmtpV3FWYXVXeXBUSi9YUG5WMTlRVUpBNmRPZ2dkM2QzNHkrVHlWU2s4UUFBUlVOUUFBQUFrSWZNekF4OXRuU1JWaXdOVjlZTnYzWmI0MUc5a2Y3elRwamFkT3FjWjFDd2FkTW1yVnExS3QveGxpeFprdWYxYnQyNjZkbG5uNVVrNHovelk2M2Y1NTkvYnJ5dVU2ZU94VEtDOVBSMHZmWFdXMHBKU2RIWXNXUGw2dXBxY2ErVGs1T0dEQm1pY2VQR2FjYU1HWm82ZGFyVjJRNDdkdXlRSkowL2YxNlM5UFBQUHlzeE1WRU9EZzdHVElRS0ZTcW9hdFdxQmZvY0FJQ1NRVkFBQUFDUWkvUzBWSVgwL0xmKytQVVhkWDl4b0pxMkROS0QxV3ZLemQwajEzdUNnNE8xOWNqSkFqOGpJaUxDYXZ2Rml4ZlZyMTgvalJzM1RvMGJOODcxV2RjTERRM044MW1iTm0zU0w3LzhrbSsvN0dVRmtwU1ZsYVhaczJmcjk5OS9WNzkrL1ZTclZpMnI5OVNwVTBmUFAvKzhQdm5rRTAyZVBGbmp4bzJUbTV1YlJaKzVjK2RhdkYrN2RxMGt5Y1hGNWFhV0xBQUFpaGRCQVFCQUtjbEpXdnZSVXUzNmJyTk9uL3hMcVNrcHRpNEo5eWhYTnpmZDUxdFpqN1p1cTI0dnZwTG5GL0piSVdyN2Q3cjR6em05dTJhanF0V3NVMkxQV2Jac21iNzc3anVMdHZEdzhEeXZmL3JwcHpuR2VleXh4eVJKdi8vK3UvejgvT1RvNkdoeGZkKytmZnJsbDEvVXBFa1RxMnY4ejUwN3B3b1ZLaGp2cjF5NW9qbHo1bWovL3YxcTE2NmQvdjN2ZitmNU9UcDM3cXlMRnkvcXl5Ky8xTWlSSXpWeTVFaUwyUUhab2NnUFAveWdlZlBtV2QzTUVBQmdld1FGQUhDUGk5NnpVM01uakZLemxxMDFabGE0cWxhdktWZDNkMXVYaFh0VWFuS3kvdmoxcURhdVdhNlhncDlVNkpUWkNtald3bWIxblBqdG1DYk1XMUlpSVVINzl1M1Zvc1cxejlhdlh6LzE2OWZQNHZyRml4ZU4xOWF1UzljMlFzemVueURidVhQbjlPYWJiNnBSbzBZYU5XcVU3T3h5bm9hOWFkTW1kZW5TeGFKdCtmTGwycmh4bzE1Ly9YVTFhdFJJRnk5ZTFGdHZ2YVZqeDQ2cFpjdVdldVdWVndyMHVWNTg4VVc1dWJscDFhcFZldjMxMS9YMDAwK3JhOWV1Y3IvdTN5cy8vdmlqSk9uRWlSUHk4L09UbDVlWGNTMCtQbDZIRGgzSzl6a0VEQUJRY2dnS0FPQWVGcjFucCthTUhhRkpDNVlxb0tudHZvd0IyVnpkM1ZXbllTUFZhZGhJMFh0M2F0TFFWelJxUnBnYTJ1aC9uMlhLbHRQamJUdVV5TmllbnA3R2wvekZpeGRyOCtiTkZ0ZVhMVnRtdkxaMlBTSWlRZzg4OEVDT2NTdFVxS0F1WGJwbzllclZXckpraVY1OTlkVWNmZGF2WDY5Mjdkb1pTd08rK09JTHJWdTNUajQrUHFwU3BZcWtheUhFc1dQSDFMNTllNzMwMGt1RjJsQ3daOCtlcWxxMXFoWXVYS2lJaUFnOTlOQkRldlRSUnlWSlNVbEordW1ubnlSSksxYXMwSjQ5ZXpSOStuVFoyOXRMa3I3Ly9udDkvLzMzK1Q0anR5VWJBSUNiUjFBQUFQZW9sT1Frelowd1NwTVh2S2VHVFIrMWRUbEFEZ0ZOVzJqU2dxV2FNdUkxdlIreHhTYkxFTXFXcjNoTG5qTmd3SUFjTXdhY25KeTBhTkVpbFM5Zlh2NysvbFpuRk9TbVo4K2VpbzJOMVpZdFcrVGo0NU5qTDRQazVHUjkvUEhIZXZYVlY3VjI3VnF0V0xGQ1ZhcFUwYVJKazR3VEMwSkNRclJ2M3o2NXVibXBjK2ZPaGZvOExWdTIxUERody9YT08rOG9KaWJHQ0Fra2FkdTJiVWJvMEt0WEx5MWZ2bHdmZi95eCt2ZnZMK25hQ1FwUFBmV1V4WGlEQnc5VysvYnQxYjU5KzBMVkFRQW9Hb0lDQUxoSHJmMW9xWnExYkUxSWdOdGFRTk1XYXRheXRkWit0RlI5US9MZWdLOGtsUElzblgrbklvcUxpeXRRdjMvKytTZmZQaFVyVnBTVGs1UHgzbVF5YWNpUUlUcDE2bFNPcFFtUzlNUVRUMmpMbGkxS1RFelUzcjE3VmFkT0hZMFpNOFppZVVDWk1tWFVwazBiblRwMVNpKzg4SUxSdm1mUEh2MzY2Njk2L3ZubnJjNHkrUFRUVDQwVER6dzlQUzFDZ295TURFVkVSQ2d3TUZEYnQyOVgxYXBWMWFOSEQ2MWN1VkpObWpReG5tdHRwb1NucDZmVmRnQkE4U01vQUlCNzFLN3ZObXZNclBEOE93STIxckg3YzVyNXhsQ2JCQVVxeEhUN3dobzhlSEN4alRWcjFpelZxRkhEb3MzVjFWVmhZV0d5dDdkWGNuS3kxcXhabzEyN2RrbVMrdlRwbzU5KytrbDc5KzVWMDZaTkZSb2FtbVBqdzJ3M3prZzRkdXlZUEQwOWM1MWw4TWtubjFnOUdsR1NObTdjcUV1WExxbDE2OWJhdm4yN0pPbVpaNTVSZW5xNmZIMTlKU25YZXdFQXR3NUJBUURjbzA2Zi9FdFZxOWUwZFJsQXZxcFdyNm0vVDU2d2RSbkZMcjgxOXZQbno5ZXZ2LzZxZDk5OXQ4alBNSnZOMnJCaGc5YXNXYVBMbHk4YnN3NDhQRHcwYk5nd1RabzBTU2RQbmxSeWNyS3g1Q0EvZi8zMVY2Ni83Ris1Y2tWbXM5bnFsLzBMRnk1bzFhcFZhdG15cGNxV0xXdTAyOXZicTArZlBqcDkrclFreTZNWkFRQzJRVkFBQVBlbzFKUVVUamZBSGNIVjNWMXBkK21SblhGeGNmbk9MTGh4ZjRIcjllN2RXOTI3ZDgvUmJqYWI5Y01QUCtpenp6N1QyYk5uVmJWcVZZV0dobXJidG0zNjRZY2ZKRW4xNjlkWC8vNzk5Zjc3NzJ2Y3VIRWFQMzY4S2xXcWxHY3RaOCtlMWFsVHA5U3NXVE9yMTlQVDB5WEo2dEdMYm01dWNuWjJWcytlUFpXV2xwYmorcWxUcHlRcDN4b0FBQ1dQb0FBQUFNREdCZ3dZb0FZTkdraVM5dTdkcStYTGx5czhQTnc0Mm5EdzRNSHEzYnUzbWpkdmJ0eGpMV0F3bTgzYXZYdTNWcTVjcWJpNE9GV29VRUhEaHcvWDQ0OC9McFBKcEczYnRsbjA3OUNoZzVLVGsvWFpaNS9wOWRkZjE5Q2hROVdvVWFOYzY5eTBhWk1rNVJvVXBQeGZvT1BxNnByam1vdUxpNlpNbWFLS0ZTc3FOalkyeC9WZmYvMVZKcE5KZm41K3VUNGZBSEJyRUJRQUFBRFlXTm15WlkzcC9OblQ4dSsvLzM3anlFQko4dkx5eW5NenZ3c1hMbWpDaEFtS2k0dVRtNXViK3ZUcG82ZWZmanJYdlFleWRlL2VYWjZlbm5yLy9mYzFkZXBVQlFVRjZibm5ucE9YbDVkRnYxOS8vVlViTm14UTdkcTE5ZEJERDFrZDY5S2xTNUprc1NuaTliS1BYclJtLy83OXFsYXRtbkZrSXdEQWRnZ0tBQUFBN2dKZVhsNXlkblpXbXpadDFLZFBINnRyL2E5ZXZXcjEzbmJ0MnNuWDExZno1czFUWkdTazR1UGpOWDM2ZE9QNmI3LzlwbW5UcHNuZTNsNERCdzdNdFlZREJ3NUl1cllCWW1IOCtlZWZPbjc4dVByMDZWT28rd0FBSllPZ0FBQUE0QTZSbUpnb2QzZDNuVDE3VnBJc1poeVlUQ2JObkRuVDRwakU1T1JrWGIxNlZlN3U3cnB3NFlLT0hqMmE2NmtDZGVyVVVYaDR1RmF1WEtsT25UcEprdExTMGhRUkVhRjE2OWJKenM1T2I3enhockUwWU92V3JUcDc5cXpjM2QzbDVPU2swNmRQNjZ1dnZwS1BqMCt1TXc1eXMzejVjams1T1Nrb0tLaFE5d0VBU2daQkFRQUF3RzNFMDlOVDFhcFZrK202b3htclZhc21UMDlQVFpnd1FTZE9uSkIwTFJpb1dkUHk1SkxyUXdKSk9uejRzR2JObW1YUjl0aGpqK1g2YkRjM04vWHYzMStTRkI4ZnI1RWpSeW9wS1VsK2ZuNGFObXlZcWxhdGF2UTlkKzZjMXF4WlkzSC9ndzgrcU9IRGh4dDdLeFRFOTk5L3IvMzc5NnR6NTg0RlBua0JBRkN5Q0FvQUFBQnN4TlBUVTkyNmRiUFllNkJ4NDhacTNMaXhSYis1YytkS2tweWRuWFg2OUdtWlRDWlZxMVpORHovOGNKN2pWNjllWFU4OTlaU3lzcklrU2I2K3ZtcmJ0bTJCYXZQMjlsYlBuajNsNHVLaVZxMWFXY3hla0tTZVBYdXFVNmRPU2s5UDE5V3JWK1hpNHFKU3BVb1ZhR3hKc3JPems4bGtVcjE2OVZTblRoMzE3Tmt6Mzc0QWdGdkRsSlNVWkxaMUVRQ0FXNjlOYlYvdCtldUNyY3NBQ3FSWjViTGFldVRrTFgxbW05cSs4bS9TVEhNL1daTi81K3YwN05sVHk1WXRzN3J6UDZ3em04M0ZIZ1NrcHFhcVg3OStXclZxVmJHT0N3QjNFdzhQRDZ2LzhpMzR2REFBQUFEa3k5dmIyK3J4ZjhoZFNjd1dpSTJObGJlM2Q3R1BDd0QzQW9JQ0FBQ0FZaFFZR0tqSXlFaGJsM0hQaTR5TVZHQmdvSzNMQUlBN0VrRUJBQUJBTVFvT0RsWjBkTFJpWW1Kc1hjbzlLeVltUnRIUjBRb09EcloxS1FCd1J5SW9BQUFBS0VhdXJxNEtDUWxSV0ZnWVlZRU54TVRFS0N3c1RFT0dER0dmQ0FBb0lrNDlBQURjZHE2Y095ZW5zbVdsRzNaWkIrNFUvdjcrR2pac21CWXNXS0NBZ0FBRkJRWEp6OCtQTDY0bEpEVTFWYkd4c1lxTWpGUjBkTFNHRHgrdSt2WHIyN29zQUxoakVSUUFBRzRiR2VmUGEzK245akpuWnNyWjIwYzE1eStRMjNYbnRnTjNFbjkvZnkxY3VGQVJFUkZhdkhpeDR1UGpsWmFXWnV1eTdrb3VMaTd5OXZaV1lHQ2dGaTVjU0NBREFEZUpvQUFBY0Z2SXVueForNTU2MG5pZkhuOUtSd2E5b3RxTGx4SVc0STdsNnVxcVhyMTZxVmV2WHJZdUJRQ0FBbU9QQWdEQWJlSFhTUk55dEdWY3ZLQWpnMTVSeWg5LzJLQWlBQUNBZXhOQkFRREFwcktTa2hTL1pyV3FEQjB1aDNMbGMxd25MQUFBQUxpMUNBb0FBRGFUbFpTay83MDJTSCsrUFZ0bjF2OVhkWmUrTDhjOHdvTFVQLyswUVpVQUFBRDNGb0lDQUlCTlpJY0V5Yjhja1NTZFh2R3B6cXovcitya0VSYjhNV3hkVnZJQUFDQUFTVVJCVkh2bXJTNFRBQURnbmtOUUFBQzQ1VzRNQ2JMbEZ4WmtYcngwcTBvc1ZtKzk5WmJlZXVzdEpTUWtHRzNidG0zVHFWT25DanhHVWxMU1RkV3diTmt5TFZ1MlRDa3BLVGMxem8wU0VoSjA2dFFwblR0M3JsakhCUUFBdHNPcEJ3Q0FXeXJyOG1YOWIvQ3JPVUtDYktkWGZDcEpxclAwZmYzdmxaZVVjZjRmNDVwMzl4NEZmczdDaFF0dnJ0QWJOR25TUkUyYk5pM1N2WkdSa1pLa2Z2MzZxWFRwMG9xSmlkSE1tVFBsNU9Ta0FRTUdLRGc0T00vN1Y2OWVyYlZyMStydHQ5OVdsU3BWaWxURFo1OTlKa25xMkxHajNOemNyUFpKUzB2VHZIbnoxTEZqUjlXclZ5L2ZNVE15TWhRU0VxTFRwMC9yMFVjZjFhUkprNHBVR3dBQXVMMFFGQUFBYnBuOFFvSnNGbUhCd0plVjhjODVWUjRlcWtwZG5pbndzNzc4OHN1YnF2VkdIaDRlUlE0S2JsUzNibDA5Kyt5eldyRmloZDU1NXgwZE9uUklyNy8rdXRVdjhGbFpXZHE3ZDY4U0VoTDB4aHR2YU42OGVmTHg4U21XT202MGF0VXFmZmZkZDlxOWU3ZG16SmlSYjFpd1pzMGFuVDU5V3BLMGUvZHVIVHg0VUEwYU5DaVIyZ0FBd0sxRFVBQUF1Q1VLR2hKa004S0NKZThwK2Vndkt2OWsyMEk5Nzl0dnY4MjN6NHN2dnFpVEowOFdxRzl4TXBsTTZ0dTNyMnJWcXFYcDA2ZHI3OTY5T243OHVPclhyNStqcjcyOXZTWk5tcVRYWG50Tlo4NmMwZWpSb3hVZUhxN1NwVXNYZTExOSt2VFJIMy84b1QxNzltak1tREY1aGdVblRwelF5cFVyNWVEZ29HZWVlVWFyVjYvV25EbHo5TjU3NzhuZDNiM1lhd01BQUxjT1FRRUFvTVFWTmlUSWRucmxDcFYvNHNsQ2h3UUZYWFp3OGVMRlF2V1hwSkNRa0VMVmtwZEhIbmxFQ3hZczBNbVRKNjJHQk5sS2x5NnRLVk9tYU1pUUlUcDE2cFRHalJ1bnQ5OStXODdPenNWV2kzUXRsQmcvZnJ6R2pCbWpnd2NQYXV6WXNYcnJyYmRVdTNadGkzNkppWW1hTUdHQzB0UFQxYmR2WHozMzNITTZjK2FNdnYvK2UwMllNTUZZVmdFQUFPNU1CQVVBZ0JKVjFKQkFkblo2YU1Ja2VkendKYlVnQ3J2c29ERDlRMEpDbEpDUW9LNWR1eGEyTEQzMzNITUY3anQxNmxTTHBRNVZxMVpWU0VpSTNuNzdiWlVyVjA1WldWbUZmbjVCT0RvNmF1TEVpUm95WklqT25EbWpzMmZQV2dRRjZlbnBtakpsaWs2ZlBxMzY5ZXVyVjY5ZWtxU2hRNGZxK1BIak9uejRzS1pObTZhSkV5ZkszdDYrUkdvRUFBQWxpNkFBQUZCaXNpNWZ2bmE2d2RGZkNuZmovNFVFRmRwM0tQS3pYVnhjdEdIRGhqejdGR2JwUWFkT25aU1dsaWJwMmkvdnZyNitCYTdsNU1tVGtxVDc3cnRQRGc0Ris3OWVWMWZYSEcxdDI3YVZsNWVYSG5ua0VVblM3Ny8vcm9FREJ4YTREa25xM2J0M2pyWWJQNytIaDRlbVQ1K3VoSVFFMWF4WjAyaFBURXpVdUhIajlNc3Z2OGpYMTFlVEprMHl3Z0FQRHcvTm5EbFRRNFlNMFo0OWV6UnExQ2hObURDaFJKWklBQUNBa2tWUUFBQW9FYllNQ2E0WEhSMXQ5ZGYzSmsyYTVHajc2YWVmckpSanAwYU5HbG0wZVhoNDZLT1BQaXB3RFU4ODhZUWthYzZjT2FwVXFWS0I3N01tT3lUSXJxMmcrd0VrSnlkTGt0emMzR1F5bWZMdGY5OTk5K20rKys0ejNwODhlVktUSmsxU2JHeXNLbFdxcEJrelpxaFVxVklXOTNoN2UrdXR0OTdTRzIrOG9jT0hEMnZRb0VFYVBYcDBnVTVRQUFBQXR3K0NBdHhXMGxKU2RPUlF0UDQ1YzFybno1NVJSa2FHclVzQ1VBUzNTMGdnU1JNblRqUm1BbHpQMml5Q01XUEc1R2h6ZEhUVXBrMmJjaDNmYkRicnE2KytVdHUyYmVYbzZKaG5MUmN2WHN3MUtFaEtTdExaczJkVnRXclZQTWU0M29NUFBxaUlpSWdDOWMwT0t6NzQ0QU5WcUZDaHdNOHdtODJLaUlqUWh4OStxUFQwZFBuNStXbldyRmtxWDc2ODFmNVZxMWJWZ2dVTE5IcjBhSjA2ZFVvalJveFF5NVl0OWRKTEw5MTBTQUlBQUc0TmdnTFluTmxzMXA1dDMyclR1cFhhdjN1SE1xNmsyN29rQURmaHBrS0M4Uk9MSlNUNDVKTlBqRi9OUC8zMFUxMjllclZBOTYxZXZUcEhXL1k0NzczM25zeG1jNDdyNGVIaDJyaHhvNktpb2pSeDRzUThseGFzWHIxYUV5ZE96TkdlbnA2dWNlUEc2Zmp4NHdvTkRWV3JWcTJNc1gvODhjY2MvVC84OE1OaTNjand3SUVEbWoxN3RrV2J2YjI5bGk5ZnJvTUhEMnJ4NHNVeW04MXExS2lSeG93WkkwOVB6enpIOC9IeFVYaDR1R2JObXFXZmZ2cEoyN2R2VjZ0V3JZb2xLR2hUdStCTFBvckQ4YU9GM0ZzREFJQzdBRUVCYk9yM1kwZTBhTnA0eGV6L1VaV3JQYXdlTHc1VW8wY2ZWeVdmKytWVnJyd2NuWXAzUjI4QS8xOUpmT0hLVEV6VS8xNGJwSlJqUnd0M1kzWkkwS0Zqc2RUaDQrTmp2TjYvZjcvVnBRZFBQdmxranJaOSsvWlpLYzFPYmRxMHNaaUdmNzB1WGJybysrKy8xOTY5ZXpWanhneU5IejgrMTZuOXUzYnQwaDkvL0dFeGF5QXJLMHZUcGszVC8vNzNQNWxNSm1PSmdDUmR1blJKWjg2Y3lUSE9qY0hIK2ZQbnRYVHBVcjM4OHN1NS90S2ZsL1QwZFAzenp6OFdiWFoyZHBLa2hnMGI2dGxubjVVa1BmLzg4MXEvZnIwa0tUZzQyT2h6bzh6TVRIbDZlbXI2OU9sYXYzNjlMbDI2cEVjZmZiVFFkVm5qWHVyVzdYbVFmRGxCcGIyOGJ0bnpBQUM0WFJBVXdHYTJiZnBTYzhhT1VDV2ZCelE1L0gwMUQycGJvSFd6QUc1UHQwdEljS1A1OCtkYlhYcGdMU2lZTTJkT2pqWkhSMGUxYWRNbTEvR3pOL1Y3ODgwM3RXUEhEcjM3N3J0NjdiWFhyUFkxbTgxYXZIaXg4WnpNekV6Tm5EbFRlL2Z1bFoyZG5VSkRReTNxbWpCaGd2RTZLeXRMN2RxMXN6cnU2dFdydFczYk5xV2twR2phdEdtNTFwcWJwazJiV2l6RnlGNm1rSzF2Mzc3RzY4V0xGMHVTT25ic2FQVUl4RXVYTG1uS2xDbXFYTG15aGc0ZHFpNWR1aFM2bnJ4OEVmVnpzWTZYbHphMWZWV2hrdldBQ0FDQXV4bEJBV3ppaTVXZmFPSFVjV3JUcVl1R1Q1NGxaeGNYVzVjRTRDWmtMemU0M1VJQ1NYbWVmQkFlSG00eDI2QWdweDlZNCsvdnI4R0RCMnYrL1BtS2lJalEvZmZmcitEZzRCejlQRHc4ZFBEZ1FXM2F0RWxCUVVHYU5HbVM5dTNiSjBkSFI0MGRPN2JJdjdyMzdkdFgyN2R2VjFSVWxMWnMyV0kxQkxrVjl1M2JwN2x6NStxZmYvN1I3Ny8vcnM2ZE84dlB6ODhtdFFBQWdLSWpLTUF0RjcxbnA5NlpNVkZkbmgrZ1FXOU1ZQllCY0llN21wRWg4OVdyc3JkeW5GK2U3T3owMExnSnhSNFNMRnk0c0ZqSHU1Rzl2YjFlZmZYVkhPMGRPblRRcjcvK3FtUEhqcWw1OCtaVzczMzU1WmNWRmhhbXBVdVg2dXV2djliUm8wZmw3dTZ1S1ZPbXFINzkra1d1eWQzZFhhKzg4b3BtekppaEpVdVdLREF3OEpZZVMzang0a1Y5OU5GSCt1YWJieVJKRHozMGtNYVBIMit4QkFRQUFOdzVDQXB3U3lVblhkYjBrYThwb09takd2ajZPRUlDNEM2UThOT1BpbCs3UmpYbnpOWFIxME4xK2VDQi9HL0tEZ2s2ZGlyMmVyNzg4c3RpSC9ONmRuWjJWb01DU1FvSkNWRldWcGF4MGVBZmYveGhjWXhpUUVDQWdvS0NGQmtacWFOSGo2cGl4WXFhUG4yNnFsU3BjdE4xdFdyVlNoczJiRkJNVEl5V0xsMnFVYU5HM2ZTWStVbEpTVkZFUklSV3IxNnRsSlFVT1RrNXFYZnYzdXJSbzBlZW16b0NBSURiRy84dmpsdHE1WHVMbEpLY3JCRlQ1c2pPM3Q3VzVRQW9CcGQyN2RLbFhUdjEyK1NKQlFzTFNqQWtrQXErZk1Cc05xdHQyN2JxMGFPSCt2ZnZYeXpQZG5Cd2tJT0RnMDZkT3FXUFAvNVkzMy8vZlk2VEVnWU5HcVFEQnc3b3dvVUxldkRCQitYclczeWJTZzRhTkVpdnZmYWF2djMyVzdWdDIxYisvdjdGTnZhTlB2bmtFMjNhdEVsSlNVbVNwT2JObSt2bGwxL1cvZmZmWDJMUEJBQUF0NGIxN1lxQkVwQjhPVkdmLytkRFBkMnJqeXJleDNSVTRHNXhjZmN1U2RLbG5UdU1zS0JVZzRiV081ZHdTRkFZeWNuSk1wdk5hdENnUWJHTmVmNzhlUzFZc0VBdnZ2aWl0bTNiSmtrNU5rSXNYYnEwSmsrZUxHZG5aMFZGUlduV3JGa0ZQcjR4UHc4Ly9MRCs5YTkvcVdiTm1pcFhybHl4akptYk5XdldLQ2twU1EwYU5OQ0NCUXMwZWZKa1FnSUFBTzRTekNqQUxiUG4rNjNLdUpLdXA1N3BaZXRTQUJTVDFOaFlwZjhkWjd3M3dvSzN3M1IwNUFqTG1RVjJkbnBvN1BoYkZoSUVCd2RiSERXWW16ZmZmTE5BNDdtN3V5c2lJc0xxdGZQbnoydk5talg2NnF1dmxKNmVMcFBKcE1jZWUweDkrL1pWNWNxVnRYWHJWb3YrTld2VzFLaFJvelJ0MmpSdDI3Wk55Y25KR2p0MnJOemMzQXBVeTQzTVpyT3hsQ3NrSkVSdWJtNnlMK0ZaVzYxYXRWSzNidDMwOE1NUDU5cG42ZEtsQ2dnSVVLTkdqWEk5U2hFQUFOeCtDQXB3eSt6K2JvdnU4NjJzeXRWeS8wTWxnRHZMcGYrYlRXRFJaaTBzeUE0Sk9qMTl5MnZzM0xsempyYjE2OWZMdzhNanh6R0FlYlZiYytiTUdhMWV2VnJmZlBPTk1qSXlKRW1OR2pWUy8vNzk4L3dDTFVtUFAvNjRCZzhlckVXTEZ1bkhIMy9VMEtGRE5YYnMyRUx2VjdCMTYxYjkvdnZ2ZXVXVlZ5UkpwVXFWS3RUOVJUVnk1RWlyeHlOZWI5T21UVnEzYnAwKyt1aWpZbDFpQVFBQVNoWkJBVzZaazMvK3JvZHIxMlVEUStBdWNtbFB6cUJBa2k3dDJHNkVCY2RHaGFwaWgwNDJDUWtrV2QxNGNQMzY5Zkx5OHNweExhLzI2NTA3ZDA2ZmZ2cXB2djMyVzJWbVprcVNxbGV2cnBkZWVxbFFTeG1lZnZwcGxTMWJWak5uenRTSkV5ZjA2cXV2cWwrL2Z1cmN1WE8rbXdHbXBLVG9uWGZlMFpZdFcvSU5KVzdXaVJNblpEYWI5ZUNERHhiNG52VDBkS1drcE1oa01xbFNwVW9sV0IwQUFDaHV6QVBFTGZQUG1YaVZMVi9SMW1VQUtDWlgwOU9Wc0g5L3J0Y3Y3ZGl1UCtiTVV1MTNsOW9zSkNncDZlbnAycng1c3pJek0zWGZmZmRwN05peFdyUm9VWkgyTzJqUm9vVm16NTR0THk4dlpXUms2TDMzM3ROTEw3MmtRNGNPV2ZTN2ZsUEVtSmdZdmZ6eXk5cXlaWXNjSEJ6VXNtWExtLzVNdWRtNGNhTUdEeDZzRXlkT0ZPcSt2Ly8rVzVKVXZuejVmR2NlQUFDQTJ3c3pDbkRMWEU2NHBGS2x5OWk2REFERkpHSC9QcG12WE1uUjdscWxxc28wYnlhdlpzMVZLcUNSVEhmaDJ2UUhIbmhBenp6empNcVdMYXZnNE9BOGYvMVBUVTNOZDd3NmRlcm9ndzgrME1LRkMvWDk5OS9yMHFWTEtsKyt2RVdmczJmUEdxL0hqUnNuczltc0tsV3E2TTAzMzFTMWF0WHlIRDhoSWNGNG5kOU1oZlQwZEVuWGdva0pFeVpvejU0OWNuQndNSlkwbUV3bW1jMW1aV1JrNUJrQS9QSEhINUlrUHorL1BKOEhBQUJ1UHdRRnVLVllkZ0RjUFM3dHVyYnN3TTdOVFdXYVBLSXl6WnFyVFBQbWN2YSt6OGFWM2J5MHREU1p6V2E1dXJvYVgzaHYvSUw5OHNzdjU3alBiRGJyeElrVEtsdTJyTnpjM0pTVmxhV1ZLMWRLdXZidlB5OHZyMXlmNmVucHFiRmp4NnBseTVaeWNIREljWUxBanovK2FQR2NwNTU2U3ErOTlwcWNuWjB0K3AwN2QwNlhMMStXaDRlSG5KMmRkZVhLRlMxZnZseVM1T0xpa21jTmt2VGJiNzhaejlpelo0OThmWDAxZXZSb1kzbURsNWVYTGx5NG9JMGJOK3FaWjU3SjhmY2wrKy9CWjU5OUprbHEyRENYRXpBQUFNQnRpNkFBQUZBa3JnOVdVZTEzbDhpelFVT1o4dm1WK2s1eitQQmhqUjA3MXZqMVhGSyt2OXBMMThLQU45NTRReGN2WHN4eHJVR0RCZ1dhZ3QraVJRdXI3ZDk5OTUwa3lkSFJVYUdob1FvS0NyTGE3OENCQTVvelo0N1ZhemNlMVdqTnVuWHJqTmNkTzNiVXdJRURMY0tJd01CQWZmMzExL3JnZ3cvMHdRY2Y1RGxXK2ZMbDllU1RUK2I3VEFBQWNIdTV1LzVrQndDNFpieTdkcmQxQ1VYMjFGTlBxV3pac3JtMlY2MWFWWlVyVnpaT01xaGN1YklHRGh4WW9MRWZmUEJCaTZEQXljbEpBUUVCR2pKa3lFM1ZQSG55WkkwZVBWb3Z2L3l5QWdJQ2N1MVh1WEpsaTRERFpES3BZc1dLYXRteXBmcjA2WlB2YzNyMzdxMURodzVweUpBaGF0V3FWWTdyMlRNcERodzRvTXVYTCtlNG5qMXpvazZkT3VyZHUzZStNeGdBQU1EdHg1U1VsR1RPdnh0dzg5clU5dFh6cjQzUTg2OE50M1VwQUhUdG44azlmMTJ3ZFJsM25jek1URjI1Y2tWWldWbVNKQThQajJKYmRtVTJtd3M4bHRsc052b1g5dmtwS1NseWMzTXJTb2tscGxubHN0cDY1T1F0ZldhYjJyN3liOUpNY3o5WlUrUXhVbE5URlJFUm9haW9LTVhIeHlzdExhMFlLMFEyRnhjWGVYdDdLekF3VU1IQndYSjFkYlYxU1FCd1IvRHc4TEQ2aHdSbUZBQUFVSXdjSEJ6eTNUQ3dxQXJ6aGI4b0FVRzIyeTBrdUZNZE9uUklDeGN1VkVCQWdBWU5HaVEvUHorK3dKYVExTlJVeGNiR0tqSXlVaUVoSVFvSkNaRy92Nyt0eXdLQU94WkJBUUFBUURFN2RPaVE1cytmcnhFalJxaGV2WHEyTHVldTUrcnFxaG8xYXFoR2pScUtpWWxSV0ZpWWhnOGZydnIxNjl1Nk5BQzRJOTE5WjFZQkFBRFlVR3BxcWhZdVhLalEwRkJDQWh1b1Y2K2VSb3dZb2ZEdzhBSWRUd29BeUltZ0FBQUFvQmhGUkVRb0lDQkFkZXZXdFhVcDk2eDY5ZW9wSUNCQUVSRVJ0aTRGQU81SUJBVUFBQURGS0NvcUt0ZmpLM0hyQkFVRktTb3F5dFpsQU1BZGlhQUFBQUNnR01YSHg4dlB6OC9XWmR6ei9QejhGQjhmYitzeUFPQ09SRkFBQUFCUWpOTFMwampkNERiZzZ1cktjWlFBVUVRRUJRQUFBQUFBd0VCUUFBQUFBQUFBREFRRkFBQUF1Ymh5SmQzV0pRQUFjTXNSRkFBQUFPVGkwdmwvYkYxQ3NUcDQ4S0MrK3VvcjQzMWNYSnlTa3BLS05OYWxTNWUwWXNXS0l0OS92YXRYcjJyNzl1M2F2My8vVFk4RkFMaDVEcll1QUFBQTRIWjE3a3k4RWk2Y1YrbXk1VXJzR2NIQndVVyt0M3IxNnBvOWUzYUIrMi9idGswLy9QQ0RPblRvb0t5c0xNMmNPVk9KaVlrYU1HQ0FXclpzV2Fobjc5eTVVMnZYcnRXUkkwYzBaY29VMmR2YkYvaGVzOW1zaXhjdnFtelpzcEtrckt3c2ZmcnBwNUtrZDk1NVIwNU9UaGI5WTJOalZiRmlSYm00dUJTcVJnQkEwUkFVQUFBQTVNTGV3VUVMcG83VmhIbExTdXdaaXhZdHN0cCsrZkpsalI0OVdnTUhEbFRkdW5XdDluRjJkaTd5YyszdDdUVjE2bFRObno5ZjgrYk4wOTkvLzYzZXZYdGI5RGwwNkZDdTkvdjYrdXFCQng3UW4zLytxY2pJU0ZXcVZNbHF2NG9WSytxKysrNnphQnM2ZEtqS2x5K3ZDUk1tU0pJY0hSM1ZvMGNQTFZxMFNGOSsrYVc2ZHUxcTBYLzgrUEdxV0xHaTVzeVpVNVNQQ2dBb0pJSUNBTGhIdWJxNUtUVTVXYTd1N3JZdUJjaFRhbkt5WE56Y2JQTHNadjhLMHZkZmI5Q1VZYTlvNklRWnhUcXpJREV4VVltSmlUYzFSbnA2dWhJVEUrWHA2U2xKU2s1T3pyTi9abWFtUlQ5bloyZU5HalZLNjlldjErT1BQMjYwMjl2Ynk4WEZSUk1uVGl4UUhlKysrMjZ1MTdwMDZhTG5uMy9lb3ExU3BVcUtpWWxSWm1hbUhCeXUvWEcwZGV2V1dyZHVuZGF2WDYvMjdkdkw3Zi8rTzc5NDhhSVNFaExVckZtekF0VUNBTGg1QkFVQWNJKzZ6N2V5L3ZqMXFPbzBiR1RyVW9BOC9mSHJVZDN2VzhVbXovYXIrckFtaGIrbmVaTkc2N2tuSDFYTitnMVZ0VVpOdVh0NDVubmZmOTZacDg3UDlWT3AwbVZ5N2JOcDB5YXRXclVxM3hxV0xNbDdOa08zYnQzMDdMUFBTcEx4bi9teDF1L3p6ejgzWHRlcFUwZlRwMCtYSkxWczJWS2RPblVxMExnM0dqbHlwTlgyUm8wYTZhZWZmdExodzRjVkVCQWdTYkt6czFQbnpwMjFlUEZpYmRpd1FUMTY5SkFrL2ZMTEw1S1U2NndLQUVEeEl5Z0FnSHZVbzYzYmF1T2E1UVFGdU8xdFhMTmN6VnMvYWJQbnQyanpsT29HTk5ISzk5L1I3dSsrMWNHb1hUS2J6Ym4yOTZqZVNQOTVKMHh0T25YT015aklGaEVSWWJYOTRzV0w2dGV2bjhhTkc2ZkdqUnRiN1hQai9nYWhvYUY1UG12VHBrMzY1WmRmOHUxWHVuUnA0M1daTW1YMDBFTVA1ZG0vc0FJREE3VjA2Vkx0M0xuVENBcWthN01LVHAwNnBTZWYvUC8vZmUvYnQwOTJkbmFxWDc5K3NkWUFBTWdkUVFFQTNLTzZ2ZmlLWGdwK1V0RjdkeXFnYVF0Ymx3TllGYjEzcC9adTM2YjNJN2JZdEk0eVpjdHIwQnNUTmVpTi9LZmlCd2NIYSt1Ums0VWFmOW15WmZydXUrOHMyc0xEdy9POG5yMzUzL1VlZSt3eFNkTHZ2Lzh1UHo4L09UbzZXbHpmdDIrZmZ2bmxGelZwMHNUcXhvRG56cDFUaFFvVmpQY3Z2ZlNTcWxhdFdxalBjcjMrL2Z0YkRSbTh2THprNysrdjNidDM2NldYWHBLcnE2dWthM3NWOU92WHoraVhrWkdoSDMvOFVYWHIxaldXVndBQVNoNUJBUURjbzl6Y1BSUTZaYlltRFgxRmt4WXNKU3pBYlNkNjcwNU5HdnFLUnMwSWs2dmIzYmVYUnZ2MjdkV2l4YlYvN3ZyMTYyZnhCVm02TnFNZ203WHIwcldORUcvOEFuM3UzRG05K2VhYmF0U29rVWFOR2lVN3U1eW5ZVy9hdEVsZHVuU3hhRnUrZkxrMmJ0eW8xMTkvWFkwYU5kTGh3NGVWbHBhbUkwZU82TWlSSTBYK25FZU9IRkd0V3JWeXREL3h4Qk02ZVBDZ3Z2MzJXejM5OU5OVzc5MjFhNWVTa3BMVXFsV3JJajhmQUZCNEJBVUFjQThMYU5aQ3IwOFAwNVFScjZsWnk5YnEyUDA1VmExZWt3ME9ZVE9weWNuNjQ5ZWoycmhtdWZiODhKMUd6UWhUdzdzMHhQTDA5RFMrNUM5ZXZGaWJOMisydUw1czJUTGp0YlhyRVJFUmV1Q0JCM0tNVzZGQ0JYWHAwa1dyVjYvV2tpVkw5T3Fycitib3MzNzllclZyMTg3WU1QQ0xMNzdRdW5YcjVPUGpveXBWcWtpU2Z2cnBKMjNZc09HbVBtTzJaNTU1SmtkYnMyYk5WTEZpUlVWRVJLaGR1M1k1amtRMG04MWF0MjZkUEQwOWpVQUZBSEJyRUJRQXdEMHVvRmtMdlIreFJXcy9XcXFaYnd6VjN5ZFBLQzBseGRabDRSN2w0dWFtKzMycnFIbnJKL1YreEJhNXVYdll1cVJiWXNDQUFUbG1ERGc1T1duUm9rVXFYNzY4L1AzOXJjNG95RTNQbmowVkd4dXJMVnUyeU1mSEo4ZGVCc25KeWZyNDQ0LzE2cXV2YXUzYXRWcXhZb1dxVkttaVNaTW1xVXlaYS9zcTlPL2ZYLzM3OTgvek9lSGg0ZnJ1dSs5eTNXY2hMM1oyZHVyV3JadmVlZWNkZmZIRkYrcldyWnZGOWExYnR5b3VMazc5K3ZYTHNZUUNBRkN5Q0FvQUFISno5MURma0ZEMURjbDdnek1BeFNjdUxxNUEvZjc1NTU5OCsxU3NXTkhpRjNtVHlhUWhRNGJvMUtsVFZ0ZjJQL0hFRTlxeVpZc1NFeE8xZCs5ZTFhbFRSMlBHakpGN0xyT0p0bS9mcm0zYnRtbkFnQUc2Ly83N0MxUjNRUVFGQlduRGhnMWF1M2F0SG4zMFVmbjQrRWk2dHV6aWswOCtVYVZLbGZUVVUwOFYyL01BQUFWRFVBQUFBR0FEZ3djUExyYXhaczJhcFJvMWFsaTB1YnE2S2l3c1RQYjI5a3BPVHRhYU5XdTBhOWN1U1ZLZlBuMzAwMDgvYWUvZXZXcmF0S2xDUTBQei9OWCsrUEhqT25EZ2dMRlU0VWJuejUrMzJ1N2c0R0J4Z3NLTjdPenM5TnBycituTk45L1VuRGx6Tkd2V0xObmIyMnZ1M0xsS1RrN1d5SkVqY3l4SkFBQ1VQSUlDQUFBQUc4aHZ1djc4K2ZQMTY2Ky82dDEzM3kzeU04eG1zelpzMktBMWE5Ym84dVhMeHBkdUR3OFBEUnMyVEpNbVRkTEpreWVWbkp4c0xEbXc1dmp4NDZwUW9ZSzh2THlzWHM5dGlVSzFhdFUwZCs3Y1BHdXNVYU9HZXZYcXBjOCsrMHhoWVdIeThQRFF6ei8vckM1ZHVxaEJnd1lGL0tRQWdPSkVVQUFBQUdBamNYRngrYzRzdUhGL2dldjE3dDFiM2J0M3o5RnVOcHYxd3c4LzZMUFBQdFBaczJkVnRXcFZoWWFHYXR1MmJmcmhoeDhrU2ZYcjExZi8vdjMxL3Z2dmE5eTRjUm8vZnJ3cVZhcVVZNnlVbEJRZE8zWk1nWUdCdWRZUkdtcDkyVktwVXFYeS9Help1blhycHJpNE9HM2Z2bDJTRkJnWXFENTkraFRvWGdCQThTTW9BQUFBc0xFQkF3WVl2NTd2M2J0WHk1Y3ZWM2g0dUhHMDRlREJnOVc3ZDI4MWI5N2N1TWRhd0dBMm03Vjc5MjZ0WExsU2NYRnhxbENoZ29ZUEg2N0hIMzljSnBOSjI3WnRzK2pmb1VNSEpTY242N1BQUHRQcnI3K3VvVU9IcWxHalJoWjlkdTdjcWF5c0xFVkhSK3ZjdVhPcVVLRkNqdWMrOXRoak4vWDVFeE1UbFpTVVpMdy9jK2FNL3ZyckwrTUVCZ0RBclVWUUFBQUFZR05seTVZMWpqb3NXN2FzSk9uKysrK1h2YjI5MGNmTHk4dnFjWWpaTGx5NG9Ba1RKaWd1TGs1dWJtN3EwNmVQbm43NjZYeFBET2pldmJzOFBUMzEvdnZ2YStyVXFRb0tDdEp6enowbkx5OHZaV1ZsYWYzNjlmTDI5bFo2ZXJwbXo1NnR5Wk1uNTdwWFFXRmxabVpxOCtiTldybHlwWktUazlXbFN4ZloyOXRyM2JwMUNnME5WWnMyYmRTMWExZXI0UVFBb09RUUZBQUFBTndGdkx5ODVPenNyRFp0MnFoUG56NVdOeEc4ZXZXcTFYdmJ0V3NuWDE5ZnpaczNUNUdSa1lxUGo5ZjA2ZE8xYnQwNm5UNTlXc09HRFZQWnNtVTFlZkpralJvMVNnTUhEbFRkdW5XTFhPdmx5NWUxZGV0V2JkeTRVZWZQbjFmbHlwVTFkdXhZMWFwVlM1TFVxRkVqTFYyNlZKczNiOWJXclZ2VnVIRmp0V3JWU2dFQkFXeHVDQUMzQUVFQkFBREFIU0l4TVZIdTd1NDZlL2FzSkZuTU9EQ1pUSm81YzZiRkYrbms1R1JkdlhwVjd1N3V1bkRoZ280ZVBTcG5aMmVyWTllcFUwZmg0ZUZhdVhLbE9uWHFwS2lvS0sxYXRVcTFhOWRXeTVZdFpUS1pOSDc4ZU0yZlAxL2p4bzJUdDdlM01qTXpKVW1mZlBLSjdPM3RaVEtaSkYxYkFwR1ZsYVhNekV4ZHVYSkZUejc1cEh4OGZCUWRIYTBkTzNabzM3NTl5c3pNMUgzMzNhY2hRNGFvVmF0V3hyMlNWTE5tVFlXRmhXbm56cDFhdDI2ZG9xS2lGQlVWSldkblo5V3RXMWR0MjdiVkk0ODhVdXgvZndFQTF4QVVBQUFBM0VZOFBUMVZyVm8xaXkvTzFhcFZrNmVucHlaTW1LQVRKMDVJdWhZTTFLeFowK0xlRzM5dFAzejRzR2JObW1YUmx0ZCtBbTV1YnNZSkJyTm56MWFwVXFVMFlzUUlvNVlHRFJwbzhlTEZpb3lNMUw1OSsvVDMzMy9MM2QxZFgzMzFsVEl5TW1RMm0zT01hV2RucHo1OStpZzZPbHB6NXN5UkpOV3JWMC90MjdkWDA2Wk5MVDduOVV3bWt4NTc3REU5OXRoait2bm5uN1ZseXhaRlJVWHB0OTkrMDhDQkEzUDlEQUNBbTBkUUFBQUFZQ09lbnA3cTFxMmJ4ZDREalJzM1Z1UEdqUzM2WlI4eDZPenNyTk9uVDh0a01xbGF0V3A2K09HSDh4eS9ldlhxZXVxcHA1U1ZsU1ZKOHZYMVZkdTJiUXRVMjBzdnZTUkhSMGVWTDEvZW90M1YxVlVkTzNaVXg0NGRjOXhqTnBzdGxqZVlUQ1pqUThaSEgzMVVHUmtacWxtenByeTl2UXRVUTdhNmRldXFidDI2U2t0TFUwSkNBbnNXQUVBSkl5Z0FBQUFvUmk0dUxrcE5UWldycTJ1K2ZUMDlQZlhzczg4V2VPd0dEUm9ZcHlNVVJMbHk1ZlRLSzY4VXVQLzFhdFNvVWVoN1RDYVR4WEtJRy8zclgvOHFVaTNaWEZ4YzVPTGlVcUMrcWFtcEJlNExBTEJrWitzQ0FBQUE3aWJlM3Q2S2pZMjFkUm4zdk5qWTJFTFBYQUFBWEVOUUFBQUFVSXdDQXdNVkdSbHA2ekx1ZVpHUmtRb01ETFIxR1FCd1J5SW9BQUFBS0ViQndjR0tqbzVXVEV5TXJVdTVaOFhFeENnNk9sckJ3Y0cyTGdVQTdrZ0VCUUFBQU1YSTFkVlZJU0VoQ2dzTEl5eXdnWmlZR0lXRmhXbklrQ0VGMmljQ0FKQVRteGtDQUFBVU0zOS9mdzBiTmt3TEZpeFFRRUNBZ29LQzVPZm54eGZYRXBLYW1xclkyRmhGUmtZcU9qcGF3NGNQVi8zNjlXMWRGZ0Rjc1FnS0FBQUFTb0Mvdjc4V0xseW9pSWlJLzhmZW5RZFVWZTc3SC85c1pnVEZXUndBRXhNTDBVUVQwelJudlE0ZHN2U29aYVYyVHBPYXcwL0xVclBTVENzMU1MWGo2WmhXYWs3aFVDbEpaZzVIS2pIbFpHcE80WVFqQ3NKR0dmYnZEdzdyc05rYjNDaTZVOTZ2Znk3N1djOWE2NHZYN25WOTlyTytqK2JPbmF2azVHUmxabVk2dTZ3N2twZVhsL3o5L1JVUkVhSG82R2dDR1FDNHJwWExXd0FBSUFCSlJFRlVRUVFGQUFBQU40bTN0N2Y2OSsrdi92MzdPN3NVQUFBY1JvOENBQUFBQUFCZ0lDZ0FBQUFBQUFBR2dnSUFBQUFBQUdBZ0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SEJ6ZGdFQUFBQjNLclBackppWUdNWEh4eXM1T1ZtWm1abk9MdW1PNU9YbEpYOS9mMFZFUkNneU1sTGUzdDdPTGdrQWJtc0VCUUFBQURmQjd0MjdGUjBkcmZEd2NEMy8vUE1LREF6a0FmWW1NWnZOU2twS1VseGNuSVlORzZaaHc0YXBTWk1temk0TEFHNWJCQVVBQUFDbGJQZnUzWm8xYTVaR2pScWxzTEF3WjVkengvUDI5bFpJU0loQ1FrS1VtSmlvR1RObWFPVElrV3JjdUxHelN3T0EyeEk5Q2dBQUFFcVIyV3hXZEhTMFJvOGVUVWpnQkdGaFlSbzFhcFNpb3FKa05wdWRYUTRBM0pZSUNnQUFBRXBSVEV5TXdzUEQxYWhSSTJlWFVtYUZoWVVwUER4Y01URXh6aTRGQUc1TEJBVUFBQUNsS0Q0K1hoMDdkblIyR1dWZXg0NGRGUjhmNyt3eUFPQzJSRkFBQUFCUWlwS1RreFVZR09qc01zcTh3TUJBSlNjbk83c01BTGd0RVJRQUFBQ1Vvc3pNVEhZMytCUHc5dlptTzBvQXVFNEVCUUFBQUFBQXdFQlFBQUFBVUFSTGJxNnpTd0FBNEpZaktBQUFBTEREcTF3NW5UcWU1T3d5QUFDNDVRZ0tBQUFBN0FpOXI1bCszNXZvN0RKSzNjNmRPelZreUJDZFBuM2FLZmZQeWNsUlpHU2t0bXpaNHBUN0F3Q3V6YzNaQlFBQUFQd1o5ZW8zVUpPRy8xMC9iUGhLYmJ2MnVDbjN5TW5KVVZaV2xzMjR1N3U3WEYxZEpVa3JWNjRzOWhvTkd6WlVhR2lvdy9mODRvc3ZWTGR1WGRXb1VjUGhjOWF1WGV2dzNJSjY5ZXJsMEx3clY2NW8yN1p0RHMxdDBxU0pxbFNwY2wzMUFBQWNRMUFBQUFCZ3g0T2Qvay90L3ErWFBuanpWZFVPcXF2Z2hvNC9qRHNxSmlaR24zNzZxYzM0MDA4L3JjaklTRW15ZTd5ZzNyMTdHMEZCNzk2OWk1eTNhdFVxZmYvOTl6cHc0SUFrR2RjdmFPTEVpUW9QRDdjWi8vampqNHV0b1NpT0JnV1hMMTlXVkZTVVEzTW5UcHhJVUFBQU54bEJBUUFBUUJHR1Q1aWlsNTk1WEMvMDdhbStnNTVWeEVNZFZTL2tIcFh6OFMzZCt3d2ZidnhzNzRHNWQrL2VldkxKSjIzR0N6L3NqeHc1VXBKMDhPQkJyVm16UmkrOTlKS3hNaUV0TFUwTEZ5NVVwMDZkMUs1ZE8rTWNpOFdpV2JObUtUMDlYUUVCQVVYV1dMdDJiWDM0NFljTy9UNHZ2dmlpVHB3NDRkQmNTYXBTcFlwaVltSWNuZzhBdUxrSUNnQUFBSXBRb1dJbFJTOWRyY1VmUmV2emo2SzFaUDYxSDVSOUd6UlRwM3NEdEdqOUZ0VUtyT3ZRZlRwMDZHRDg3T2czNi9hMGFkTkdrblQ0OEdFRkJBUllCUUpUcDA2VjJXeld3SUVENWVmblo0eXZYNzllNTgrZjEzUFBQYWRxMWFwZDk3MnZwWGZ2M3NvdHNJdkUrKysvci9mZmYxK1NDQWtBNEUrR29BQUFBS0FZYm03dWV2TEZVZnJMZ0tmMTQ1Wk5TajZlSkl1bDZQbXJ2dDJzSjE4Y3BmSitGVzlka1lYczJiTkhEUnMyTkQ2dldMRkM4Zkh4NnRTcGs5TFMwcFNXbGlaSnlzek0xS0pGaTFTdlhqMDFhdFJJeDQ4Zmx5UlZyMTVkSGg0ZXBWcFRkSFMwTEJhTERodzRvS2lvS0EwYU5Fak5talVyMVhzQUFFb0hRUUVBQUlBRC9DcFZWdWVISDczbXZMeWdZR1NwM3Z2SWtTTmF2MzY5UTNQUG5EbWpRNGNPNmJISEhwTWtwYWVuYTkyNmRRb0xDOVBHalJ1MWNlTkdtM01PSHo2c29VT0hHcCtuVHAycWUrNjV4MnBPUmthR3Z2dnVPNGRxeU1qSXNCbXJYYnUySkduNzl1MlNwTXFWSzZ0T25Ub09YUThBY0dzUkZBQUFBRGhaVWxKU3NjZDM3ZHFsWGJ0Mk9YU3RyVnUzeW1ReXFXclZxc1lLZ2VuVHA4dlgxMWNEQmd6UXpKa3pkZGRkZDBuSzYzSHc0b3N2cW5QbnpwS2s0OGVQV3dVR0JhV2twTnpRYXhINUVoSVNyRDViTEJadDNyeTVSTmRvMGFLRnlwVXJkOE8xQUFEc0l5Z0FBQUJ3c29MTkRPMTU3TEhIOU1RVFQ5aU1GMjVtYUxGWTlPMjMzOHBpc1dqTW1ESEcrSUlGQytUbWRtUC83Q3VOWm9abno1N1YvdjM3SmVXOTlyQi8vMzdWcjE5ZnMyYk5LbEV0VVZGUkNnd01MTkU1QUFESEVSUUFBQUE0MmJScDA0eWZYMzc1WmVQbm5Kd2NTWktMaTR0RDEvbnh4eDkxNnRRcFNYa05BdFBUMC9YNDQ0OWJ6VGx6NW96YzNkMk56eWtwS2NiS2d6Tm56bHpmTCtDZ3VMZzRWYTVjV2VmUG45ZUdEUnQwOU9oUkRSOCszRzR6dzJYTGxtbng0c1UwT2dRQUp5QW9BQUFBY0xLUWtCQzc0NW1abVpJa0x5K3ZhMTdEWXJGbytmTGxjbkZ4c2RwZG9MQ3BVNmRhZlY2OGVMRVdMMTVjZ21xdlQxWldsdGF2WDY5Mjdkb3BKaVpHRHovOHNINzU1UmZObWpWTDlldlhWOVdxVldVeW1heENqSUxNWnJPOHZiMXZlcDBBQUlJQ0FBQ0FQNjFMbHk1SmNxeVo0Wll0VzNUdzRFRjE2ZEpGc2JHeE5zY3QvOTJxb2VDeS9aTDBLTGpSWm9icjE2L1hwVXVYMUtWTEY4WEV4TWhrTW1ubzBLRnEyN2F0YXRXcXBaVXJWMnJWcWxWNisrMjNGUlFVWkhYdTBxVkxGUmNYcHpsejVoUVpKQUFBU2c5QkFRQUF3Si9VNmRPbkplV0ZBRnUyYkNsMmJ1M2F0WFhQUGZlb1I0OGVkb09DSzFldVNKSThQVDJ2cTVZYmFXWjQ5ZXBWTFZ1MlRLMWF0VktOR2pXTWNSY1hGOTEzMzMyNmV2V3ExcTFicDZwVnE5cnRQUkFhR3FxbFM1ZHF3NFlONnRtejUzWFZBQUJ3SEVFQkFBQ0FreDA1Y3NUdStNR0RCeVhsTlNPc1ZLbVN6ZkdDelF5RGc0TTFaY29VblR4NTB1NjFVbEpTSkVrWExseFFWbGFXMWJnalBRcHVwSm1oaDRlSC9QMzliZm9sNVB2bW0yK1VrcEtpWjU5OVZpYVR5ZVo0V0ZpWVFrSkN0SExsU25YcDBrVWVIaDRPMVFFQXVENEVCUUFBQUU0MmN1Ukl1K1BidDI5WFlHQ2czWkRBbnVLYUh1WnZ3VGh1M0RpcjhWdlZvMkQ4K1BIeTgvTXpHalRteThqSTBNcVZLM1gzM1hlclpjdVdSWjdmcDA4ZlRaNDhXUnMyYkZDdlhyMXVkcmtBVUtZUkZBQUFBRGhaNFFhRDFhdFhWM3g4dkk0Y09hSkJnd1pkMXpVTGI1MjRlL2R1QlFVRjZZTVBQckNhNDJpUGdodmw1K2RuZDN6NTh1VktUVTIxMnUzQm5tYk5tcWxXclZwYXRXcVZ1blhyUnE4Q0FMaUpDQW9BQUFDY0pDQWdRQTgrK0tEdXVlY2VxL0dMRnk5cTNyeDVxbHk1c3JwMTYzWmQxNTQ5ZTdieHM3dTd1N1p2MzY3MjdkdGZkNjFwYVdrT2IxV1lscGJtMEx5elo4OXF6Wm8xYXQyNnRVSkRRNjJPWldkblczMDJtVXpxMmJPbi92R1BmMmpIamgxcTA2YU5ZNFVEQUVxTW9BQUFBTUJKV3JSb29SWXRXbGlOWldSa2FQTGt5YnA0OGFKZWUrMDFvL2xnYm02dUxCYUxYRjFkSlVtLy8vNjdKTW5OemZxZmMrN3U3Z29NREZTZE9uV01zWVVMRnlvakkwTnQyN2ExVzhlcFU2Zms0ZUdoZmZ2MjJiMm1KS1dtcHVxVFR6NjV2bCswQ05XcVZkTzc3NzRyUHo4L1hieDRVWWNPSFpLUGo0K3lzN08xZmZ0MitmajRXTTN2MEtHRGdvS0NiRUlGQUVEcElpZ0FBQUQ0RTVrOGViSU9IanlvZnYzNnFYbno1c1o0VWxLU1Jvd1lJVmRYVjdtNXVSbTdHTng3NzcxVzU5ZW9VY05xZDRMMDlIU3RYNzllalJvMVVraElpTjE3TGx5NFVEdDI3RERPcjF1M3JzMmNHMmxtV0p4NjllcEp5dHZoNGEyMzNySTYxcWRQSDZ2UFhsNWVoQVFBY0FzUUZBQUFBUHlKREI0OFdELysrS1A2OWV0bk5WNm5UaDFGUmtZcUt5dExPVGs1Y25WMVZWaFltTzY3Nzc1aXIrZmo0NlBSbzBlclZxMWFOc2MrLy94emVYcDZxbkhqeHVyV3JadGNYRnpVb0VFRG0vZi9IM3JvSVZXdVhObmgzNkZGaXhhNmNPR0MzV091cnE1YXRteVp6VDJxVjYrdVNaTW1LVGMzVnlhVFNWV3JWbFZBUUlERDl3UUFsQjZDQWdBQWdGTGs1ZVVsczlrc2IyL3Y2enEvZnYzNnFsKy92czI0bTV1Ym5uNzY2ZXU2WnNHVkNRWGxMKzJ2VWFPR2F0U29VZVQ1UmUzS1VKU25ubnFxMk9QMnRqYzBtVXpYREQxS3dtdzJ5OHZMcTlTdUJ3QmxTZEY3NkFBQUFLREUvUDM5amEwSTRUeEpTVW55OS9kM2Roa0FjRnNpS0FBQUFDaEZFUkVSaW91TGMzWVpaVjVjWEp3aUlpS2NYUVlBM0pZSUNnQUFBRXBSWkdTa0VoSVNsSmlZNk94U3lxekV4RVFsSkNRb01qTFMyYVVBd0cySm9BQUFBS0FVZVh0N2E5aXdZWm94WXdaaGdSTWtKaVpxeG93WkdqNTgrSFgzaVFDQXNvNW1oZ0FBQUtXc1NaTW1HakZpaEQ3NDRBT0ZoNGVyWThlT0Nnd001TUgxSmpHYnpVcEtTbEpjWEp3U0VoSTBjdVJJTlc3YzJObGxBY0J0aTZBQUFBRGdKbWpTcEltaW82TVZFeE9qdVhQbktqazVXWm1abWM0dTY0N2s1ZVVsZjM5L1JVUkVLRG82bWtBR0FHNFFRUUVBQU1CTjR1M3RyZjc5KzZ0Ly8vN09MZ1VBQUlmUm93QUFBQUFBQUJnSUNnQUFBQUFBZ0lHZ0FBQUFBQUFBR0FnS0FBQUFBQUNBZ2FBQUFBQUFBQUFZQ0FvQUFBQUFBSUNCb0FBQUFBQUFBQmdJQ2dBQUFBQUFnSUdnQUFBQUFBQUFHQWdLQUFBQUFBQ0FnYUFBQUFBQUFBQVlDQW9BQUFBQUFJQ0JvQUFBQUFBQUFCZ0lDZ0FBQUFBQWdJR2dBQUFBQUFBQUdBZ0tBQUFBQUFDQWdhQUFBQUFBQUFBWUNBb0FBQUFBQUlDQm9BQUFBQUFBQUJnSUNnQUFBQUFBZ0lHZ0FBQUFBQUFBR0FnS0FBQUFBQUNBZ2FBQUFBQUFBQUFZQ0FvQUFBQUFBSUNCb0FBQUFBQUFBQmdJQ2dBQUFBQUFnSUdnQUFBQUFBQUFHQWdLQUFBQUFBQ0FnYUFBQUFBQUFBQVlDQW9BQUFBQUFJQ0JvQUFBQUFBQUFCZ0lDZ0FBQUFBQWdJR2dBQUFBQUFBQUdBZ0tBQUFBQUFDQWdhQUFBQUFBQUFBWUNBb0FBQUFBQUlDQm9BQUFBQUFBQUJnSUNnQUFBQUFBZ0lHZ0FBQUFBQUFBR0FnS0FBQUFBQUNBZ2FBQUFBQUFBQUFZQ0FvQUFBQUFBSUNCb0FBQUFBQUFBQmpjbkYwQUFBQUE0QXhtczFreE1UR0tqNDlYY25LeU1qTXpuVjBTbk1ETHkwdisvdjZLaUloUVpHU2t2TDI5blYwUzRIUUVCUUFBQUNoemR1L2VyZWpvYUlXSGgrdjU1NTlYWUdBZ0Q0aGxsTmxzVmxKU2t1TGk0alJzMkRBTkd6Wk1UWm8wY1haWmdGTVJGQUFBQUtCTTJiMTd0MmJObXFWUm8wWXBMQ3pNMmVYQXlieTl2UlVTRXFLUWtCQWxKaVpxeG93WkdqbHlwQm8zYnV6czBnQ25vVWNCQUFBQXlneXoyYXpvNkdpTkhqMmFrQUEyd3NMQ05HclVLRVZGUmNsc05qdTdITUJwQ0FvQUFBQlFac1RFeENnOFBGeU5HalZ5ZGluNGt3b0xDMU40ZUxoaVltS2NYUXJnTkFRRkFBQUFLRFBpNCtQVnNXTkhaNWVCUDdtT0hUc3FQajdlMldVQVRrTlFBQUFBZ0RJak9UbFpnWUdCemk0RGYzS0JnWUZLVGs1MmRobUEweEFVQUFBQW9Nekl6TXhrZHdOY2s3ZTNOOXRsb2t3aktBQUFBQUFBQUFhQ0FnQUFBQUFBWUNBb0FBQUFBQUFBQm9JQ0FBQUF3RUVKQ1FsYXNHQ0IzV01MRml4UVFrTENMYTVJU2tsSjBjQ0JBN1Y5Ky9aaTUvMzY2NjhhT0hDZ2poNDllbDMzV2JSb2tTSWpJNi9yM0o5KytrbXhzYkc2ZXZXcXpiRTllL2JvKysrL3Y2N3I1bnZ6elRjMWI5NjhHN29HZ1A5eGMzWUJBQUFBd08zaXQ5OSswK3JWcXpWbzBDQ2JZNnRYcjVhSGg0ZkN3OE50anYzKysrODZjZUxFTmEvZnJsMjdFdGVVbTV1cnRMUTB1dy9oQldWblp5c3RMVTNaMmRrbHZzZU4rdkxMTDNYcTFDbDE2dFRKNXRoWFgzMmxuVHQzcWw2OWV0ZTFJOFg1OCtlMWE5Y3VEUnc0c0RSS0JTQ0NBZ0FBQU1CR1ptYW10bXpaWWpOKzVNZ1JTZEszMzM1cjk3d2pSNDdZUFhia3lCRjkvZlhYMTd6dnJGbXppajBlRVJHaGNlUEdTWktPSHo4dVNicDA2WktrdkpVRitXUDJuRHQzVHBKMDl1eFplWGw1U1pMYzNOems3KzkvemJwdVJHcHFxdmJ0MjZmSXlFaTV1Tmd1YUg3MjJXYzFkT2hRYmQyNlZRTUdETGptOVlwYTFiQm8wU0l0V3JTb3lQTmlZbUljTHhvbzR3Z0tBQUFBZ0VKU1UxUDE0WWNmRm5tOHFHTS8vL3l6ZnY3NVo1dnhtSmdZUGZyb294b3laSWhHakJoaHRYSWdNakpTVHovOXRDSWpJN1YwNlZJdFhicFVNMmZPbEx1N3U5VTFKa3lZSUY5ZlgrUHowS0ZEclk0dlhMaFFDeGN1dk9idk5tM2FOT1BuYXRXcWFmNzgrWktrcEtTa1lzOUxUVTExYUo2Zm41LzgvUHlNejF1M2JwWEZZbEhuenAyTGZYVmgyYkpsV3Jac21jMTRhR2lvcGt5WllqWFd2WHQzZGUvZXZkZzY4bjM5OWRjT2hUUUEvb2VnQUFBQUFMZTFyUnUvMGRxbG4rclhYM1lxTXlPajJMbStEWnFwMDcwQldyUitpMm9GMWkxeVh2WHExZTErQS8zNTU1OXIrZkxsZG85RlJrYXFUNTgrZXZ6eHgwdjhPK1FMRGc2V0pKVXJWMDQxYXRRd3hzMW1zeTVldkdpMU5EKy9odlBuejlzTklBcmJ2WHUzWG4vOWRiMzMzbnVxWDcrK3pmSGh3NGM3Vk9PMTVoWCtNNGlOalZXTEZpMVVzMlpOalJneHdxRjdGRlN4WWtXYnNRb1ZLcWhPblRvT25WK2hRb1VTM3hNbzZ3Z0tBQUFBY0Z1NmxISkJVVys5cHMzcjF5a28rRzQ5MkxHYmF0WUpsTW5POHZaOHE3N2RyQ2RmSEtYeWZyWVBuL1pzM0xoUnpabzFVNlZLbFNSSkR6endnTjBIVDdQWnJPZWVlMDZOR2pWU2JtNnVybHk1SW05dmI3dlhMTzRWZ2Z4dzRQVHAwMVpCd2VIRGgyV3hXSFRYWFhjVldldXNXYk91K2VwQ2NkNTQ0NDBpai8zblAvL1I4dVhMSlVtMWE5ZlczLy8rOXlMbkZxejd3SUVET25yMHFORS80SHA2TU5pVHYvSUN3TTFCVUFBQUFJRGJUbloybGw3NTJ4TTZjK3FFSnM2Y3A3WmRlemgwWGw1UU1OS2h1UmtaR1ZxeVpJbFdyMTZ0ZDk1NVI5N2UzbHE4ZUxHT0hEbWlybDI3eXNQRHc1aTdidDA2ZmY3NTUxcXhZb1ZXckZpaDJOaFl2ZkRDQzNZYkd4YjNpa0RObWpYbDZ1cXFZOGVPcVhIanhzYjRnUU1IWkRLWjdLNEV5UGZVVTAvcC92dnZML0w0L3YzN0ZSMGRYZVR4SmsyYTJCM1B5c3JTL1BuejVldnJxOHVYTCt2U3BVdTZldlZxc2ZmS3QyTEZDa2w1S3lUeWxXVG5oTjY5ZSt2Sko1KzBHZWZWQStEbUlpZ0FBQURBYldmeFI3TjErTUJ2bXJOc25ZSWJodDZVZTVRclYwNlRKazNTMkxGak5YUG1USGw1ZVduWHJsMmFNR0dDVlVnZ1NSYUxSWkprTXBuVXRXdFg3ZCsvWDIrKythWjY5T2lodi8zdGIxWno3ZlVveU9mdTdxN2F0V3ZyOE9IRFZ1ZnMzYnRYUVVGQlZnL2N0OHFTSlV0MDVjb1Z0Vy9mWG12WHJsV2ZQbjAwYjk0OGhZYUdGbHZQMGFOSDlkTlBQOW1NejU0OTIrRjdGL1hhQUs4ZUFEY1hRUUVBQUFCdUs1ZFNMdWp6ajZMVWQvQnpOeTBreUJjUUVLREJnd2Zyd3c4L2xLdXJxOGFPSGF2NzdydlBabDUrVU9EcTZpby9QeitOSHo5ZU1URXhjbk1yK1QrM0d6WnNxTVRFUk9OelRrNk9mdjMxVjNYdTNMblk4eHh0WmxnU3UzYnQwcGRmZnFsWFhubEYrL2Z2bHlUMTZORkQzMzc3cldiUG5xMnhZOGNXZWU0bm4zd2lUMDlQWldabVdvMDcrb0JmSEY0OUFHNHVnZ0lBQUFEY1ZuN2Nza2s1MmRscStWREhtMzZ2dlh2M0dwMzR2YjI5RlJxYUYwd1UzZ0x4OTk5L2w4bGtzaHJQMzZFZ1BqNWVFUkVSeG5oT1RvNnVYcjFhNUQzRHdzSVVHeHVya3lkUHFsYXRXa3BNVEZSR1JvYWFOMjllYksyT05qTjAxTW1USi9YKysrK3JUWnMyaW9pSU1JSUNOemMzRFIwNlZLKysrcXBXclZxbDNyMTcyNXk3WThjTy9mTExMK3JmdjcrV0xGbGlkYXk0TFJ3THExQ2hndDBWQWJ4NkFOeGNCQVVBQUFDNHJTUWZ6OXVlNzY0R0RXL2FQVkpTVXZUcHA1OXEwNlpOYXRpd29WNTQ0UVc5K2VhYit1cXJyL1RYdi82MXlPMFI3WTBIQndkYkJRWFIwZEhGOWdvSUR3K1hxNnVydG03ZHFyNTkrK3FISDM1UXBVcVYxS2hSSTJPT3ZmZjhIVzFtK1AvKzMvK3orcnhzMlRLYlZ5a3VYcnlvdDk1NlM3Nit2bnJ1dWVkc3J0R3dZVVAxNmROSG4zNzZxU3BYcm13VFVDUWtKT2orKys5WHMyYk5iSUtDd3RzNkZxZW9IZ1c4ZWdEY1hBUUZBQUFBdUszOGQ1Vy95dm40M3JSN1pHVmw2ZGRmZjlXUUlVUFV2WHQzWGIxNlZSVXJWdFRHalJ2MTE3LysxV1o3eENsVHB1aW5uMzdTRzIrOFVXUlR3SHhEaGd5eENnNEs3eURnNCtPajVzMmJLelkyVnAwNmRkTFdyVnYxOE1NUHkyUXlHWE1LditmLy9mZmZhOFdLRmVyYnQ2L2F0bTJyckt3c25UbHpSdFdxVlpPSGg0ZSsrdW9yclYrL1hvTUhEMWJUcGsydHpuVjNkN2Y2bkpxYXFrbVRKdW5peFl0NjU1MTNpdXhEMEs5ZlB4MDhlRkJSVVZHeVdDeHEzNzY5Y2F4bno1N3k4ZkZSU2txS3pYbjJ0cFlzS1Y0OUFHNHVnZ0lBQUFDZ2tPclZxMnZldkhreW1VeXlXQ3lLam83V3hZc1haYkZZZE96WU1RVUVCQmh6TFJhTERoNDhLQ2x2eWYyMWdvTHk1Y3VyZXZYcXhjN3AyYk9uSmt5WW9Ba1RKc2hpc2Rnc3N5LzRiZm8zMzN5amxTdFhxbDI3ZGhvd1lJQ2t2QjBPcGs2ZHFxbFRwNnBldlhwNjVwbG5kT0xFQ1MxY3VGQ2VucDdxMHFXTDNmdW1wS1RvOWRkZjE0a1RKL1RhYTY4cEtDaW95QnBOSnBQR2pCbWo4ZVBIS3lvcVNtZk9uRkhmdm4xbE1wa1VHQmhvWEsrd0czMzFvRisvZmdvTUREVHVJZVVGTyt2WHIxZXZYcjFzcnBHVWxLU2twQ1NIN3dtQW9BQUFBQUN3eTJReUtUYzNWeDkrK0tGKy9QRkhQZi84ODVvelo0Nk9IajFxRlJUczI3ZFBLU2twYXR5NHNUWnYzcXlCQXdlV2VIZUNsSlFVL2Z6enowcE5UVldIRGgwVUZoYW1zTEF3SlNZbXFuZnYzcXBjdWJMTk9WZXVYTkhISDMrczJOaFlQZkRBQXhvMmJGaVIxM2QxZGRXcnI3NnFTWk1tYWM2Y09VcElTTkNRSVVOVXJWbzFZODZ4WThmMDVwdHY2dno1OHhvNWNxVGRyUjBMOC9MeTBxUkprL1Q2NjY5cnlaSWxPbkRnZ0lZTkc2YUtGU3NXZVU1SlhqM28xNitmK3ZYckp5a3ZrRm05ZXJXNmQrK3VDaFVxYVB2MjdRb01ERlNkT25XMGJkczJiZGl3UWE2dXJqWXJOT3JVcWFNclY2NW96cHc1ZXVHRkZ4eStOMUNXRVJRQUFBQUFkcVNrcEdqbXpKbmF0MitmWG4zMVZZV0dobXJPbkRtNmNPR0MxYnlWSzFmS3o4OVBMNzMwa2w1NDRRVjk4Y1VYR2pSb2tNMzFNakl5Sk9VMVNEeDE2cFNPSHordVk4ZU9TWkpXcjE2dDFhdFg2NTU3N2xHSERoMTA4ZUpGblRwMVNsTGVOb01XaThYcTFZTmR1M1pwL3Z6NU9ubnlwUDd5bDc5bzllclZldlRSUjIzdU9XN2NPS3ZQVmF0VzFXT1BQYWJWcTFjcklTRkJEejMwa0o1KyttbWxwS1RvNVpkZjFwVXJWelJpeEFpMWFkUEdiaDhFeWJZL1FvY09IVFI1OG1STm56NWRPM2Z1MU1xVkt6Vmt5SkJpLzJ3TEJnQkZLWHlmUFh2MjZKTlBQbEdWS2xYVXBrMGJUWjgrWFFNR0RGRGZ2bjNWdW5Wci9mNzc3NHFKaVZHVktsV01QNHU5ZS9lcVhyMTYrdTIzM3hRYkc2dUFnQUM3cXc0QVdDTW9BQUFBQUFvNWZ2eTR4bzRkSzI5dmI3Mzk5dHVxWDcrK3BMeFZCams1T2NhOGJkdTI2ZWVmZjliZ3dZTlZwVW9WOWVyVlN5dFhybFRUcGsydHRsRjg5ZFZYdFhmdlhrbFNiR3lzS2xldXJNREFRTjEzMzMxS1NrcFNyMTY5OU5oamo4blB6MDltczFsdnYvMjJVbE5UOWZEREQydk5talg2NUpOUGpQQWhLeXRMMzN6empjeG1zOGFORzZlSWlBaWJyUk9QSGoycTk5NTdUNk5HalZLOWV2V01jWGQzZDlXb1VVTmR1blJSVEV5TWtwS1NWSzVjT2ZuNCtPaVJSeDVSM2JwMWRmLzk5MHVTaGc4ZmJuWE5iZHUyYWVmT25UYmpOV3ZXbExlM3R5Wk1tS0JObXpaWjlTb29UZDkrKzYxOGZYM1ZzbVZMdThlZmV1b3BuVHAxU24vODhZY1JyRVJGUmFsT25Ub2FOMjZjVHB3NG9VOCsrVVRCd2NHNjk5NTdiMHFOd0oyQ29BQUFBQUFvcEU2ZE9obzhlTEFlZU9BQitmajRTSkxPbmowcmk4Vml2RE8vZCs5ZVJVZEhLeVFrUkQxNjlKQWs5ZTNiVnovKytLUGVlZWNkalJzM3p1aFgwSzVkTzdWdTNWcDE2OVpWVUZDUXNYV2lKSzFaczBaVnFsU1JuNStmMHRMU05IbnlaQjA0Y0VBdnZmU1MycmR2cjR5TURLMWV2Vm9tazBsUFBmV1UzTjNkOWNvcnJ5Z3pNOU40eGFId0RnRHA2ZW1TcEdyVnF0bmRIYUI2OWVvMlMvVDc5T2xqOWJsRGh3NVduNDhmUDY2ZE8zZmFqT2R6Y1hGUng0NDNaOHZLYytmTzZkLy8vcmQ2OWVwbDFYd3hOemZYK05sa01tbjA2TkhHRGc2cHFhazZmZnEwSG56d1FibTZ1bXJNbURFYU9YS2tQdnZzTTczOTl0czNwVTdnVGtGUUFBQUFBTmpSc1dOSDdkeTVVNzYrdnNySnlkSHk1Y3RsTXBuVXFGRWpmZmZkZDVvM2I1NnFWS21pY2VQR3lkWFZWWkxrNGVHaDhlUEhhOXk0Y1hyenpUY1ZHUm1weHg1N3JNam1nUVVkUG54WTA2Wk4wK25UcC9YMDAwOGIzOHcvLy96ek9uZnVuR0ppWW5UczJERzkrT0tMcWx5NXN0NTU1eDN0MmJPbjJHc1dmdldnc05MWWdlQjZsSFRYZ2gwN2RzaGtNcWxuejU3R1dLVktsYlIxNjFiVnIxOWZYbDVlVnZNek16TzFmdjE2V1N3V1k1ZUhpaFVyNnZYWFg3OW1JMGtBQkFVQUFBQ0FYU2FUU2ZQbXpkTzVjK2NrU1c1dWJobzhlTEEyYmRxa0w3NzRRaUVoSVhybGxWZHNHdmRWcjE1ZDA2Wk4wL1RwMDdWeTVVb2RQWHBVRXlaTUtQWmVDUWtKK3ZUVFQ1V2JtNnUvL2Uxdnhnb0Y2WCtOQ0tkT25hcWRPM2ZxaHg5K1VHUmtwSVlQSDY3TXpNelMvOFZ2Z2U3ZHU5dnM1RkJZd2FhSFBYdjJWTnUyYmExMlFIanFxYWMwZCs1Y1RaNDgyZTc1Ym01dWlveU1WR2hvcURGV3QyN2RHeXNjS0NNSUNnQUFBSUFpVEpnd1FaY3ZYNWFycTZ2cTFLa2pYMTlmblQ5L1hxNnVybnIwMFVlTmxRU0ZWYTFhVlZPblRsVmNYSnhhdFdwVjdEMnFWYXVtVnExYXlkL2ZYeTFhdEZEejVzMXQ1dVN2VklpTGl6TldKMVN0V3ZYR2Y4RVNhTisrdlVKQ1FrcDBqb2VIaHdJREErWHA2V21NQlFZR0tpQWd3TzRyRVFVRkJnYkt6OC9QK0Z4NG04UjI3ZHFwVmF0V1NrbEpzWG9GUWNwN0RhSlNwVXJHYXdnQVNvYWdBQUFBQUdXR2w1ZVh6R2F6dkwyOUhab2ZGQlJrTTFhbFNoWDE3ZHYzbXVlNnVybzY5TXJCL1BuekhhckYwZXZkTEFFQkFWYmJRam9pTURCUVVWRlJWbU9GUHhmRmtYa2VIaDZxVWFOR2lXcHloTmxzdG5tZEFTaExYSnhkQUFBQUFIQ3IrUHY3S3lrcHlkbGw0RTh1S1NsSi92Nyt6aTREY0JxQ0FnQUFBSlFaRVJFUmlvdUxjM1laK0pPTGk0dFRSRVNFczhzQW5JYWdBQUFBQUdWR1pHU2tFaElTbEppWTZPeFM4Q2VWbUppb2hJUUVSVVpHT3JzVXdHa0lDZ0FBQUZCbWVIdDdhOWl3WVpveFl3WmhBV3drSmlacXhvd1pHajU4dU1OOUxJQTdFYzBNQVFBQVVLWTBhZEpFSTBhTTBBY2ZmS0R3OEhCMTdOaFJnWUdCUEJpV1VXYXpXVWxKU1lxTGkxTkNRb0pHamh5cHhvMGJPN3Nzd0trSUNnQUFBRkRtTkduU1JOSFIwWXFKaWRIY3VYT1ZuSnlzek14TVo1Y0ZKL0R5OHBLL3Y3OGlJaUlVSFIxTllBU0lvQUFBQUFCbGxMZTN0L3IzNzYvKy9mczd1eFFBK0ZPaFJ3RUFBQUFBQURBUUZBQUFBQUFBQUFOQkFRQUFBQUFBTUJBVUFBQUFBQUFBQTBFQkFBQUFBQUF3RUJRQUFBQUFBQUNGUmhxNkFBQWdBRWxFUVZR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dURtN0FBQUFBTUFaekdhelltSmlGQjhmcitUa1pHVm1aanE3SkFCL2NsNWVYdkwzOTFkRVJJUWlJeVBsN2UzdDdKSnVDb0lDQUFBQWxEbTdkKzlXZEhTMHdzUEQ5Znp6enlzd01QQ08vUWMvZ05Kak5wdVZsSlNrdUxnNERSczJUTU9HRFZPVEprMmNYVmFwSXlnQUFBQkFtYko3OTI3Tm1qVkxvMGFOVWxoWW1MUExBWEFiOGZiMlZraElpRUpDUXBTWW1LZ1pNMlpvNU1pUmF0eTRzYk5MSzFYMEtBQUFBRUNaWVRhYkZSMGRyZEdqUnhNU0FMZ2hZV0ZoR2pWcWxLS2lvbVEybTUxZFRxa2lLQUFBQUVDWkVSTVRvL0R3Y0RWcTFNalpwUUM0QTRTRmhTazhQRnd4TVRIT0xxVlVFUlFBQUFDZ3pJaVBqMWZIamgyZFhRYUFPMGpIamgwVkh4L3Y3REpLRlVFQkFBQUF5b3prNUdRRkJnWTZ1d3dBZDVEQXdFQWxKeWM3dTR4U1JWQUFBQUNBTWlNek01UGREUUNVS205djd6dHVlMVdDQWdBQUFBQUFZQ0FvQUFBQUFBQUFCb0lDQUFBQUFBQmdJQ2dBQUFBQWlwQ2JtNnZVMUZUbDVPU1UyalZQbmp5cExWdTJsTnIxL3N4eWMzUHRqaDg5ZWxUYnQyKzNHZCsrZmJ1T0hqMTZrNnR5M0h2dnZhZE5telk1dTR3aTdkeTVVME9HRE5IcDA2ZWRYWXFOWDM3NVJWOTk5Wlh4K2ZqeDQ3cDgrZkl0clNFbkowZVJrWkZsNXIrMzB1VG03QUlBQUFDQVA2dVRKMDlxNk5DaGV1T05OOVNrU1JOalBESXk4cHJuRGhreVJMMTY5YklaMzdsenB6NysrR08xYWROR2twU2RuVjJpanVtMWF0V1NpNHVMY3RQTittUFVaRlZvLzRDcTlPc3BTYkprWmVsSzBrbUhyeVZKWHNGQnlzM0kxS1gxbTR1YzQ5dXlxUzUrODcxRDE2dnlSS1JjUEQyMFlNRUNIVGx5UkcrODhZWk1KcFBWbkxpNE9LMWR1OVptNy9ucDA2ZXJWNjllR2pKa1NJbCtoNXRsNjlhdHFsU3BrdHEzYjMvTnVUazVPY3JLeXJJWmQzZDNsNnVycXlScDVjcVZ4VjZqWWNPR0NnME5kYmkrTDc3NFFuWHIxbFdOR2pVY211L0kzOXVpTkdqUVFOT25UM2Q0L3FaTm03UjU4MmIxNk5GRE9UazVtanAxcWxKVFUvWE1NOC9vb1ljZUt2Szh0V3ZYWGxkOTl2NWJzK2ZLbFN2YXRtMmJRM09iTkdtaUtsV3FYRmM5dHp1Q0FnQUFBT0E2dEduVFJzMmFOYk43Yk5hc1dRNWZKems1V1VPSERuVjQvb0lGQzFTcFVpV1ozTjFrTXBsMGJPdzd1bkxrbUdxOThweXVIRDZtZloyZmRQaGFrblJmMGxabFgwalJIeVBlS25KTzhPSlpPdkZHbEVQWHEvUklWN2w0ZXFoZXZYcGF2WHExdnZqaUMvWHIxNjlFTmQxcVgzenhoVFp1M0tqNTgrZGY5elZpWW1MMDZhZWYyb3cvL2ZUVHhnTzZ2ZU1GOWU3ZDJ3Z0tldmZ1WGVTOFZhdFc2ZnZ2djllQkF3Y2syUThBSms2Y3FQRHdjS3V4MmJObjI3MWVXbHFheG8wYnArZWVlMDZOR2pXeU84ZlQwN1BZMm92ajZ1cXF0OTU2UzdObXpkTE1tVE4xNHNRSkRSZ3d3TzdjanovKytMcnU0V2hRY1BueVpVVkZPZlozZWVMRWlRUUZBQUFBd08wb056ZFh2KzFPME43ZENUS25wMTl6L3FJUForcVJKd2FwdkYvRkc3cHZjSEN3MnJWclovZFlTWUtDZkhQbnpsWE5taldMUEI0Zkg2K3BVNmNhbjAwZTdncjY4RTJaUnJ5cE0zTS9sMXNsUDFWbzMxS1NWUCtMYVBrKzBOU1krNS93aDFYcnRSZFUrZEZ1eHRpNVQxYnErTVNaa2lTUE9qVjFYOUpXU2RMSnQrZm83TCtXSyt6WERYTHg5RERtMzVlMDFUaW4wZTZ2NUZiSlQ1S1VQUE5mU3A3NUwrUDhmQTg5OUpCMjc5NnRaY3VXcVduVHBnb0pDVkZLU29xa3ZHOTFKUm1mQzdweTVZb3g3dVBqSXc4UEQ1czVwZTN5NWNzNmUvYXMzV05yMTY0dDhsdnU4ZVBIcTNuejVsWmp3NGNQTjM2MjkwRGF1M2R2UGZta2JaaFQrR0YvNU1pUmtxU0RCdzlxelpvMWV1bWxsNHlWQ1dscGFWcTRjS0U2ZGVwazlYZlFZckZvMXF4WlNrOVBWMEJBZ0RHZW1wcXExTlJVdTcrRG82NWN1YUxVMUZSVnFGQkJrcFIramYvV3NyT3pyZVo1ZW5wcTdOaXgrdkxMTDlXMmJWdGozTlhWVlY1ZVhsYm4xcTVkV3g5KytLRkRkYjM0NG9zNmNlS0V3NzlIbFNwVmJGYXl3QlpCQVFBQUFHNWJoL2J2MWJSWFJ1ancvdDhjbXUvYm9Ka1dmVGhEblhvOVVteFFjUExrU2VYbTV1ck1tVE9TcEhQbnp1bjQ4ZU9TcERwMTZwUzR6cXRYcjZwdjM3NVdZL2tQaGtWOXkrc0lrNnVMQW1kT1VMbW1vYW82TUZKWERoK3pPeS83M0FYbG1oM2I1ejM5cDBUNWhJZGFoUVQ1TEJaTGllb2JQSGl3ZHUzYXBSMDdkaWdrSkVTREJnMnlPbDc0c3lURnhzWXFOalpXa2pSNjlHampGUTFuYWR5NHNWcTFhbVgzV0ZCUWtNMVlodzRkako4ZC9lYmFudnpmKy9EaHd3b0lDTEFLQktaT25TcXoyYXlCQXdmS3o4L1BHRisvZnIzT256K3Y1NTU3VHRXcVZUUEd2Lzc2YXkxZHV2U2E5NXczYjE2eHgvdjA2YVBISDM5Y2tvei9lUzMyNWhWOEJTTTBORlJUcGt4eDZGcU82dDI3dDFWL2pQZmZmMS92di8rK0pCRVNPSWlnQUFBQUFMZWxkY3MrMSt6SkV4UlV2NEVtenB5bnUrOXRwQnExQStUaVVuUy83c2pJU0czY2EvOWh1cUNYWG5ySjZuM3o2T2hvNCtmOEI0MUxseTRaNGNHMXVMbTU2Ym5ubnBNa0pTWW1hdHUyYmNibmZNOC8vN3hEMXlyTTVPYXFhb1A3Mkl6djZ6UlFtUWVPR0orUHYvcWVqci82bmlUWmZQdWZMeWZ0c2pMMjdGT040VTlkVnkyRitmcjY2cDEzM2pIZW9SODNicHdrNmR0dnY5WFBQLzlzZk00M2RlcFVOVy9lWEowN2Q1WWsxYTlmdjFUcXVCRkJRVUhxMXEzYnRTZmVKSHYyN0ZIRGhnMk56eXRXckZCOGZMdzZkZXFrdExRMHBhV2xTWkl5TXpPMWFORWkxYXRYVDQwYU5UTCtibGF2WHQwNHQ2aUg1SlNVRkEwYU5NanVDb2w4aFZjOGpCNDl1dGk2di83NmEvMzIyMi9YbkZjdzZDZ3QwZEhSc2xnc09uRGdnS0tpb2pSbzBLQWlYeE9DZlFRRkFBQmxwRi9XOG45OXBHM2ZiZENwWTMvSW5KSGg3SklBL0FsNWx5dW5tZ0ZCYXQyaHEvb01mbGJsZkh5ZFdzL3N5UlBVdlU5L1BmL0s2M0ozTDkzbDZjdVhMNWNrZmZYVlY1by9mNzVOTTBOSit2TExML1hsbDE4NmREMFhGeGZqWVRNckswdmJ0bTB6UHVjLzBFMmFORWxWcTFZdDhocDc5dXpSUC83eEQwbFNSdUorWGZuOXFIR3NVdSt1TnZQckxaaXUzS3RYSlVuNzJqOHUvNUdEVmZIaGpzWFdlU2wycXl4WldhcllvMTJ4OHdvM0p5eE93VVo3RVJFUmt2TENFcFBKWkh3dXFHYk5tbmJIN3hSSGpoelIrdlhySFpwNzVzd1pIVHAwU0k4OTlwaWt2R1g4NjlhdFUxaFltRFp1M0tpTkd6ZmFuSFA0OEdHcm5oY0ZYMWVSOG5wY2ZQZmRkMVpqQlZjKzJEdHVyN2RDL29xSFE0Y09LVEF3VU83dTdsYkhmLzc1Wi8zMjIyKzYvLzc3YlY0dGtLU3paODlhclhvb0tDTWp3NmFHb21UWStUZEw3ZHExSmNuWVdhTnk1Y3JYdFJLb0xDTW9BSUF5THVIZlcvWCt4TEY2NEtFT2VuVmFsT28xYUNodkh4OW5sd1hnVDhpY25xN0RCL1pwM2JMUDlMZklMaHI5NW5TRlAvRGdMYThqZi9sN1VQMEdOeVVrS0dqSGpoMUZIaXZZcEs2dzYra3VYNk5HRGFzZUJSczNidFEvLy9sUFk4bTRwNmVudkx5ODVPUGpvN01yMSt2c3Y1WWJjKzBGQlI0QjF2ME8zS3BWbGxldzdWTDVnbEpXYlpCcnhRb3k3ejBvODk2RGtxUUtEMFhJMWErODljUnJCQVhmZmZlZDFUdnhoZjg4U3ZvS3c4M3cvZmZmR3ovbmh6VUZ4d29lc3plZXo5dmIyeXJZU0VwS0t2YSt1M2J0MHE1ZHV4eXFjZXZXclRLWlRLcGF0YXBSNC9UcDArWHI2NnNCQXdabzVzeVp1dXV1dXlUbC9SbS8rT0tMeG1xTTQ4ZVBHNEZCOSs3ZDllQ0RlZit0RGhvMHlPYVZqNEs5SXV3ZGwvSmVrY252VDVEdjdObXpldVdWVjlTc1dUT05IVHZXN21xZXI3LysycVl4NDJlZmZhWjE2OVpwekpneGRyL3BUMGxKdWFIWE52SWxKQ1JZZmJaWUxOcTh1ZWpkUGV4cDBhS0Z5cFVyZDhPMTNHNElDZ0NnREV2NDkxYTkrOW9vVGZyZ0k0VzN2UFgvMkFkd2UvSDI4VkZvMDJZS2JkcE1DVHUyYXRKTHoycnMyelBVOUJiLzM0OXpwMDlKa2g1L2R0aE5EUW5Pbmoyci8vem5QNUtrSlV1V0tEYzNWMDJiTnIzR1dhVW5PenRibVpuLzZ5dFFyVm8xNC8zMzJwTmVVdTFKTCtuc3g4dUszSTNnbDBEci83MFVmUFhBNU9HdTJ1T3RkMXJJM0hkSWFWdCtraVQ5TVhTU01kNWczVCtOZmdWWnlYa04veklQL2lGWDM3eUhwK3h6ZVErWm1mc1A1MTNiMDBNeE1URldEOHoyZ29LU3JFcll2SG16bGkxYjV2RDhhL253d3cvdE5weTBOM2F0QjN0L2YzK3JvS0JnTTBON0hudnNNVDN4eEJNMjQvYitqTDc5OWx0WkxCYU5HVFBHR0Yrd1lJSGMzRXIyR0ZlaFFnWGpJWC91M0xuYXNHR0QxZkVGQ3hZWVA5czdIaE1UWS9jYitXclZxcWwzNzk3NjRvc3ZORy9lUEwzd3dnczJjNzc4OGt0MTY5Yk5lTmhldlhxMVZxeFlvVnExYXFsdTNicDI2eTJOWm9abno1N1YvdjM3SmVXOWxyRi8vMzdWcjErL3hJMUdvNktpRkJnWVdLSno3Z1FFQlFCUVJtV2tYOWI3RThmcWpRLytvYVl0V3p1N0hBQzNtZkNXRDJyU0J4L3B6VkV2YW41TTdDMTlEZUZNY2w1UWNQZTk5cmR4S3kwYk5teFF4WW9WbFpLU0lpOHZMMDJkT2xVVEowNDB0bzg3Y3VTSXRtelpVdUxyNWpkWm16MTd0czZkTzZjaFE0WklLcnBIZ2IzVkNWT25UdFU5OTl4VDdIMGFidnE4eUdNbWs0dlNmdmpSYXV6MDdMemw1WUh2djZyS2Zib3JjLzloWTZ2Rndsc3UvdjZJZFgrRmduTzhHdHlscUkxNTExcTZkS214SXFMZ2N2cy8vdmpEWnF6Z3NZTGpYYnAwMGVYTGwwdlUyZDRSaXhZdEt2YjQyYk5uOWU2Nzc2cDM3OTVxMmJKbGtmTUtmNHMrYmRvMDQrZVhYMzdaK0Rrbko4ZnUvS0w4K09PUE9uVXE3Kzk2VEV5TTB0UFRiUm9EbmpsenhtckpmMHBLaXJIeUlMOFJaMkhQUFBPTXpZb0JEdzhQelo0OVcxV3JWbFdUSmszc3JpZ29TcjkrL1pTVWxLVFkyRmpWcWxYTDV1OXJlbnE2UHZua0U3M3d3Z3Rhdm55NVB2LzhjOVd0VzFlVEprMVN4WW8zdHZOSWNlTGk0bFM1Y21XZFAzOWVHelpzME5HalJ6VjgrSEM3ZlJxV0xWdW14WXNYMCtpd0FJSUNBQ2lqbHYvckl6M3dVQWRDQWdEWExiemxnM3Jnb1E1YS9xK1A5TlN3NGh1V2xhYnMvNzUzWDZOMndEVm1YcitNakF4OS9mWFg2dHk1czFhdlhxMUhIbmxFTFZ1MjFOdHZ2MjEwVDkrOGVYT1J5NWlyVmFzbWIyOXY0M05xYXFxKytlWWJKU1FrNk1DQkE1THl2cW51MnJXcjBUVHhuWGZla2Evdi93S1hyVnUzYXVuU3BYWjNSU2pZb000dWsrbWFyeGtVREFyU2YwNVV5aHJiOTkzekJTL08reGIyd2hmcmxMSjZvNEkvbXlIOTk0RTNaY1UzdXJCcWd6SEhwWnkzM1d2WTY2aHZiMnpQbmozYXMyZVA4YmxEaHc3cTBhT0hldlRvVWV6dlUxS0ZsOUhIeHNicXh4OS8xSmd4WStUcDZhblUxRlFsSnljck56ZlhacTZVdDEyZ3A2ZW56WGhJU0lqZCsrV3ZEckgzdm41aEZvdEZ5NWN2bDR1TGkxWDMvc0lLOXg5WXZIaXhGaTllYkRQUDBhYWI1ODZkdSthYzZ0V3JXMjFaYVRLWk5IejRjSjA4ZWRMdW4xUG56cDBWR3h1cjFOUlU3ZGl4UTZHaG9YcjExVmZsY3hOZmM4ekt5dEw2OWV2VnJsMDd4Y1RFNk9HSEg5WXZ2L3lpV2JObXFYNzkrcXBhdGFwTUpwTk5YNFY4WnJQWjZyL2Zzb2lnQUFES3FHM2ZiZENyMDI3OC9UOEFaVnZQdms5bzZzc3YzZEtnSUorajM4eGVqL3p0MjlxMGFhUFZxMWRMa3JwMTY2Yjc3NzlmVmFwVWtmUy9IZ1dUSjA5V2FtcXFwaytmYnB5Zm5wNnVwVXVYNnVyVnEvTHc4TkNGQ3hlMFpNa1NlWHA2cWxhdFdqcHg0b1QrK2M5L3ltUXlhZmZ1M1pLazRPQmdxd2VYL0c5YlM5S0V6WktUOTFCcGNuZlY1WC92MHNHL0RyTTdyL0N1QjFuSlorVnpmMk9sLzdUSDd2enlEK1oxd3IvMHpXYTVlSG1xZk5zVy8vdGQvM3RPL3B5aUZQeTI5cGxubmxHMWF0VnNIblFqSXlQVnExY3ZZNVhGcmZMOTk5OXI3dHk1cWwrL3Z2SE5mM0ZXckZpaHpaczM2NjIzM25MNFcvRkxseTVKY3F5WjRaWXRXM1R3NEVGMTZkTEYyQ3F5b1B3ZUR3V1h4UmZYbzZCZ2M4TWJOVzNhTkpzd3hOdmJXek5tekpDcnE2dlMwOU8xYk5reWJkdTJUWkkwY09CQS9mVFRUOXF4WTRkYXRteXAwYU5IRi9tQW51OUdteG11WDc5ZWx5NWRVcGN1WFJRVEV5T1R5YVNoUTRlcWJkdTJxbFdybGxhdVhLbFZxMWJwN2JmZnR0bmljdW5TcFlxTGk5T2NPWE91V2VlZGpLQUFBTXFvVThmK1VMMEdEYTg5RVFDS1VhOUJRNTA0ZHRUWlpaUzYxYXRYcTFldlhqYmYvdWFIQkFXMWI5OWU3Nzc3cm43OTlWZUZob2JxOTk5LzEzdnZ2YWN6Wjg2b1ljT0dhdDI2dGFwWHI2N2h3NGVyVmF0Vyt2YmJiL1h4eHg4YjcraWZPM2RPNWN1WGw4VmlzV29xWnphYkpWazNtak9aVEVVK21HWWs3cGM1TWUrZGJGZWZjc3ErbXRkTU1IakpMTG43NTNXWHY3VCtCNTJhOXBITnVSVjdkcEJ2NjJiNlQ1UGl2N1hQUEpRa2p6bzFpNTF6TFVsSlNUcDM3cHphdG0xN1E5Y3BMYkd4c1VaSU1HblNwR0liMTFrc0ZuMzIyV2RhdVhLbGF0V3E1VkNva08vMDZkT1M4a0tBYTcyeVVydDJiZDF6enozcTBhT0gzYURneXBVcmttUjNSWU05MTFwU1AydldMQjA0Y0VCejVzeHg2SHIyV0N3V3JWMjdWc3VXTFZOYVdwcXg2c0RYMTFjalJvelFwRW1UZE96WU1hV25wMTh6WExtUlpvWlhyMTdWc21YTDFLcFZLNnNkTjF4Y1hIVGZmZmZwNnRXcldyZHVuYXBXcldxMzkwQm9hS2lXTGwycURSczJxR2ZQbnRkVnc1MkFvQUFBeWloelJnYTdHd0M0WWQ0K1BzcThBN2RVdmVlZWUvVElJNDlZZGU0dnlnTVBQS0RxMWF2cm80OCtVcXRXcmJSOCtYTDUrL3RyeXBRcHV2ZmVleVZKNWNxVk14b1JGdmJISDMrb1pzMmErdTY3Nyt3dXhTLzR2cmlMaTR0V3JWcGxNeWYxdSswNit1THJxdEF1NzExNjk1clZsWjJTVjd0blVHM2o0VDZqdW0zUWtjK3RVdkg3MmVkZXVhcU1oUC9JNy84ZUtuYmV0ZVRYMzdxMWMxOTlzMWdzV3JKa2laWXRXNmJRMEZDTkh6KysyT1htRnk1YzBPelpzNVdRa0tEZzRHQ05IejllbFNwVnNwbDM1TWdSdStjZlBKaTNpOFNDQlF2c25sZnczZjdnNEdCTm1USkZKMCtldEh1dC9QRG93b1VMeHFzcitlTkY5U2dvdU1LZ0tNWHQxakZnd0FEMTdkdlhaangvSjRIRml4ZnJ6Smt6cWxldm5rYVBIcTFObXpZWnIrWTBidHhZUTRZTTBmejU4elYrL0hoTm1EREI2aUcrc0J0cFp1amg0U0YvZjMrYmZnNzV2dm5tRzZXa3BPalpaNSsxMjFBekxDeE1JU0VoV3JseXBicDA2V0wxbWtWWlFsQUFBQUFBRlBMeXl5L0wxOWZYb2FEQXhjVkZBd2NPMVB2dnY2OVRwMDZwWDc5K2V1U1JSeHp1VFAvcnI3K3FmdjM2eHVmUFA3ZmZoREEyTnRabVAvdjhIUWVPREhsRlZRZjNWVTVxbWp4cTE3RGF6akRyekFXWlhGMGxTVG1YMGh5cXlaNUwzMnhXYnVZVmxYOG80dHFUaS9EdmYvOWIzMy8vdlpvMmJhcmc0T0Rydms1cHlQLzIrNEVISHRESWtTT0xmQ0RNenM3VzExOS9yYzgrKzB3WkdSbnEzTG16L3ZhM3Z4VTVmK1RJa1hiSHQyL2Zyc0RBUUxzaGdUM0Z2VnFUdjZQRXVISGpyTWFMNmxGUTBEUFBQS1A3N3J0UFV0NzJuNTk5OXBtaW9xS00rdzBkT2xRREJneFFxMWF0akhQc0JRd1dpMFhidDIvWGtpVkxkUHo0Y1ZXclZrMGpSNDVVMjdadFpUS1p0R25USnF2NVBYcjBVSHA2dWhZdlhxd3hZOGJvcFpkZXNyczFZbWtZUDM2OC9QejhiRlo4WkdSa2FPWEtsYnI3N3J1TGJWRFpwMDhmVFo0OFdSczJiRkN2WHIxdVNvMS9kZ1FGQUFBQVFDRUZtd282NHU2NzcxYno1czIxYytkTzFhcFZ5K0dRNFBUcDB6cDA2SkFpSXlPVm5wNHVTVVUyZWJONU1MVllsTEo2bzF6S2VTbHd4bXZ5Ni95Z2ZvMTRWQlU2UEdBMTdmZklaMHYwdXlTTmZsdEpvOSsydmxWT3JrN1BYaVRYOHI2cTJOWHhWd2J5bDl2bjV1WnE2OWF0aW9xS2txK3ZiNUU3UE54SzNidDNsNGVIaDdwMjdXcjNtK1hLbFN2cjJXZWYxYXBWcTNUMjdGblZyRmxUWThlT05SNnlpMUs0NzBMMTZ0VVZIeCt2STBlT2xHZzNnWUlLZjlPL2UvZHVCUVVGNllNUFByQ2FVMVNQZ3NLL1YzN2ZpOHFWSzB2Syt3YmY5Yjloa2lSVnFsU3AyTjRZRnk1YzBNU0pFM1g4K0hHVksxZE9Bd2NPMU1NUFAzek5kL3I3OXUyckNoVXFhUDc4K1hycnJiZlVzV05IUGZIRUV3NkhKNDd5ODdPL09tYjU4dVZLVFUyMTJvM0NubWJObXFsV3JWcGF0V3FWdW5YclZpWjdGUkFVQUFBQUFOY3BLU2xKUzVjdTFZRURCelJ6NWt5TkdUTkdNMmJNVUhwNnVycDA2WExOODllc1dTTTNOemMxYTlaTVAvendROGx1YmpLcDF2Z1g1RmszUU43MzF0ZTV6MktVZmU2Q0tqL2FUWkxrV3Q1SDVacmVxNkNvMStWZXRiTERsNjM2UktSOFd2N3ZZZGd6cUxiT2ZQaXBNZzhja2YvSXdYTHh1WFkzK056Y1hNMmJOMCtiTm0yU3lXUlNkSFMwSG5ua0VRVUhCK3Z2Zi8vN3RYZHR1QVhjM056VXJWczNxN0hNekV6dDNyMWJPM2JzMFBidDIzWGx5aFhWcUZGREw3endnanAyN0dqMU1GMVlRRUNBSG56d1FadHRLeTlldktoNTgrYXBjdVhLTnZkelZNR2RMOXpkM2JWOSszYTFiOS8rdXE1VkdpcFZxaVJQVDA5MTZ0UkpBd2NPdFB0Z1h0UnVEZDI2ZFZOQVFJQm16cHlwdUxnNEpTY25hOHFVS1ZaejB0TFNITjZxTUMzTnNWVXlaOCtlMVpvMWE5UzZkV3VGaG9aYUhjdk96cmI2YkRLWjFMTm5ULzNqSC8vUWpoMDcxS1pORzRmdWNTY2hLQUFBQUFCS0lQOTFoTFZyMTJyaHdvWHk4dkxTWC83eUY1VXZYMTV2dlBHR0preVlvRGx6NW1qMzd0MGFQSGl3cWxTcElvdkZvc3VYTDZ0Y3VYSktTa3FTbTV1YmpoNDlxdlhyMSt2QkJ4KzBhcUJYM0h2aWhaZWpWK3llOTdCNDVlaHhuWm82VHo3TncrVDdRRk5Ka25lakJtcXcraC9HM0t6VDUyVEp6cEdyajdkeVVuT1Uvc3RlbWV4OFUxcXU2YjJxOUhBbjQvT2xEVnQwYXNiSDhyeXJqcW8vYi8rOTc4S21UWnVtK1BoNFBmYllZd29LQ3RLc1diUDB5eSsvcUdYTGx0cTdkNjhPSHo0c056YzN1Ym01eWRYVlZTNHVMc3JKeWRHSUVTT1VuWjJ0Yjc3NVJ0bloyY3JLeWxLM2J0MktiVEI0dlRJek0zWHExQ2tkUDM1Y0J3OGUxUDc5KzNYbzBDRmxaV1hKMDlOVHpabzFVNmRPbmRTMGFWTzdLdzRLYTlHaWhWcTBhR0UxbHBHUm9jbVRKK3ZpeFl0NjdiWFhqT2FEdWJtNXNsZ3NSdkR3KysrL1M1TE5TaFIzZDNjRkJnWmFmYnUvY09GQ1pXUmtGTmtNOHRTcFUvTHc4TkMrZmZ2c1h0TlJxYW1wOHZIeE1Yb2RGQXhKVENhVHBrNmRhclhLSlQwOVhibTV1Zkx4OGRHRkN4ZTBiOSsrSXBzdGhvYUdLaW9xU2t1V0xMRzd0RDgxTlZXZmZQTEpkZFZkbEdyVnF1bmRkOStWbjUrZkxsNjhxRU9IRHNuSHgwZloyZG5hdm4yN3pVcWVEaDA2S0Nnb3lDWlVLQ3NJQ2dBQUFJQVN5Ry9RZHVIQ0JYWHQybFdQUC82NHlwZlA2d2xRbzBZTlRaczJUZE9uVDllMmJkdDAvdng1VFowNlZSYUxSWU1IRHpZYXp6VnAwc1RvZk4rblR4K3I2eGY4OXJpZ0gzNzRRU3RXckxCNzdIVDBJbGx5c2hVd3ZlZ2wxUmZYYk5TSnQ2eXY3ZGZWK3B2UzBQaFZjcTFZd2ZpY2szcFpTV09teXFXY2wrNzZhSXBjdkJ6cnNsKytmSG45NVM5LzBSTlBQQ0ZKQ2d3TTFKbzFhN1JyMXk3RnhjWHA2dFdyRGwybldyVnE2dDI3dDBOelMrcU5OOTdRYjcvOUppbnZ0WTY3N3JwTDNidDNWK1BHalJVV0ZsWXFUZXdtVDU2c2d3Y1BxbCsvZm1yZS9IL2JSeVlsSlduRWlCRnlkWFdWbTV1YnNZdEJmdlBMZkRWcTFMRHEvcCtlbnE3MTY5ZXJVYU5HTmxzVTVsdTRjS0YyN05oaG5GKzNidDBpNjZ0UW9ZS0NnNE90Z3BEZzRHQlZxRkJCRXlkTzFOR2pSeVhsQlFNTkcxcnZsRlQ0ejJmUG5qMmFObTJhMVZoeDM4U1hLMWV1eUcwd2I2U1pZWEhxMWFzbktlK1ZtTGZlZXN2cVdPSC9EcjI4dk1wc1NDQVJGQUFBQUFBbDBycDFhMjNhdEVuUFB2dXMzWWUxU3BVcWFjcVVLVnE3ZHEwZWZQQkJtVXdtbVV3bVBmSEVFN3AwNlpJcVZLaWdUcDA2R2QzWjg3OHREZ2dJVUtkT25ZcDhOendzTEV3WEwxNjBlNnoyaEtHcS9HZzNlZFd2VzJUZGxSN3BJdmRhTldTNW1pVkxUbzVjL2NxclFqdnJ4b1R1TmExZkNYQ3Q0S3ZnUmUvSmtwMGpyNGIybXcvNlJqUlJqV0ZQV1kwOS9mVFRWdC9RQmdVRmFkaXdZVlp6c3JPemxaMmRyWnljSEt0bDZnVWZXcS8zMjNCSFBQUE1NenAvL3J4cTFhcWxtalZyRnZ0YXdmVWFQSGl3ZnZ6eFIvWHIxODlxdkU2ZE9vcU1qRlJXVnBaeWNuTGs2dXFxc0xDd2EvWS84UEh4MGVqUm8xV3JWaTJiWTU5Ly9yazhQVDNWdUhGamRldldUUzR1TG1yUW9JSHhmbjJGQ2hYVXAwOGZxNzlmelpzM3R3b3dKT245OTkrWGxMZjE0cWxUcDJReW1SUWNIS3k3Nzc2NzJOb2FOR2lnLy91Ly96TWFDQVlFQktocjE2N0ZubVBQUXc4OVpQUk9jRVNMRmkxMDRjSUZ1OGRjWFYyMWJOa3lteDREMWF0WDE2UkprNVNibXl1VHlhU3FWYXNxSUNDZ3hMWGV5VXlYTDErMk9Mc0lsQTJkN2czUWt5K08wcE12MnU4RUMrRFc2blJ2Z1A3OWgvMy94d29BSmZGQVVHVnQzSHZzbHQxdjlGTjl0ZnVuZjEvWFBmdjE2NmNGQ3hZVXV3MmVJeXdXaTBQTDBRSGMrY3htc3dZTkdxU2xTNWM2dTVRUzgvWDF0ZnQveUlyZWN3TUFBQUM0dy9qNyt4dGJ5OTBJUWdJQStaS1NrdVR2Nysvc01rb1ZRUUVBQUFES2pJaUlDTVhGeFRtN0RBQjNrTGk0T0VWRVJGeDc0bTJFb0FBQUFBQmxSbVJrcEJJU0VwU1ltT2pzVWdEY0FSSVRFNVdRa0ZEc2JpVzNJNElDQUFBQWxCbmUzdDRhTm15WVpzeVlRVmdBNElZa0ppWnF4b3daR2o1OCtBMzNQZm16WWRjREFBQUFsQ2xObWpUUmlCRWo5TUVISHlnOFBGd2RPM1pVWUdEZ0hmY1BmUUNsejJ3Mkt5a3BTWEZ4Y1VwSVNORElrU1BWdUhGalo1ZFY2Z2dLQUFBQVVPWTBhZEpFMGRIUmlvbUowZHk1YzVXY25Lek16RXhubHdYZ1Q4N0x5MHYrL3Y2S2lJaFFkSFQwSFJzd0VoUUFBRXBOcmtWS3UySlJPWGVUM0s5ak8rcXNIQ2tqeTZMeW5pYTUwRkFjd0UzbTdlMnQvdjM3cTMvLy9zNHVCUUQrVkFnS0FBQTN6SnhsMGJyZmN2VHo4UnpsV0NTVFNRcXA2cUtlOTdqSnYveTFuL2hQcFVucjltYnB3UGxjV1N5U3EwbHFYc2RWUGU5MWxiY2JpUUVBQU1DdFJGQUFBTGdobWRuUzdPMVpPbjNaWW94WkxOSytzN2s2ZFA2cVhtenRyam9WaXU2ZGUreWlSWFArZlZWWnVmOGJ5N0ZJOGNkeWREUWxWOE5hZThpTC8yOEZBQUJ3eTdEckFRRGdoc1FkekxZS0NRckt5cFZXN2NrdTl2eFYvOG0yQ2drS09uM1pvdThPNXR4b2lRQUFBQ2dCZ2dJQXdBMzU1V1FSVC9uL2xYVEpJbk9XL1dOWHM2WGpsNG8vLzVkVEJBVUFBQUMzRW9zNUFRQTNKRFhUL21xQ2ZDRlZYZjQvZTNjZUZ5c1ViYzRBQUNBQVNVUkJWRlgxUDM3OE5leWJJb283SW9vcmlncG11TytLVzUvUXRNeFNLeittZmsxVHlUVzNyRFJ5eVNXM2NxL2NGN0swTkRWeXd4VkZORTBGQ1JjV0YxeGdXR2ZtOXdjLzdzZGhGZ2JVU0hrL0g0L1BvNWw3enozM3pFQWZPdTk3enZ1TnRRcjJYYzNtOUEwdDk5UTZYQjFWTktwb1Rmc2ExdlJ0Wk1QR3M5bVk2dVZCbXZuK2hSQkNDQ0hFMHlVckNvUVFRanlSMGs2bWt3Mld0SWMzRzltdzRtUVd2LzZsNFhhcURvME83cWwxSElqT1p0R1JUSHpLVzlHNnV1a1NDZWI2dDlTZVBYdElURXcwT0o2WW1Nam5uMy9PK2ZQbm4vZ2VuMzc2S2ZQbnp5Y3VMczVrbStEZ1lBWU9IRmlvL2xOU1VnbzdOQUJXcjE3TjZ0V3JVYXZWVDlSUFhnOGVQT0RXclZ2Y3ZuMjd3TmNtSmlaeTkrN2RwenFlSjdGdjN6NSsrZVVYc3JQTmI1Y3ByT3ZYcjV2OS9YZ2FNak16MmJWckZ3OGVQSGltOXhGQ0NQRmlrMENCRUVLSUovS1NoK2svSlcycjIzRDh1cGFZZThhM0Z5U202UGo1VHcwZGExcGpaeUpXME1STS81YUlpSWhnenB3NWZQamhoMlJsNmUrQnVIcjFLbUZoWVV5Yk5xMVFFOTFjRHg0ODROQ2hRK3phdFl2TXpFeVQ3UklURTdsMTYxYUIrOSswYVJQdnZQTU9zYkd4aFI3ait2WHJXYjkrUGFtcHFTYmJwS2VuTTJ2V0xLS2lvaXpxTXlzcml4RWpSakJ3NEVBV0wxNWM0REdGaElUUXQyOWZMbHk0VU9Ccm40VkZpeFl4Yjk0OHN6L0R3dHF3WVFPREJnMWkxcXhaYUxYbXQ5czhpZVhMbHpOLy9ueSsvZmJiWjNZUElZUVFMejRKRkFnaGhIZ2liYjF0cUY3YStGUC8raFdzT0huRGZJNkJVemMwMkZ1cnFGM1dNRkpRdmJTS050NkYzeVdYa1pIQm9rV0xBQmc2ZENpMnRyWjY1MXUwYUVIMzd0MTUrUEFoSzFhc0tQUjlUcDQ4aVU2bm8zTGx5dFNvVWFQUS9SaWowV2c0ZHV3WUR4NDhZUHo0OFlVS05GaHE0OGFOSERod2dFbVRKbGtVTE5pOGVUUHg4ZkVBSEQxNmxMTm56MXA4ci9Qbnp4TVZGVVhUcGsycFY2K2UwVGJidDIrblU2ZE9GdjJ2ZS9mdWV0ZmV1SEdEQ1JNbWNPL2VQWXZIOUN3MWI5NGNLeXNycmw2OXlzNmRPNS9aZmQ1KysyMmNuSnpZdTNjdmx5NWRlbWIzRVVJSThXS1RIQVZDQ0NHZWlMVUtoalMxSXl4YXc4bnIyU1NuNVd3WGFPWnBqWnVUaW1TMStSd0RHaDA4eXREUnVMS0tXdy9oZnBvT04wY1ZUYXJZME5iYkd1c24ySG13Wk1rU2J0eTRnWk9URTFGUlVVWW52NW1abWRqWTJHQmpZNk1FRlV3SkNncWlTcFVxQnNmRHc4TUJhTjI2ZGVFSGE0SzF0VFhUcDA5bitQRGhKQ1ltTW5IaVJCWXVYSWlycSt0VHYxZi8vdjJKaVlraFBEeWNTWk1tTVhQbVRIeDlmWTIyalkyTlpjT0dEZGpZMlBEYWE2K3hhZE1tWnMrZXpUZmZmSU96czdQWisraDBPcFl2WHc3QXNXUEg2TlNwazk3NW1UTm4wcVJKRTBxVUtLRjgzd2tKQ1dSbFplSGg0WUZLcGY5TGNlUEdEZXpzN1BTT3paOC9uOGpJU01hT0hjdmN1WE1wVmFwVXZwOWZvOGtKYXVYdC8ybW9XclVxM2J0M1orZk9uYXhkdTVhMmJkdGFOS2JINWYyZThqTml4QWlMMnYzMjIyOEY2bGNJSWNTTFR3SUZRZ2doQ2kwekc4TGpOSnkra1pOL0lMZk00ZTFVSFRzdlpoUGdhVTFKQnhYSlpoSVNXcW5BeFU3RnZpdGE3cW9CVk54UncyOVhzamx6VTBPRGlsYTA4TExHMmE1Z2s3Y0RCdzZ3ZS9kdUFOUnFkYjVQY2ZmdTNadHZueTFhdERBSUZEeDY5RWdKRkhUczJMRkFZN1NVcTZzck0yYk1ZT1RJa2R5NmRZdkpreWN6Wjg0YzdPM3RuK3A5cksydG1USmxDcE1tVGVMczJiTjgvUEhIZlBIRkYvajQrT2kxZS9qd0lWT25UaVVqSTRPQkF3Znk5dHR2azVpWVNGaFlHRk9uVG1YV3JGa0dFL2ZIN2RtemgwdVhMdEdzV1RNcVY2NE01RXpTZCs3Y2lVYWpvV1RKa2dES2FnR0F2bjM3a3BLU3d1clZxL1g2MHVsMEJBWUdHdHh2d29RSmpCdzVrcmk0T01hTkc4ZThlZk53Y1hFeCsvbHpBd1ZXVnM5bXdXWC8vdjBKRHcrblc3ZHVacjhmYzZ5c3JKVHY3RW5kdUhFRG5VNlNoUW9oaERBa2dRSWhoQkNGY2o5Tng4cVRtY1EvTXQzbTcvdGFHbGF5SWl6YTlQYUQrdVd0eU5KQy9DTU44TDlnUUxZV0VsSjBKRnpSRVA2M2huZGVzcVdxbTJVVHVLaW9LT2JNbVFOQWxTcFZXTFZxbGNtMm5UcDF5cmVOT2Z2Mzd5Y3JLd3RmWDE4OFBUMEwxWWNscWxldnpvZ1JJNWd6Wnc1bHlwUlJKclZQbTYydExkT21UV1BreUpFa0ppYVNsSlNrRnlqSXlNaGd4b3daeE1mSDA2QkJBOTU4ODAwQVB2endRNjVldmNxNWMrZjQ3TFBQbURadEd0YldodHRKRWhNVFdicDBLYlZyMTlacnMzVHBValFhRGErLy9qcTFhOWZXdXlZOVBaMTc5KzRaWGMyUmxwYUdUcWN6MkZiaTd1N09yRm16R0RWcUZOZXVYZVBqano4bUpDUUVCd2NISWlNaldiQmdnVUZmdVVrTWh3NGRhblJWZ1lPREEwdVdMRkhlWDd4NGtaRWpSNXI4TGsxWnUzWXRhOWV1dGFodFNFZ0kvdjcreW5zWEZ4ZWp2NnZwNmVtRWhZWFJ1SEZqeXBZdGExSGZRVUZCWm5OV0NDR0VLTDRrVUNDRUVLSlExcDdPTmhza0FBaUwxdERmMzVZL0U3UWtwUm8rdVN4aHIrTFZlalljanRXZzBabGVNZkFvRTFhZXpHWlVTOXQ4cXlCY3VYS0ZxVk9uS29rTHRWcHR2aFVETEduajdPeHNkUEw0NjYrL0FpaDc1QzFaSHA1Zm01bzFhK3BOU0hNRkJnYmk1dWJHeXkrL0RFQjBkRFJEaHc3TjkzNlA2OWV2bjhHeHZFdlBYVnhjK1B6enozbnc0QUYxNnRSUmpqOTgrSkRKa3lkejhlSkZxbFNwd3ZUcDA1V0p2b3VMQzdObXpXTGt5SkdFaDRjemJ0dzRwazZkcXJkRklqczdtMW16Wm1Galk4T1VLVk9VYXc4ZlBzejI3ZHRwMUtnUmd3WU5NaGpmd1lNSDBlbDBlaFBtWExsVkU0eXRGcWhhdFNxVEowOW0wcVJKL1Bubm44eWVQWnNwVTZhUWxwYkc5ZXZYVFg1SE4yN2NNSHJjd2NGQjc3MjF0YlhKYlJZNm5VNnBNT0hrNUZUbzdRdzJOdm4vcDVwYXJXYnk1TWxFUlVYUnBVc1hSbzBhWlRSSUk0UVFRbGhLQWdWQ0NDRUs1ZnFEL0RPM1g3Nmo1Y29kRFNOYTJMTHJvb2FJV3hveU5XQ3QwdUZiMFpwWDZ0cWcxY0h2Vi9NdlI2Zk8wckgzaW9hK0RVMy82WXFLaW1MeTVNbW8xV3A2OSs3TjFxMWJ1WG56SmoxNzlqVGJ0eVZ0VnExYVpmQkUrOHlaTTBSSFJ3UC95MDlnN0tuMy9mdjNlZlRvRVZaV1ZrckdleHNiR3lwV3JHajBYaFVxVkRBNWp0d2dBZVFzUTg4dkgwQ3UzQ2ZIbGs1YUsxYXNxRGUrNjlldk0zMzZkT0xpNGloZnZqd3paODZrUklrU0J1UCs0b3N2R0Q5K1BPZk9uV1BZc0dGTW5EaFJ5WE93YU5FaXBjTEIyMisvYlhEUHMyZlBFaGdZQ0VDSERoMlVaSVJyMXF4QnBWTFJyVnMzamh3NWdyMjlQZDdlM2pnNU9mSGpqejhDNE8zdGJmUnpORzdjbU1HREI3TnAweVlsU05LMGFWT2orL0k3ZCs0TUdOK0dZaXk0VTZ0V0xVSkRRNDNlOThHREIvVHUzUnVBNzcvLzN1QzdLcWozM250UCtkMTY3NzMzOU02bHBLU1FuSnlNdGJVMUZ5NWNZUERnd1JiMVdicDBhVXFYTHMyUUlVT1VuQkZDQ0NFRVNLQkEvRXZvZERxdS9CbkZrZjE3T0h2OEtIZVRFcm1ibEVoVzF0TXZVU1dFK0dlVWRsTHh0cDhObnFWeXRndjA4cldoZTEwYjBySjBPTnFCTlNwc2JYSTJHM3pjd1k1Zi9zb20vRy96d1llSW05bG1Bd1huenAxRHJWWVRGQlRFa0NGRDJMcDFLMjV1Ymd3WU1NRGtOUXNXTE1pM0RZQ2JtNXZCc1I5KytFRjVuYnYwM2RpeThGR2pScEdjbkl4R295RXhNWkZhdFdvUkhSM052SG56Q3B6UTduSFZxbFV6T1ZITkszZWl1MkxGQ291WHBrUE8veitIaG9heWN1VktNakl5OFBUMEpDUWtCSGQzZDZQdHExZXZ6b0lGQzVnNGNTSzNidDFpekpneHRHblRoc0dEQjlPeFkwY3lNelBadDI4ZlhsNWV0R3JWQ29EdnZ2dU9hdFdxMGJKbFMrVTlRRXhNRERObXpPRDI3ZHNNR0RDQWF0V3E4Y2NmZitoOTc1Q1RmTkJjb0tkMzc5NTA2TkRCNk0vdzhjK3AwK2tzZW9KdmlZeU1ET1gxMDhnbFlXNEZSQzZOUm1OUnU3enlidHNvckZjRDZwUDY2TUZUNlVzSUlVVFJra0NCS0hKbmpoL2htOW1mYytYUEtHenQ3S252OXhLTkFwcmpWc1lkVzd1bm02aExDUEUvNnhiUGUyWjlsM2FDa1Mxc3NiRlNzZStLaGxNM3NybVhCdG84dXcvc3JjR3psSXJXMVcxNHJiNHRsVXRxMkJwbGVuV0Ixc3oyQklDMzNucUxTcFVxMGE1ZE8rV1lpNHNMUFhyME1Ibk5nZ1VMOG0xanpJVUxGNGlNak15MzNZMGJON2h3NFFKOSt2VGg0TUdEQUxSczJaTExseSt6Yjk4KzVhbXpNUXNYTHVURWlSTUd4MWV1WFBsVUV4bWVPWE9HTDcvOFV1K1l0YlUxMzMvL1BXZlBubVhwMHFYb2REb2FOMjdNcEVtVGxHU0RwbFNxVkltRkN4Y1NFaExDeVpNbk9YandJTzNhdGFORml4YjQrdm9xZ1lMYzRNeDMzMzFIOWVyVjlkNC9mUGlRano3NmlKU1VGQ1ZoSXVROHhhOWF0U3BaV1ZsWVdWbmg0ZUhCNjYrL25tOVpTbk5CQXNpcGZnRlBiOUtjR3lpd3NySXFkT0xDeHhsYkFSRVZGY1c0Y2VQdzhQQmczcng1SmxjdC9Qbm5uNHdiTjQ2U0pVdnl6VGZmNUp2VXNiQWFOVzNLMldQSG5rbmZlVWxBUWdnaG5pMEpGSWdpazU2V3hyeXA0eml3S3hUdk92V1lNbThwQWEzYjQrRGtWTlJERTZKWWVGYUJBaFh3emt0MnBHVEFxbE1aM0ZPYmJwdWhnU3QzZFZ5NW0wVkFGV3RlODdVaEtVWEh3V3VGVDlUM2VKQUFjcDdFNXBjVHdKSTJqMjg5ME9sMGZQUE5OeGFOSnplSFFZc1dMWlJBUWZ2MjdWbTllalUvL3ZnanZYcjFNcGxsLy83OSt5UW1KaG9jejkyK2tPdnUzYnNzWDc2Yzk5OS8zK1NUZm5NeU1qSzRjK2VPM3JIY01mbjUrZkhXVzI4Qk1HREFBSGJzMkFIa0pNSXpOZTdzN0d4S2xpeko1NTkvem80ZE83aC8vejR0V3JRbzBKaEtsaXpKbENsVFVLbFVQSHo0a1AzNzk5T3laVXVhTjIvT2tpVkxTRXhNZktwbC9YSnpXanlOU1QzOEwxRGc5SXorcHQyNGNZUHAwNmVUbloxTi9mcjFpWTJOcFc3ZHVnWXJJbUppWXBnNmRTcVptWm1NSHovK21RVUpBRDVac09LWjlaMVg4TURYaVR3Wi9vL2RUd2doaWhzSkZJZ2ljVGNwa2NuLzl5N1hyMTFsN09kejZmUnE3MmRXamtvSThjL3lxMnlObXlOOGRTalRiSkFncitQWE5aUjBnTTYxYkRoOVEwdHExdE1wMiticTZtcjJxZjNLbFN2emJRUG9iUkhZdTNjdmYvNzVKeDRlSHFqVmF1N2R1MmYwbW95TURQYnUzWXVibTV0ZTVZRHk1Y3ZqNysvUDZkT25DUXNMbzMzNzlrYXZuenAxcXZKYW85SFFwVXNYbyswMmJkckU3Ny8vamxxdDVyUFBQalA3T1l6SnUyYy9iOUJrNE1DQnl1dWxTNWNDMEtOSEQ2T1Q2dnYzN3pOanhneXFWcTNLaHg5K1NLOWV2UW84bmx4K2ZuNUFUaFdDNk9obzFxOWZYNkJ0RTdudTNidEg2ZEtsemJiSlRUeVlOMkZoWWVVR0NsSlNVaXhLY1BtNDc3Ly9udkxseTV0dGs1YVdSdGV1WFltSWlHRFhybDM4L1BQUDJOdmJVNzkrZmZ6OS9XbllzQ0ZIamh4aHk1WXRXRnRiTTIzYU5CbzJiRmpvenlPRUVLSjRrVUNCK01lbHA2WHg4YkIzZUpCOGx3WHJRL0d1N1pQL1JVS0k1NFpmSld1T3hHb0xGQ1RJZGVCcU5pMjhyR2xRU1VYNDMwOG5VRkN5WkVuNjl1MXI4dnpLbFN2emJmTzR0TFEwVnF6SWVYSTZZc1FJNXMwenZUSWpORFNVNU9SazNucnJMWU1FZ2oxNzl1VDA2ZE9zV2JPRzFxMWJQOUhlK0lFREIzTHc0RUdPSHovTzNyMTdsYVI4LzdSVHAwNHhkKzVjN3R5NVEzUjBORDE3OWpSWk1qSXNMSXl3c0REbC9mNzkrOW0vZjc5QnU4VEVSS0tqby9IMjlpNVVrQ0F6TTVQMzNudVBMbDI2TUdEQUFKTlArSE9yWGxpYUhESS91Y2tqYld4c0xFNWttSnljYlBFWWF0YXNTYzJhTllHY2FoUVJFUkVjUG55WWd3Y1BjdnIwYWIyMkhUcDB3TXZMcXdDakYwSUlVZHhKb0VEODQrWk5IY2VOMkdnSkVnanhndkp3VmJIclV1RzJEbWgwS2k0a2FLbGF5aXJmeElhV1NrNU9adEdpUlUvY0JxQkxseTdVcUZFREp5Y25talp0YXJSY1h5NjFXczJtVFp1d3RiWGwxVmRmTlRnZkVCQkE5ZXJWaVltSlllUEdqVWFyQUZqSzJkbVpJVU9HTUhQbVRKWXRXMFpBUUlCZVdjSm5MVGs1bVZXclZpbmJMR3JVcU1HVUtWT29WS21TeVdzc1NXWUk4TWNmZndBNXBTRHpQcG5QKzc1S2xTb0d5U1FqSXlOSlRVMWw1ODZkOU8vZlA5K24rekV4TVNiYnBLZW5LK2Y4L1B3TThqbzhMaUVoQWNqNU9VK2ZQdDNzUFNFblVKR2JrTkdTN1FwcXRacnIxNi96OTk5L2MrWEtGUzVkdXNTVksxZlE2WFNvVkNwOGZIeXd0YlhsL1BuejdObXpoejE3OWxDK2ZIa2FOMjVNa3laTjhQUHplMnBCRVNHRUVDOGVDUlNJZjFUOHpUZ083QXBsN09kekpVZ2d4SE5PQlJoNzV1OXNCM2RTQzc4YTRHNGExQ2hqUEdtaHMxM0JhOUducEtTd2MrZk9KMjREVUw5K2ZXcldyTW1nUVlONDZhV1h6TFpkdjM0OWp4NDlvbXZYcmlZVDZmMzN2LzlsMHFSSi9QREREd1FFQkNoUGlBdWpYYnQyL1BUVFQwUkZSYkY4K1hMR2pSdFg2TDRzcFZhckNRME5aZE9tVGFqVmF1enM3T2pYcng5dnZQRkd2aXNrOGt0bUNEbTVJSGJ0MmdXQWg0ZUhzaXJqMXExYmFEUWFnMUtVeHNwTjVpYUREQWdJd05uWjJXajVTc2g1S3YvZ1FVNkN2TEpseSthN0JhRmN1WEptei8vOTk5OEFab01sajh0ZGdlRG82R2h5Szk2U0pVdTRmUGt5OGZIeEJ0dGRuSjJkYWRLa0NmNysvalJ2M2x6WnVwQ2Ftc3FwVTZjNGZ2dzRKMDZjWVBmdTNlemV2UnNyS3l2ZWVPTU5nMUtMUWdnaEJFaWdRUHpEVGg4NWhIZWRlblI2MWZ4ZVlDSEV2OStNUUR0aTcwSE1QUTFKS1RydXFiVWtwNEdWQ3JLZllERkFsa2FIdFpVVjFpb280YUNpckJOVWRiT21XbWtWTmR3TG5zdkUyRlBtSjlXNmRXdXo1OCtmUDgvbXpadXhzYkhoOWRkZk45bXVTWk1tTkcvZW5LTkhqekpqeGd3V0wxNmNiMFVCYzRZTkc4Ync0Y1A1N2JmZkNBd01mS1o3MHRldVhjdnUzYnVWSmZ2Tm16Zm4vZmZmcDNMbHlrL3RIcWRPbmVMV3JWdlVybDJicjcvK1dqbis5dHR2azVpWW1PL1BWYWZUY2VUSUVRQWxENFNwYTJiT25NbnZ2LzhPNUFSZEJnOGUvRVJqUDN2MkxBQzFhOWUycUgzdTkyZ3UyYUNqb3lNWEwxNmtmUG55TkduU2hLcFZxMUtqUmcxcTFxeEpsU3BWbEVCS3AwNmRsTjk3WjJkbjJyUnBRNXMyYmRCcXRadzdkNDdEaHc5ejlPaFJtalJwOGtTZlVRZ2h4SXRMQWdYaUgzWHZkaUxESjA2WHhJVkN2QUFjYlZUVUxRZDF5ejM5UHlYVjNWUjgwYzJlZ3E4ZjBEZHAwaVN6eTZzZm4xQTlMV3ExbWkrKytBS2RUa2UvZnYzdzhQQXcyMzdVcUZGY3VIQ0JoSVFFSms2Y3lPelpzd3VkS2I5bXpacTBiZHVXK1BoNHlwUXBVNmcrTExWNTgyWUFHalZxeEx2dnZxdVhyTkVTc2JHeHJGdTNUbmtmRXhPajl4NXlNdnZiMmRrcFMvSUw2cSsvL3VMMjdkczRPVGtSRUJCZ3NsMUdSZ1luVDU3RTN0NGVXMXRiZnY3NVoxNTc3YlY4RXlDYWN1M2FOZUxpNGxDcFZCWUhheDQ5ZWdSZ05wL0IyMisvVGYvKy9RdWR6OExLeW9wR2pSclJxRkVqaGc4ZmJwQTNRd2doaE1nbGdRTHhqN0t5dGlHZ3RmSHMza0lJa2V0SjVpK3paODgyT0phN3o5Mll1M2Z2R3IzR0dCOGZIN3AzNzI3eWZIWjJOak5uemlReE1SRlBUMC9lZlBQTmZQdDBjM05qMHFSSlRKbzBpY3VYTHpONjlHZysrK3l6QWlYdXk5MlhEamtKRnAyY25MQzJ0cmI0K3NKbzE2NGRmZnIwTWJ0ZFl2bnk1Zmo3KzlPNGNXTWxRSnllbmc3a0JBcGlZMk9WdHRldVhlUGF0V3Q2MS9mczJaTTJiZG9VT3QvQzRjT0hnWnpWRHViS0h1YXVqR2pkdWpXMWE5Zm0yMisvNWV1dnY5YXJPbEVRdWR0WUdqUm9vRmN0dzV5SER4OEN4Z01GR1JrWkRCczJyRUJqaUkrUEw5QzJnazgvL2ZTcHJnWVJRZ2p4ZkpOQWdmaEhsYTlRQ1lkblZGTmFDQ0VncDNSaFFhalZhb3V2MFdnMEpnTUZPcDJPa0pBUWpoOC9qcTJ0TFdQSGppVStQcDVwMDZZcGJlN2N1UU5nTUlHYk9YTW1ZOGFNWWM2Y09jVEV4REJzMkRBbVRacGtObGxpcm4zNzloRWRIYzJRSVVNQTgwK2tuNmFQUHZySTdPUWJjaWJnVzdkdVpkV3FWVXB1Z053eWhLKysraW9mZlBBQmtMT3lvME9IRGt5WU1FRjVENGJmVXk1VDN5UEFpaFVyc0xLeVFxZlRLVlVVMnJWclozS01kKy9lVlZZeUJBVUZVYWRPSFhidTNNbWhRNGZZdm4xN2djczczcng1azE5KytRV0FidDI2V1h4ZGJxREEyTllUclZiTDlldlhDelNPN096c0FsMlRsWlZWb1A2RkVFSzgyQ1JRSVA1UnprK3c5MVlJOGZ6d0thZml5aDBkV1FYTVZlQnNxOExMN2NtMkp2MzIyMjhtenoxNDhJQjU4K1p4OU9oUmF0YXN5WlVyVnloUm9nUzJ0cllrSnlmVG8wY1Azbi8vL1h3VDJSbVRXKzVQcFZJeFljSUU2dFNwUTNSMHROSEpXdDVqV1ZsWmRPN2NHVnRiVzJiUG5vMU9wNk5DaFFwbTc2ZFdxMW04ZURGNzkrNTlvaVNJbG9pTmpVV24wMUd0V2pXTHI4bkl5RUN0VnFOU3FaVEVlcER6cEJ1d2FHdEVmaE5kWStkMXVweEVtbWZQbnVYT25UdTR1TGlZRExoa1ptYnl5U2Vma0pLU1FwTW1UZkQxOVFVZ09EaVlpUk1uc216Wk1weWRuUWtNRE14M3JKQXpvWjg3ZHk0YWpZYXFWYXZTdG0xYmk2NkQvNVZHTkxaNnd0SFIwZXp2dFU2bkl5d3NqRFZyMXBDVWxFUjJkalkyTmpab05CcXFWYXZHa0NGRExBbzZDU0dFRUxra1VDRCtVWTZPc3BwQWlPTGd2U1oyWkdzZ0psbkw5ZnM2Ymp6UWNUZFZ5NE4wU00vV29RUHNiY0RSVmtWWkp4VWVwYXp3Y3JPaVpoa1ZOczlveGZ5UkkwZFlzR0FCeWNuSkJBWUdNbkxrU0xwMzcwNnBVcVVJQ1FsaDJyUnAvUFRUVDV3NmRZb1BQdmlBbDE5K3VVRDl0MnZYanN1WEwxTzJiRmtsMmFHM3Q3ZmVCQzgzQ1orcFNWKzdkdTN3OFBBZ1BUM2RJRnQrN2dRWUlDb3Fpb1VMRjVLWW1JaU5qUTF0MnJRcDBGZ0w0dWVmZjJiWnNtVUVCd2NYS0ZCdzgrWk5BTnpkM2ZWV0h1UnVMOGd2RUFLbWd6NzVmWStBVXFxeFJZc1dSdmYwWjJSa01IWHFWQzVldklpTGl3c2pSNDVVenZuNStURjgrSEFXTGx6SW5EbHppSStQWitEQWdmbnU2Vit4WWdWUlVWRUFEQjA2dEVENWVITExLUlprbTBWNmVqcjc5dTNqeHg5L0pEWTJGaDhmSHo3NTVCTUdEeDVNeFlvVkdURmlCTE5uejJiOCtQRTBhdFNJb0tBZ21qVnJKbm1DaEJCQzVFc0NCZUlmWmZXTTk4d0tJZjQ5Ykt5aGxyc1Z0ZHlMZGh5WEwxOW0yYkpsUkVWRjRlTGlRbkJ3TUYyNmRORnJVN1pzV2I3NjZpdVdMRm5DN3QyNytmampqL0gxOWVXZGQ5NmhRWU1HRnQ4cmQvbi9rekMxT2lBcEtVbDVQWG55WkhRNkhWNWVYa3lZTUFGdmIyK3pmZWFXL1FQeVRZU1hrWkVCNUFRbXBrNmRTbmg0T0RZMk5zcVdCcFZLaFU2bkl5c3J5K3pXZzVpWUdBQThQVDMxanA4OGVSS0FPblhxbUIzSGszanc0QUVIRHg0RU1CcEV1WG56SnA5ODhnblhybDNEMnRxYWlSTW5HZ1F1WG5ubEZXN2Z2czJHRFJ2NDRZY2ZPSDM2TktOSGo2WjY5ZXBHNzdseDQwYTJiTmtDd0gvKzg1OTh5MmMrTGpzN1c2bVNrRjhBUmFQUkVCRVJRVmhZR0VlT0hDRTFOWlVLRlNvd2Z2eDRPblRvb0JmTThQUHo0OXR2djJYRGhnMkVob1p5OXV4WjNOM2RhZFdxRmMyYU5jUFgxN2ZRaVJHRkVFSzgyT1N2Z3hCQ2lCZU9WcXNsUER4Y21Sd0J0R3JWaWc4KytNQmtKbnQ3ZTN0R2p4NU51M2J0K09xcnI0aUtpaUk0T0Jndkx5KzZkZXRHcTFhdGNIY3Z1cWpIaVJNbmxOYzZuWTZ1WGJzeWZQaHc3TzN0OWRyZHZuMmJSNDhlNGVMaWdyMjlQWm1abVh6Ly9mY0FPRGc0NE9ibVp2WStWNjVjVWU0UkhoNU9sU3BWbURoeG9oTEFjSE56NDk2OWUwcGxnTHdUVFoxT1IyeHNMT3ZYcndkeUpxdTVIajU4eU1tVEo2bFlzU0lWSzFaVWpuZnUzRm1wbXBDYi9kL1cxdGJ5THllUE8zZnVVTHAwYWRScXRkNzlOUm9OTzNic1lNMmFOV1JrWkdCalk4T2tTWk5Ncmg1NTc3MzNxRnk1TXZQbnorZlNwVXNNSFRxVWR1M2EwYnQzYitYNzBPbDBMRjI2bEIwN2RnRGc3Kzl2TlBGZ2JHd3NDUWtKdUx1NzQrYm1ob3VMQzNaMmRpUWxKYkY2OVdxU2twSlFxVlI2NDgxMSsvWnRUcHc0d2VuVHB6bHo1b3hTU3RIVDA1UEJnd2NUR0Job2NzTHY3T3pNZi8vN1gzcjI3TW5XclZ2NTlkZGYyYkZqQnp0MjdNRFIwWkZhdFdwUnAwNGQyclJwODh5M3NBZ2hoSGgrU0tCQUNDSEVDK1BVcVZNY1BIaVE4UEJ3N3QrL0QwRERoZzBaT0hDZ3N2ODhQNDBhTldMRmloWHMzcjJiVFpzMkVSc2J5NUlsUzFpeVpBbGVYbDRNR3phc1NQWjdIemh3QU1pWlFBY0hCOU9oUXdlajdjNmNPV095aWtQSGpoM3p2Yy9XclZ1VjF6MTY5R0RvMEtGNndZaUFnQUIrK2VVWFZxeFl3WW9WSzh6MjVlN3VUdWZPblpYMzMzLy92WktQNFhHdFdyWGkxMTkvSlNvcWl1am9hSUFDYlhQSXk5dmJtOVdyVnhNVkZhVk1vS09pb3Bnelp3NjNidDBDY2dJZVU2ZE9wWDc5K21iN0Nnd014TVBEZ3psejVuRGp4ZzBPSERqQWlSTW5XTEZpQmRuWjJZU0VoQ2piRFJvMGFNQzBhZE9NVHRwdjNyeko5T25UemQ2clc3ZHVldmtjY21rMEdyWnMyY0xObXpleHNiR2hlZlBtZE8vZW5TWk5tbGhjNHJCTW1USU1HVEtFZDk1NWh3TUhEckIvLzM3T25UdEhaR1FrcWFtcDlPM2IxNkoraEJCQ0ZBOFNLQkJDQ1BIQ3lNMDRiMnRyUyt2V3JRa0tDckk0UVBBNFcxdGJYbjMxVmJwMTY4YStmZnZZczJjUEZ5NWM0T0hEaHdaTDVtMXRiWi9vNmJlbFB2bmtFeVpPbk1qNzc3OXZObEJSdFdwVlpYc0E1R3dWS0ZldUhHM2F0S0YvLy83NTNxZGZ2MzVFUmtZeWN1UklvOVVDM24vL2ZTQW5JSkg3OVA5eEtwVUtOemMzNnRXclI3OSsvZlJXTU5TclY0OWp4NDdSczJkUHZXdWNuSndJRHc5SHE5WGk3T3hNKy9idHpaYWh0SVNkblIyTkd6ZFczbnQ0ZUNqYktscTNiczNJa1NNdHpnZFFyMTQ5dnYzMlc3WnQyOGFHRFJ1WU5Ha1NaY3FVVVlJYkFCMDZkQ0E0T05qazc0S1hseGRPVGs2a3BhWHA1WnVBbkx3RVBYcjBNUG56cVZDaEFsOTk5UldIRGgxNm9uS1JrTE55cG12WHJuVHQycFhrNUdTT0hEbENpeFl0Y0hGeEtYU2Z6N08wdERSQ1EwTTVmdnc0Q1FrSlN2bE9VYnc0T0RoUW9VSUZBZ0lDQ0FvS3d0SFJzYWlISkVTUlU2V2twT2p5YnliRWsrdm9VNFdHVFpveGQrM21vaDZLRUlLY2Z5ZkQvNzVYMU1ONDZ2YnYzMCtUSmsyTWxwbkxLemc0bUhMbHlqRisvUGg4MjhiSHgvUHc0VU5xMTY3OU5JWlpLRHFkenVJbnlEcWRUbWx2NlRXNTFHbzFUcytvbEcxR1JvYkJkb2xjbG42K3YvLyttK3pzN0h4ek0rUjEvdng1c3JLeWpDN3Z0MVI2ZXJwZVZZeXRXN2ZpNnVxcWxIVE1qMDZuSXlNamc0eU1ETEt6czdHMXRhVkVpUklGL2htWmMvRGdRWnlkbmZVQ0pjOWFzNnFsMmZkbndVbzRQb25nZ2E4VGVUTDhpZTRaR1JuSm9rV0w4UGYzcDBPSERuaDZlc29Fc1poS1Mwc2pMaTZPL2Z2M0V4RVJ3WWdSSTJqWXNHRlJEMHVJZjRTTGk0dlJQMEFTS0JEL0dBa1VDUEh2OHFJR0NvUVEvN3puTFZBUUdSbkovUG56R1RObVRLRldIWWtYVjFSVUZQUG16V1AwNk5FRlNtWXJ4UFBLVktCQTZ1TUlJWVFRUW9oaUl5MHRqVVdMRmhFY0hDeEJBbUhBMTllWE1XUEdzSERoUXRMUzBvcDZPRUlVR1FrVUNDR0VFRUtJWWlNME5CUi9mLzk4RTFtSzRzdlgxeGQvZjM5Q1EwT0xlaWhDb0hzMkJBQUFJQUJKUkVGVUZCa0pGQWdoaEJCQ2lHTGorUEhqSnF1R0NKR3JRNGNPSEQ5K3ZLaUhJVVNSa1VDQkVFSUlJWVFvTmhJU0V2RDA5Q3pxWVloL09VOVBUeElTRW9wNkdFSVVHUWtVQ0NHRUVFS0lZaU05UFYycUc0aDhPVG82U3JsTVVheEpvRUFJSVlRUVFnZ2hoQkFLQ1JRSUlZUVFRZ2doaEJCQ0lZRUNJWVFRUWdqeGZQbi9WYi9WcVNsRk93NGhoSGhCU2FCQUNDR0VFRUk4VjF4S3VnSnc3ZktsSWg0SkhEdDJqRysrK1FhdFZtdnhOVHFkanVYTGwzUGd3QUdqNXk5Y3VNREdqUnZSYURRRkhrOUVSQVFiTjI0MGVtN2p4bzFFUkVRVXVNOW42ZlRwMHd3YU5JakV4RVNMcjNuMDZGRytiZmJ1M1V0a1pPU1RERTJJWXMybXFBY2doQkJDQ0NGRVFWVDJyQWJBc1QvMlU4L3ZwU0lkeTRVTEY5aTllemYvL2U5L0xiN210OTkrNDVkZmZxRmN1WEltKzl5NGNTTzlldlhDMnRwYU9SNFZGVVY4ZkR5ZE8zYzIyZmVaTTJmNDZhZWY2TnUzcjhHNWpSczM4c29ycitEdjcyLzAyci8vL3B2bzZHaUxQNGN4M3Q3ZVZLMWExZUwybXpadHdzdkxpL0xseTF2VWZzT0dEZXpkdTVmUFB2dU15cFVybTJ5M1pzMGFBZ0lDYU5pd29jVmpFVUw4andRS2hCQkNDQ0hFYzhYaC8xY3QyTHhxR1cyNzlNQzdUcjJuZm85ZHUzWngvLzU5aytmZmV1c3RBTFJhTFNxVkNpc3J5eGJxSmlRa3NIcjFhdno5L1FrS0N1TGh3NGQ4OTkxMzlPelprMHFWS2htOTV0S2xTMnpZc0lISXlFaGNYVjFwMGFJRjF0YldIRHAweUtCdFhGd2NrQk9NTUNZdUxzN291VTZkT25IcTFDbSsrKzQ3aXo2SEtmMzc5MWNDQmIxNjlUTFpidnYyN1lTRmhYSDU4bVVBZ29LQ0ROcE1uVHJWSUtnUkVCREFUei85eEpRcFU1ZzVjeVlWS2xRdzJyOVdxN1g0WnlLRU1DU0JBaUdFRUVJSThWenlydTNEdUVIOStIRHFURm9IZG4rcWZlL1pzMGVaZEJ1VEd5alFhRFI2VC8zTnljek1aTTZjT2JpNnVqSjY5R2hVcXB4a0M2ZE9uU0k2T3BxUWtCQnNiVzJWOW9jUEgrYlhYMy9sOHVYTHVMcTZNbURBQUxwMjdZcWpveU5KU1Vrc1hyelk1TDFNbll1TWpEUzZKTDlUcDA3SzY5RFFVSVB6VjY5ZTVhT1BQaUlrSklUYXRXc2I3VHZ2WkgvMDZOSEt0VHQzN3VURER6OVV2cXRIang2eGR1MWFPbmJzU051MmJaVnJkRG9kOCtmUEp6VTFsU3BWcWhqY28zcjE2a3lZTUlGUFB2bUVxVk9uTW12V0xNcVVLV1BRVHFmVFdmeHpFVUlZa2tDQkVFSVVVNDVPVHFTbHB1TG83RnpVUXhGQ1BNZlNVbE54Y0hJcWtudC84ZTMzTFB6MFkyYU1Ib3BuOVJyVTlQR2xVcFdxcVBKNWtyeHU4VmYwZlB0ZFNyaVdNdGxtNGNLRnl1dWdvQ0M2ZGV2RysrKy9EOERaczJmNTRZY2ZBUGpycjcvUTZYVEsrN3phdEdtRGg0Y0hxYW1waElTRWNPdldMVUpDUWloUm9nUUFOalkydlBIR0d5eGJ0b3kxYTlmcWJXRll1SEFoVmF0VzVmLys3LzlvMjdZdGRuWjJIRHAwaUFZTkdsQ3VYRG1qRS9xVksxZnkwMDgvR1QwWEZCVEVLNis4d3FCQmc4eCtQd0NwcWFsNjc5UFQwNVYvNWoxbmIyK1BqWTNodEtKVnExWUF4TVRFVUtWS0ZiMkF3S3haczBoTFM2Ti8vLzY0dXJvcXgzLzk5VmZ1M3IzTDBLRkRLVnUyck5HeE5XalFnQ0ZEaHJCcTFTcmk0dUtNQmdxeXM3TWxVQ0RFRTVCQWdSQkNGRk1WcTFRbDV2SWw2dmsxTHVxaENDR2VZekdYTDFHNWlsZVIzTHRrS1RjbXoxMUMyNjZ2OFBPbTd6bHlZQS9wYXJYWmExeHFOV2JkNG5sMGZLV24yVUNCT2VmT25XUDc5dTE2eDdaczJXSzBiZDI2ZGZIdzhHRGZ2bjJjTzNlT2tpVkxFaElTd3FOSGowaEpTZEZMV0xocjF5NmFOV3Vtdko4K2ZUcU5HalhTNjIvVnFsWDQrdm95WnN3WTVWaE1UQXczYjk2a1ZhdFdlSGg0NE9mblozUXNmbjUrZUhoNFdQUVpjMWRNNURWdDJqU0RZeU5IanFSOSsvWW0renAzN2h4MTZ0UlIzbS9kdXBYang0L1RzV05ISGoxNnBDUW5URTlQWjkyNmRWU3ZYcDM2OWV0ejQ4WU5BTXFWSzRlZG5aMWVuNTA3ZDZaSmt5YTR1YmtaM0UrbjA2SFJhR1RyZ1JCUFFBSUZRZ2hSVExWb0g4alBtNytYUUlFUTRvbjh2UGw3bXJjM25WenZuOUN5WTFkYWR1eHFVZHVnb0NEMi9YbjlpZTQzWU1BQUJnd1lBTUNoUTRlWU8zY3VYMzc1SmJWcTFWTGFoSWVINjIwbGFOMjZOVkZSVVpRcVZZcVNKVXZpNnVwS2lSSWxjSFYxeGNYRkJWdGJXNlpPbmNxV0xWdW9WeThuNTBMZHVuWDE3cHVkbmMzOSsvY045dVh2M3IyYmZmdjJjZlRvVWY3di8vNlB3TUJBb3FPanVYNWQvM08yYWRNR2dMQ3dNQURLbHk5dmNJOWNxMWV2MW5zZkd4dkxKNTk4d3BRcFU2aGV2YnJlT1djeks5T1NrcEtJam82bWQrL2VRTTVLaFo5Ly9obGZYMS8yN2R2SHZuMzdESzZKaVluaGd3OCtVTjdQbWpVTGQzZDNIang0b0J4emMzTXp1cElBSUMwdERhQkFsUlNFRVBva1VDQ0VFTVZVbi9lR01EaW9NeEhIRHVQZnRHVlJEMGNJOFJ5S09IYVlZd2QvNTl2UXZVVTlsQ0tUT3lsMWNIRFFPNTZkblEyZ0JBcmMzTndZTzNZc0dSa1pKdnNhTzNZc2RlclU0ZURCZzBCT2pvTGNGUVZhclpaRGh3NmgwK253OHZMU3UrNkREejZnV3JWcXJGNjltZzgvL0pDUWtCQU9IanpJanovK2FIYnNuVHAxTWhrb2NIWjJKaWtwU1htZnUvVWdMUzNOWU91QnNhZjZ1UTRmUG94S3BjTGQzVjFaSWZEbGwxL2k0dUpDdjM3OStPcXJyNmhXTGFlS1JWQlFFTU9IRDFmeUpkeTRjVU1KR0d6YXRFa3ZxTkNyVnk4bFdKTlg3dmh5N3llRUtEZ0pGQWdoUkRIbDVPeEM4SXd2bWY3aEVLWXZXQzdCQWlGRWdVUWNPOHowRDRjd2J1WThISjJLYjY2VGxKUVV3UENwZXU2V2dzZVRFMjdkdXRYa0ZnV0FQbjM2MExCaFExcTJiRWxZV0JpTEZpM1NPMjlsWlVXTEZpMTQrZVdYQWJoeTVRcGx5cFNoZE9uU2RPL2VuZXJWcTNQOCtIRzl2ZjNHY2hVQTlPelpFeWN6dVNXaW82T1pPSEdpd2ZFNWMrWVlIRE4xRDUxT3gyKy8vWVpPcDJQczJMSEs4ZFdyVnh2TmFXRE9HMis4UVpjdVhRRDQ2S09QekxhTmo0OEhjbFlVUEh6NGtKSWxTeGJvWGtJSUNSUUlJVVN4NXQrc0pXTS9uOGVNTWNOcDFxWTlQVjUvbStxMTZraUNReUdFVVdtcHFjUmN2c1RQbTc4bi9JOERqSnM1RDc5aUhtUk1UazVHcFZKUnFwUit2b09zckN4QVAxQ1FhOXUyYlFiSFhudnROZVcxZzRNRE0yYk1JQ3NyaTh6TVRBQlVLaFdPam83S0JEc3pNNU12di93U3RWck40TUdEYWR1MkxYWHIxalc1UXVCeEdSa1o2SFE2WEZ4Y1RMYXBXN2V1WGdEQWtxb0hlWjA0Y1VLWnRJZUdocEthbW1xUSt5QXBLVW52TzBwT1RsWldBankrb3FGczJiSW1reHZtOWZpV2l6Ly8vSk9tVFp0YWRKMFE0bjhrVUNDRUVNV2NmN09XZkJ1Nmx5MnJsak5yL0lmY3ZCNmJiekl3SVVUeDVPRGtST1VxWGpSdjM1bHZRL2ZpNUd4Nm9sbGMvUDMzMzdpN3V4dGsyTThORk5qYjJ4ZTR6KysrKzQ3dDI3Y1RHaHFxdDZWQnA5Tng3Tmd4WG43NVplenM3Smc1Y3liejVzMWovdno1bkR0M2pwRWpSMXJVZis0cUNIT0JncnpMOW0vZnZxMzhNKy9xQ1dkblo0UHRCenFkamkxYnRtQmxaWVZXcXpWNW4xbXpadW05WDc5K1BldlhyOC8vUTVnUkdSbEp1WExsS0ZteUpNZVBINWRBZ1JDRklJRUNJWVFRT0RtN01IQkVNQU5IQkJmMVVJUVE0cm1SbFpYRjVjdVg4ZmYzTnppWG00c2diN1orMEY4OVlBbXRWc3VSSTBmWXNtVUxjWEZ4REJreWhLNWR1MUsyYkZrKysrd3oxcXhaWXpaUFFGNEpDUWtBQnFzZ0h2ZDRNc0hIR2R0NkVCZ1l5TEJody9TT0hUcDBpS3RYcjlLNWMyZjI3alhNWWFIVDZZQ2NFcENlbnA2QStSd0YrZEhwZEtoVUt0TFQwemwzN2h3dFc3YWtkT25TL1B6eno2U25weHZra0JCQ21DZUJBaUdFRUVJSUlTeWdWcXY1ODg4LytldXZ2M2pycmJjNGVmSWs2ZW5wQlE0VUxGMjYxT0JZM29rMjVEejVQM0RnQUx0MjdTSXhNUkVQRHc5R2poeXBWQzhBc0xhMlp0Q2dRV2cwR3I3NjZpdjY5T2xqVUFMeHlwVXIvUExMTDdpNnVtSnRiYzNodzRleHM3UER4OGZINUdmTm0zZkEyTmFEaXhjdk1uSGlSRXFVS0dGd2ZlWEtsYWxidHk3ZHUzYzNHaWpJL1g0S3MrTGljWm1abVN4YXRJaStmZnRTdVhKbERoNDhTSHA2T3MyYk42ZHMyYkpzM3J5WjMzNzdqVmRlZWVXSjdpTkVjU09CQWlHRUVFSUlJWXg0OE9BQkZ5OWVCT0QzMzMvbmwxOStRYWZUWVcxdHpldXZ2ODZPSFR1d3Q3ZW5XYk5tQnRlYW13aFhyRmpSb3Z1LysrNjdaR2RuNCt2cnl6dnZ2RVBUcGsxUnFWUkcyKzdaczRjLy92Z0RkM2QzK3ZmdnIzZk94Y1dGMzMvL1hYbUs3Kzd1enFoUm8zQjFkU1VpSWdKWFYxZTh2YjB0R3BOV3ErWE9uVHU0dUxodzRjSUZBRXFYTG0zUXp0dmJtODgvLzV4YnQyNFo3U2M1T1JtQWUvZnVLZHMwY284YnkxRmd6TjI3ZDVrMWF4WnhjWEc4K3VxclpHVmxzVzNiTmlwV3JJaWZueDhxbFFvZkh4KzJiOTlPaHc0ZHpDWnZGRUxvazBDQkVFSUlJWVFRZVh6d3dRZktoRldsVWxHaFFnVWFOR2hBZ3dZTjhQSHhJU3dzakN0WHJoQVVGR1N3Wng5eXlnaGFXMXNiemU0ZkZCUmswUmg2OU9oQllHQWdGU3BVVUk1OSsrMjNOR2pRZ0lDQUFPWFlvMGVQV0w5K1BhVkxsNlpQbno0Ry9WU3NXSkVkTzNZb2xSZ2V6NmZ3KysrL2MralFJYjcvL251THhxUlNxUmcrZkxnU0NIRnhjZEVieStPc3JLeE05aE1YRndkZ1VGbkIwaHdGTVRFeGZQVFJSOWphMnZMRkYxOVF2WHAxTm0zYVJHSmlJcU5HalZJQ0tyMTc5MmJHakJtc1c3ZU9vVU9IV3ZRWmhSQVNLQkJDQ0NHRUVNSkExYXBWcVZPbkRuNStmdmo2K3VxVjJMdHk1UW9yVnF6QTNkMmQxMTkvM2VqMWFXbHBKcGZWZi8zMTF3YkhqTzNGSHpod29NR3g0OGVQOC9EaFE3M0orWGZmZlVkS1NnckJ3Y0ZtOStMblRiZ0lPVS90WFZ4Y3pDWTJmSnhLcFdMczJMRThldlFJR3hzYmZIMTl6ZVk2eUpVM09CSVpHVW5WcWxWWnNHQ0JYcHY4Y2hUY3ZYc1hnTE5uejFLM2JsMG1UcHhJeVpJbHVYRGhBcHMyYmFKZXZYcDZXelA4L2YzeDkvZm4xMTkvcFVhTkduVHMyTkdpenlsRWNTZUJBaUdFRUVJSUlmSVlPM2FzMGVQbno1L25peSsrUUtmVEVSd2NiSFE1dTA2bjQ4cVZLMGFYNUFNR09RVHl5bjBhcnRWcTlaN0thN1Zha3BPVEtWZXVuTjU0ZnZ2dE4rclZxMGVyVnEwTStzakt5akphb2hGQW85RncvZnAxdkx5OHpJNG5yNWRlZXFsQTdVRS9PR0pyYTh2Um8wZHAxNjVkZ2ZzNWVmSWtBSzFhdFdMa3lKSFkydHB5N2RvMVpzMmFoWXVMaTk1cWdsekRodzluOU9qUkxGNjhHSzFXUytmT25RdDhYeUdLR3drVUNDR0VFRUlJa1kvTXpFeTJiZHZHMXExYnNiR3hZZHk0Y2RTdFd4ZUF4WXNYazVLU2dxT2pJelkyTnNURXhIRHIxaTFlZmZWVnMzM0d4TVRnNE9CQWJHd3NnTEpOSWZjSi9ZOC8va2pObWpXVjl1Zk9uVU9qMFZDOWVuVWdKN25pd29VTHNiS3lNbGhXWDdac1dRRG16NTl2TkdtaFZxdmw5T25UcU5WcWZIMTk5YzZaMnhveGZ2eDRzNThwTDF0Yld6dzlQZldDSTJ2WHJrV3RWdE82ZFd1ajE4VEh4Mk5uWjhlbFM1Y0E5TFp2ZE83Y21heXNMSHIwNklGS3BTSXlNcExaczJlVGxaWEY5T25UbGMvOXVESmx5akJod2dRKytlUVRsaXhaUW5SMHROSGtrVUtJLzVGQWdSQkNDQ0dFRVBtNGV2VXEyN2R2cDN6NThnUUhCK3NsLzdPMnR1YllzV05Lc2tCcmEydWFOV3RHMzc1OXpmWTVlL1pzNHVQamdad1ZBSTBhTlFLZ2ZmdjJuRGh4Z25YcjFpbDlBamc0T05DK2ZYdWFObTBLNUV5b05Sb05QWHYycEVxVktucDlkK2pRZ2ZQbnozUDY5R25DdzhPTjN0L1IwWkgyN2R2VHExY3Z2ZVBEaHcrMzVDc3hzSGp4WW9OajVjdVhaK0hDaGNyNzFOUlVmdjMxVityWHI2OVVUOGhyN2RxMUhEdDJUTG4rOFJVUFZsWldTZ1dEek14TWxpNWRpbGFyWmVyVXFVcmd4aGdmSHgrbVRadkdsMTkrU1pNbVRRcno4WVFvVmxRcEtTbTYvSnNKOGVRNitsU2hZWk5tekYyN3VhaUhJb1FRUW9qbjJMckZYN0Z1OFR6Mi9YbTl3TmNHQlFVWmxQNnoxT1hMbC9IeThqSmE4aEJ5bHZKcnRWcHNiR3lNVmllSWlJZ2dNaktTZDk5OVYzbC83OTQ5cksydDhmYjJ4dFBUVTYrOVRxZERxOVVxNzQzbEdNaE5tbWhxVEFXeFo4OGVkdXpZd2JKbHl3cDEvZkRodzNuMTFWZnpYZHAvNnRRcEtsV3FSS1ZLbGZTT3A2YW1ZbTl2ejkyN2Q0bVBqOGZLeW9wYXRXcVp6YnR3NjlZdHRGcHR2dHM1Y21Wa1pGaGNrdkZKZmxlRWVGNjR1TGdZTGFVaUt3cUVFRUlJSVVTeDRlRGdRRnBhR282T2pnVyt0bGF0V21iUFcxdGJHNTNNNThwTnJQZjRlM05VS3BYWi9vQkNmUTVUQWdNRENRd01MUFQxeGxZVUdHTXF4MEZ1OVlqeTVjdFR2bng1aS9yS0cyeklqNlZCZ3JTME5MTUJDaUZlZEtacmxnZ2hoQkJDQ1BHQ3FWQ2hnbEthVHdoVDR1TGk5TXBTQ2xIY1NLQkFDQ0dFRUVJVUd3RUJBZXpmdjcrb2h5SCs1ZmJ2MzY5WGdsS0k0a1lDQlVJSUlZUVFvdGdJQ2dvaUlpS0NxS2lvb2g2SytKZUtpb29pSWlMQ2JQVUhJVjUwRWlnUVFnZ2hoQkRGaHFPakl5TkdqR0RldkhrU0xCQUdvcUtpbURkdkhpTkhqbnlxK1IrRWVONUlNa01oaEJCQ0NGR3NOR3pZa0ZHalJyRmd3UUw4L2YzcDBLRURucDZlTWpFc3B0TFMwb2lMaTJQLy92MUVSRVF3ZXZSb0dqUm9VTlRERXFKSVNhQkFDQ0dFRUVJVU93MGJObVRSb2tXRWhvYXlkT2xTRWhJU1NFOVBMK3BoaVNMZzRPQkFoUW9WQ0FnSVlOR2lSUkl3RWdJSkZBZ2hoQkJDaUdMSzBkR1JOOTk4a3pmZmZMT29oeUtFRVA4cWtxTkFDQ0dFRUVJSUlZUVFDZ2tVQ0NHRUVFSUlJWVFRUWlHQkFpR0VFRUlJSVlRUVFpZ2tVQ0NFRUVJSUlZUVFRZ2lGQkFxRUVFSUlJWVFRUWdpaGtFQ0JFRUlJSVlRUVFnZ2hGQklvRUVJSUlZUVFRZ2doaEVJQ0JVSUlJWVFRUWdnaGhGQklvRUFJSVlRUVFnZ2hoQkFLQ1JRSUlZUVFRZ2doaEJCQ0lZRUNJWVFRUWdnaGhCQkNLQ1JRSUlRUVFnZ2hoQkJDQ0lVRUNvUVFRZ2doaEJCQ0NLR1FRSUVRUWdnaGhCQkNDQ0VVRWlnUVFnZ2hoQkJDQ0NHRVFnSUZRZ2doaEJCQ0NDR0VVRWlnUUFnaGhCQkNDQ0dFRUFvSkZBZ2hoQkJDQ0NHRUVFSWhnUUloaEJCQ0NDR0VFRUlvSkZBZ2hCQkNDQ0dFRUVJSWhRUUtoQkJDQ0NHRUVFSUlvWkJBZ1JCQ0NDR0VFRUlJSVJRU0tCQkNDQ0dFRUVJSUlZUkNBZ1ZDQ0NHRUVFSUlJWVJRU0tCQUNDR0VFRUlJSVlRUUNna1VDQ0dFRUVJSUlZUVFRaUdCQWlHRUVFSUlJWVFRUWlna1VDQ0VFRUlJSVlRUVFnaUZCQXFFRUVJSUlZUVFRZ2loc0NucUFRZ2hoQkJDQ0ZFVTB0TFNDQTBONWZqeDR5UWtKSkNlbmw3VVF4TENnSU9EQXhVcVZDQWdJSUNnb0NBY0hSMkxla2lpR0pCQWdSQkNDQ0dFS0hZaUl5Tlp0R2dSL3Y3K0RCczJERTlQVDVtQWlYK2x0TFEwNHVMaTJMOS9QeU5HakdERWlCRTBiTml3cUljbFhuQVNLQkJDQ0NHRUVNVktaR1FrOCtmUFo4eVlNZmo2K2hiMWNJUXd5OUhSa2RxMWExTzdkbTJpb3FLWU4yOGVvMGVQcGtHREJrVTlOUEVDa3h3RlFnZ2hoQkNpMkVoTFMyUFJva1VFQndkTGtFQThkM3g5ZlJrelpnd0xGeTRrTFMydHFJY2pYbUFTS0JCQ0NDR0VFTVZHYUdnby92NysxSzlmdjZpSElrU2grUHI2NHUvdlQyaG9hRkVQUmJ6QUpGQWdoQkJDQ0NHS2plUEhqOU9oUTRlaUhvWVFUNlJEaHc0Y1AzNjhxSWNoWG1BU0tCQkNDQ0dFRU1WR1FrSUNucDZlUlQwTUlaNklwNmNuQ1FrSlJUME04UUtUUUlFUVFnZ2hoQ2cyMHRQVHBicUJlTzQ1T2pwS09VL3hURW1nUUFnaGhCQkNDQ0dFRUFvSkZBZ2hoQkJDaU9lU1Zxc3Q2aUVJSWNRTFNRSUZRZ2doaEJEaXVlTG83QXhBNHMzclJUd1NJWjVjZW5vNldWbFpSVDBNSWZUWUZQVUFuZ1oxYWdwYlZpM255SUU5eEYvL216UzF1cWlISkV5SVBCbE9SNThxUlQwTThSaEhKeWNxVnFsS2kvYUI5SGx2Q0U3T0xrVTlKQ0dFRU1Jc240YitBRno1OHp3VnExUjk1dmZMeXNwQ3A5TmhaMmYzek84VkdSbkorZlBuZWZQTk43R3llckpuZXFkUG4wYXRWdE9xVmFzbkh0ZVpNMmRZdlhvMTA2ZFBwM1RwMGhaZmQrblNKY0xEdzNuMzNYZWZlQXlXbURObkRvMGJONlpkdTNaUDNOZTFhOWRJU2tvaUlDREFvdlpwYVduODhNTVA5Ty9mSDN0N2U0dnYwN2R2WDlxM2I4L0lrU01MTzFRaG5ycm5QbEFRRVg2WXVWUEgwYXhOZXlhRkxLUjZyVHBLbEZrSWtiKzAxRlJpTGwvaTU4M2ZNemlvTThFenZzUy9XY3VpSHBZUVFnaGhVdDJHL25qWDl1R0g1WXRvMXI0VHRyYlBkZ0svWThjT3dzUERDUWtKTVFnV0pDVWxrWm1aYWZMYWtpVkxVckprU1FCaVkyUHg4dkl5ZTYrb3FDaTJidDNLRzIrODhVU0JBcTFXeTNmZmZVZFNVaElOR2pUQTFkVzEwSDBCVktsU2hZU0VCTmFzV2NPWU1XTXN2aTQ2T3BvZmYveVJXclZxMGFKRml5Y2FneVVPSHo2TW01dmJFd2NLZERvZGl4Y3Y1dGF0V3l4ZnZwd1NKVXJrZTgzUm8wZjUrZWVmaVkrUFo5S2tTVmhiV3ovUkdJUW9Tczkxb0NBaS9EQ3pQeDdEOUFYTDhXOHFFeHNoQ3NQUjJabDZmbzJwNTllWWlHT0htZjdoRU1iTm5JZWYvRHNsaEJEaVg4ckt5b3B4WDN6RjhENDlXREpyT3Y4M2Nmb3pDeFlrSnljVEdocUtXcTNtOWRkZlY0NnZYTG1TTW1YS01IUG1UR0pqWTAxZS85WmJiOUduVHgrT0hEbkM3Tm16K2U5Ly8wdVBIajFNdHRmcGRBQ29WS29uR3JlVmxSWDkrL2ZuMDA4L1pjT0dEUXdkT2pUZmF6WnYzc3o2OWV2TnRqbDQ4Q0FIRHg0MGViNWZ2MzU2MzFPWExsM1lzV01INjlhdG8yblRwc3JrdVcvZnZoWmw3UzlUcGd3clY2NDBPTDVwMHliMjdkdkh0OTkrbTI4ZnhxalZhbzRkTzJhMlRZMGFOYmg2OVNyZmZQTU5mbjUrWnR1MmI5K2VEaDA2Y1ByMGFZNGVQY3JLbFN0NS8vMzNDelUySWY0Tm50dEFnVG8xaGJsVHgvSEpnbS93YS9yc281TkNGQWYrVFZzeWZjRnlab3daenJlaGUyVWJnaEJDaUg4dDc5bytqSmp5R1lzK25jeWZaMDdUYjhnSWF2clVwNEtINXhNdjJYL2NOOTk4UTh1V0xmblBmLzREd1B6NTgwbE9UbFpXQ2N5ZlB4K3RWa3Z2M3IwWk5HZ1EzYnQzQjBDajBmRGFhNjhwcFJpYk5HbEM3ZHExV2JGaUJiYTJ0Z1FHQmdJNVQvNXpnd01BMmRuWnltdU5ScU0zbHJ4UHFNK2ZQMjkyN1BiMjluaDZlbEs2ZEdtemJlM3Q3YWxaczZieS91dXZ2OVk3bjVTVWhKMmRIYVZLbFRKN3Z3OCsrTURnbUxXMU5jT0dEYU5VcVZKNjQrL1ZxNWV5TDMvcjFxMVVybHlaWnMyYTZWMTc0TUFCYkcxdGpkNHJKU1dGMjdkdkd6MzMwMDgvOGROUFB4azlOM255WkY1NjZTWHUzYnZId29VTHpYNmVYSWNPSGVMUW9VTm0yN1J2M3g2QUVTTkdFQk1Udys3ZHUvSDE5VFg0VEVJOEw1N2JRTUdXVmN0cDFxYTlCQW1FZU1yOG03YWtXWnYyYkZtMW5JRWpnb3Q2T0VJSUlZUkozZnYwbzA2RFJudzVZVFNmamhsbTBUVXV0UnJUMGFjSzYzNDlSQ1ZQTDdOdGYvbmxGMDZmUHMyeVpjc29YYm8wZi8zMUYxZXZYbVhVcUZGNkU5alkyRmkwV2kwVktsUlFqajE2OUNqbmZpNDVRWGM3T3p1bVRKbkN1SEhqV0xac0dTNHVMclJvMFlKKy9mb1pmYkwrMm11dkdSd0xEUTNWZXo5NThtU0xQbk4rcXdROFBUMVp1SEFoYm01dWVIbDU0ZUhob1hkKzBhSkYzTHQzajJYTGxwbGRUdS9sNVlXYm14c0EyN1p0NDd2dnZqUGFMalEwVkZsMW9OUHAyTEpsQzk3ZTNyejExbHQ2N2M2Y09XTjJXNGNwRFJvMG9Ibno1a2JQVmEyYWs5UEN3OFBENFB1TWo0OW44ZUxGOU83ZG0wYU5HaGxjdTJyVktpcFZxa1JnWUtESkZSK09qbzRFQndlemI5OCtYbnJwSmU3ZXZjdisvZnZ6SFhOc2JDeWJOMjlXM2orK0trT0lvdkRjQmdxT0hOakRwQkRMb29CQ2lJTHA4ZnJiekJyL29RUUtoQkJDL090NTEvWmg2YlpmdUhUdURCZk9uaVl0TmRWcysrMi8vY0dBNFdNbzRXcis2WGhFUkFRclZxeWdaY3VXcU5WcTFHbzFHelpzb0h6NTh0U29VWU1iTjI1UXVYSmxWQ29WMjdadHc5SFJrWm8xYTVLY25JeTF0VFZIamh3QndOM2RYZW5UeGNXRlNaTW1NVzdjT0M1ZHVrU0xGaTE0Ly8zMzlWWU9IRHAwaUFzWEx1aHRGVGh4NGdRblQ1NDBHT09zV2JNTWptM2J0bzFUcDA0eGJkbzBIQndjekg3R1hQYjI5bWcwR2dJQ0FnZ0lDT0RodzRmS3VWT25UdkhYWDM4eFpNZ1FVdlA1Ym1mTW1BSGtySVR3OS9mSCtiRzhZV2xwYWF4YnQ4NWdWVUpHUmdhQTBiRm1aMmViWEZGZ1R0V3FWZW5TcFV1QnIzTnpjeU10TFkyUWtCQysrT0lMSmFnQWNQTGtTWGJ1M0VtWExsM3kzUlpTczJaTlpZWEduVHQzOGczVUFNVEV4QkFURTZPOGwwQ0JLR3JQYmFBZy92cmZWSzlWcDZpSEljUUxxWHF0T3R5OEhsdlV3eEJDQ0NFc1ltVmxoVStqeHZnMGFweHYyNXhBd2VoODI1VXFWWXJLbFN2enh4OS84TWNmZitpZHkxMWl2M0xsU3Rhdlg4K1JJMGVVQ2YvajJmMjl2THlvVzdldTNyVWVIaDdNbVRPSFNwVXFBZjlic3A3cjJyVnJYTDU4bVU2ZE9pbkg3dDY5YXpSUWtMZHZBQnViblArOGI5aXdZWUcyWVB6MTExK01Iei9lNVBubHk1ZXpmUGx5aS9vS0NRbWhkdTNhVkt0V1RUbTJZc1VLZERxZHdmWUU5Zit2VnViazVHVFFUM1oydHNYQmpzTEt1NldnZGV2VzdOaXhnL1BuenhNWEZ3ZmtCRDVXcmx5SnU3czdQajQrZXRkNGUzc3JQMHRqYXRldWJiQnlJYStnb0NDcGVpRCtkWjdiUUVHYVdpM1ZEWVI0Umh5ZG5VbVhNcU5DQ0NHS3NlclZxek4yN0ZoR2pCaWhKTk1iTkdnUUd6ZHVKQzB0alhmZmZaZURCdzl5NE1BQjNuNzdiYnAxNndia2JBZElTMHZEMGRHUkJnMGFHRjJxYjI1aW1aMmRyVXoyQ3lNeE1SRUhCNGNDNTJtb1VhTUc2OWF0VTk1blpHVHc4Y2NmNCszdHpiQmhodHM2cmw2OXltZWZmY1lycjd4aXNFM0NPYzkvbzErOGVKSGR1M2ZUdFd0WEdqZHV6UG56NTZsVHB3NDJOalk4ZVBBQXdHaFZocXlzTEwwcUUyRmhZY3JyR3pkdUdCeDcvSnl4NDdrY0hSMlZrb2R6NTg0MTJzWllrc1JIang0eGI5NDh2V09EQncrbVVxVktqQm8xU2krcFpXQmdvTjczcHRWcVNVOVBOeG9RRWVMZjZMa05GQWdoaEJCQ0NQRXM1YmZFdkhQbnpyUm8wWUtUSjAreVljTUczbnp6VFc3Y3VNR2FOV3Z5Zllwc1NscGFXcUdmb3FlbnB4TVhGNGRHb3lFb0tDamY5dXZXclZPU01scGJXeXV2QWI3NjZpdVNrcEtvV3JVcXAwNmR3cy9QVDhrL2NPblNKZWJQbjYva0ZjaGJNdkp4ang0OVl1N2N1WGg3ZXpObzBDQ3VYcjNLdEduVDZOV3JGMis5OVJiMzd0MERVUHArWEdabXBsN2Y4K2ZQTjJoajdOaVpNMmM0YythTXlURlZxRkJCQ1JRQTlPL2ZYeS9ZY2ZIaVJSNDhlRURUcGsyVmNXemJ0bzNYWG50TkdVOTZlanA5Ky9aVnJ1blpzNmV5WlNOdmxRYXRWc3ZFaVJOeGNIQmcrdlRwVDF6UlFvaC9nZ1FLaEJCQ0NDR0VNR1BRb0VISzY4Y25od0RseXBVakxDeU1ldlhxV2RUWDJiTm4yYnQzTDRNR0RUSjQ4ZzQ1RTJzSEJ3ZTlCSWU1bFJCeWo5bmEyaHBkcVJBYkc0dEdvOEhkM2Qxc0NjYmR1M2VUbEpSazlQNjVoZzRkU2tCQUFLZE9uV0xObWpVc1hMZ1FMeTh2S2xTb3dJa1RKNmhYcng0VEprd3dHeVRJek14azVzeVozTGx6aDNyMTZxRldxNWs5ZXpibHk1ZUlhbzZrQUFBZ0FFbEVRVlJYSnVaSlNVbEF6dmVZVjFaV2xsNk9nc2RYUEJoeisvWnRacytlVGE5ZXZaUkp2akhtVmx1Y1BIbVNPWFBtVUw1OGVWNSsrV1dzckt5SWlvcGk4K2JOSEQxNmxMRmp4K0xwNldsd1haczJiWlRYZVFNRlZsWldORy9lbk5XclYvUGpqejlhRk1RUm9xaEpvRUFJSVlRUVFnZ3pQdi84Y3dBKy92aGo1czZkUzJabUpoTW5UZ1RnNGNPSFhMMTZsU3RYcnVpdEluaDhNcGk3Wng5eWtnTWVQWHFVUG4zNjZBVWc4c29ia0hqODJOQ2hRNDBtNjB0SVNBQnl0aEdZbTR5R2hZVmhiMjl2dG9KQmJuSkdsVXFGbzZNaisvZnZKelkybGp0MzdxRFZhcmw4K1RKejU4N0Z6ODhQUHo4L2cwb0pHUmtaaElTRUVCMGREY0FmZi96QjhlUEhBZmp5eXkrVlZSTzVnWUt5WmNzYWpDSHYxb1BIVnp3QTdOMjdseE1uVGpCMjdGanM3ZTE1K1BBaENRa0phTFZhZzdhNVk3SzN0emY1bVVORFExbTNiaDArUGo1TW1EQkJDU2cwYnR5WXp6NzdqSG56NWpGMjdGaUdEUnRtTmhCaHpILys4eCtPSGozS0R6LzhnTCsvdjlGZ2d4RC9KaElvRUVJSUlZUVF3b3pIeXg1V3JseVp0TFEwNWYyaFE0Znc4UEJRRWdIdTM3K2ZIVHQyOFBYWFh5dHRIbjlhZnZMa1NUdzhQS2hXclJxalJvM1N1MDlXVmhaTGxpeEJwOVBScTFjdms1UEpXclZxR1QxKytmSmxJQ2VKb2pscXRWb3AyL2k0Nk9ob2R1M2FSWHg4UEhGeGNVcVZnekpseXRDcVZTdGF0bXhKZ3dZTmlJK1A1L2p4NDV3NGNZSlZxMWFoMCtrb1g3NDhnd2NQNXFXWFhnSnlTZ21lT1hPRzhlUEg4OFVYWC9EeXl5OFRFeFBEL2Z2M2lZaUlvRXFWS3FoVUtxS2pvM0YwZEtSTW1USUc0OG5NekRRNXNROExDMlBwMHFYVXFGRkRyMnFFS1Z1M2J1V1BQLzdnMDA4L05haThrSktTUWtoSUNPSGg0YlJxMVlyZXZYdHovLzU5N3QrL3I3UnhkWFVsT0RpWUZTdFdNSC8rZkFZUEhwenZQUituVXFrWVBudzRvMGVQWnNHQ0JYejU1WmRtQXpWQ0ZEVUpGQWdoaEJCQ0NHSEduVHQzbE5lM2I5L1cyeFp3OE9CQm1qVnJwanhSejAzS2wvY0pPK1NVd0V0TVRPVE5OOThFb0czYnRucm5UNTA2aFU2bnc4SEJnZmo0ZUFZTUdHRHhHSFU2SFNkT25BQnlLaDZZazVLU1l2UUp2cHViRzJmUG5xVlNwVXEwYTljT2IyOXZhdGV1clNSZkRBb0tVbFl6OU96Wms1NDllM0x2M2oyT0hqMUtlSGk0WGpuQldyVnE0ZVBqb3p4NXIxR2pCaU5Iam1UeDRzV3NXYk9Hakl3TS92T2YvM0RwMGlWOGZId005dTFuWnY0Lzl1NDlMc2Y3L3dQNDY3NnJ1L3V1VUVtaWcrU1FvU1FzT1k2U01TeGpjNWdOdytZVXlqQm5rK01PT2NTd09VMU9ZNmI1am9YbDYweWtTUTQ1UkJKRktEcmNkZGQ5Mzc4LytuVjl1M1YzUHR6bzlYdzhlanp1NjdvKzEzVzk3MmF6NjMxOVB1KzNBbXExV3V2U2hpTkhqZ2hKZ2dVTEZoUlpJRkN0Vm1QNzl1M1l0MjhmNnRldnJ6V3BJQmFMa1pLU2drbVRKa0doVUdEeTVNbUZYbS9hdEdsNDhPQUJPblRvb0xYZ1lWSHM3T3pRdDI5ZnBLU2tRS0ZRUUNhVGxlcDhvcXJFUkFFUkVSRVJrUllLaFFJQU5Ob0crdmo0YUl6eDlmVXQ4WnZoczJmUEFnQTZkKzZzOWZqKy9mdGhabWFHUVlNR1lmMzY5UWdQRHhmZTBCY25QRHdjVDU4K2hhV2xKWm8xSzd5RnVGS3BSRVpHQm1yVXFLR3hQeXNyQ3hrWkdWaTRjS0hHZnBWS0pYUVlBSUNVbEJTTmJRQndjWEdCaTRzTHNyS3lFQjhmRDNOemMzaDRlQlM0dDRtSkNXYk1tSUYvL3ZrSDdkdTN4OG1USjZGUUtMUk80OC9LeWdJQWpVU0JXcTNHcmwyN3NHZlBIclJvMFFKejVzd3A4bUg3K2ZQbldMTm1EU0lpSXRDb1VTUE1tVE5IYTlGRUl5TWpMRjI2RkFBUUVoSUNBQVdLVVNZbkoyUGt5SkhRMTlmSDRNR0ROWkpGeFhuMjdCa2tFZ2xxMUtpQjRjT0hzNWdodlJHWUtDQWlJaUlpMGlJdExRMEFzSFBuVHFTbnAyUE1tREhZdVhNbjVISTVSbzBhQmFWU2liRmp4Mm85OTlVYUFmdjM3OGVKRXlmZzRPQ2d0VDFpU0VnSXJsMjdodUhEaDhQTHl3c2hJU0ZZdVhJbGxpNWRDbHRiMnlMalZDcVYyTEZqQndEZ3d3OC9MUEpCTkRVMUZVREJkb1MzYjkvR25EbHppcndQQU96ZXZSdTdkKzh1Y3N5a1NaUFF2WHYzUW85N2Vub0tuUVJrTWhtNmRPbFNZRXplOG83OEhTRCs4NS8vWU0rZVBYQjNkNGV2cjIraGhSUnpjbkp3Nk5BaGJOKytIUmtaR2VqUm93ZkdqQmxUWk9IRnluTDgrSEg4OHNzdkdEZHVIRHAxNnNRa0FiMHhtQ2dnSWlJaUl0TGl3WU1Ia0VxbE1ESXlFaDVjeFdLeFVPUk9UMDlQb3hZQm9MMUdBUUJFUlVVaEtTa0pQWHYyTEhDZnNMQXcvUExMTDhMVWRMRllqS2xUcDJMYXRHbVlNMmNPWnMyYUpSUkQxT2EzMzM1RGJHd3NiR3hzNE9YbFZlUjN5bXRIK09vNi9aWXRXMnB0NmZqbzBTTUVCUVhoK3ZYcmVQSGlCY3pNekpDVGs0TkJnd2FoVjY5ZVpWNW52M1BuVGp4NThnU0RCZzNTdW5RZ0w2R1JmOFpBNzk2OUlaRkkwTE5uVDYwUDNPYm01dmpxcTYvd3h4OS9JQ2twQ2ZYcTFjUDA2ZFBoNHVKUzZ2aGVuVFdSRjA5eDFHbzFnTnhaQkFzWExrUkVSQVJzYkd3S1RmYmtqU2Q2M1RCUlFFUkVSRVNreGRXclZ6WFczV3Z6YWkyQ3dtb1U1TDN4NzlpeG83QlByVllqT0RnWVFVRkJNREV4d1RmZmZBTjkvZHovUGJlMXRjV3NXYk93YU5FaXpKbzFDd01HRE1DQUFRTUtGUGM3ZnZ3NDl1N2RDNGxFQWw5Zlg0MTJndHJrMVRIUU5xc2hmMXhYcmx4QlNFZ0l3c0xDMExGalJ3UUdCdUx6enovSG9FR0RJQmFMc1czYk51emJ0dzllWGw3bzFxMmJSc0hINHB3K2ZScC8vdmtucksydGhUYUpyNHFLaWdJQVdGaFlDUHYwOWZVTGRIdkl6TXhFWkdRa3pwOC9qN05uenlJckt3dDE2OWJGK1BIajRlSGhVZVpFeHNTSkU0czhybEtwQUtCQXdpS3Zua1Y0ZURpQTNPVEdpQkVqQ3AzTmtOY1Znb1VONlhYRFJBRVJFUkVSMFN1U2s1Tng2ZElsOU92WEQwRHVUSUs4QW9BUEh6NkVTQ1FxMVZSMloyZG5wS2VubzE2OWVnQ0FPM2Z1WU9QR2pZaU9qb2FGaFFYbXpwMWI0T0hkMmRrWi92NytXTFpzR2ZiczJZTWpSNDZnVDU4K0dEQmdBRVFpRVE0ZVBJaU5HemRDTEJiRHo4OFBqUm8xMGpoLytmTGxVQ2dVTURNemc1R1JFVkpTVW5ENjlHbElKSklDZFFFVUNnV3VYNytPaXhjdjR2ejU4M2oyN0JtY25aMnhiTm15QWwwV3ZMeTgwS0ZEQnh3NGNBQUhEeDdFYjcvOUJoc2JHN1J1M1JwTm16WkZzMmJOdEJaTEJITHJOS3hZc1FLR2hvYVlObTBhSkJJSk1qTXo0ZS92RDJOall4Z2FHaUlyS3d1WExsMkNpWW1KeG15QXpNeE1KQ1FrSUQ0K0huZnUzTUhObXpjUkV4T0Q3T3hzR0JvYW9rMmJOdkQwOUVUcjFxM0xQY1ZmMit5S1BQa0xSK1pmR2dFQWh3NGRBcEJiajhISHh3ZHVibTRGdnYvMjdkc2hrOGtnRW9udzRNRURBSUNEZzBPNTRpV3FhRXdVRUJFUkVSRzk0dUxGaThqT3poWTZFNWlabWFGNTgrWVlQSGd3QUtCTGx5N0Z2cjNQcjFldlh1alZxeGVBM0FmZUpVdVc0UG56NTJqYnRpMThmSHdLMUF6STQram9pRldyVm1IanhvMDRkZW9VYXRhc0NaRkloTmpZV0d6ZXZCa3ltUXhmZi8wMVhGMWRDNXhyYUdpSXNMQXc0ZTAzQUtHTjRhdnRDS09qbzdGczJUS29WQ3E0dTd1amI5KythTnk0Y2FIZng4VEVCRU9IRHNYQWdRTng1c3daSEQ5K0hBY1BIc1RSbzBmeDdiZmZhazBVeU9WeUJBVUZRVjlmSDdObXpSTGFPRXFsVXJ4NDhRTFIwZEZRS3BYUTA5T0R2YjA5eG93Wm83SDA0TnR2djhXTkd6Y0E1Qlk1Yk5pd0lYcjM3ZzFuWjJjNE9UbFZTQTBDTHkrdlF1c3JMRml3QUpHUmtjSnlBYWxVQ21kblo0MHhmZnIwUVdSa0pIeDlmYlV1TjZoVHB3NGVQWG9rYkJzWkdjSEx5NnZZSlNORVZVMlVscGIyUmk2TThXeHVpM1AzbitzNkRLSzNsbnNEYy94ei9ZR3V3eUFpSXFwUTN0N2VSYjR0enUvczJiUG8wS0dEc0oyYW1vcVVsQlJJcGRKQzM1aGZ2SGdSeDQ0ZDAraVVvTTMxNjlmeDh1VkxyUlgvQy9QNDhXUFVyVnRYMkQ1Mzdod2NIQncwOW1talVDaWdVQ2dnRm91TGJDWDQ0TUVEbUp1Ync5allXT3Z4d1lNSFkvVG8wZkQwOU5SNlBEVTFGY25KeWJDenM5UFlmL0RnUVRnNk9xSng0OFpJU1VsQlVsSVNtalJwVW1UTTJzVEV4T0RaczJlb1g3OCs2dFdyVnlIVDllZk5tNGNlUFhvVTJva2l2L0R3Y055NWN3ZHF0UnFHaG9aNDk5MTN0YmJCVkt2VlJjNW9VS3ZWUXJJaHI5NUZXWlRtenpKUllVeE1UTFQrWVdXaWdJaTBZcUtBaUlqZVJvTUhEOGFXTFZ2WXc1N2VhSEs1SENOSGppeTJBd1ZSY1FwTEZKUTloVVZFUkVSRTlJYXhzckpDWEZ5Y3JzTWdLcGU0dUxoU0ZaQWtLaTBtQ29pSWlJaW8ybkJ6YzBOb2FLaXV3eUFxbDlEUTBBS0ZFb2txRWhNRlJFUkVSRlJ0ZUh0N0l5SWlRbWkvUi9TbWlZcUtRa1JFQkx5OXZYVWRDcjNGbUNnZ0lpSWlvbXBESnBQQng4Y0hBUUVCVEJiUUd5Y3FLZ29CQVFHWU5Ha1M2MnhRcFdKN1JDSWlJaUtxVmxxMWFvVXBVNlpnMWFwVmNIVjFoWWVIQit6czdQamdSYThsdVZ5T3VMZzRoSWFHSWlJaUFyNit2Z1hhTWhKVk5IWTlJQ0t0MlBXQWlJamVkbks1SE1IQndRZ0xDME5pWWlJeU16TjFIUkpSQVZLcEZGWldWbkJ6YzRPM3R6Y1RXbFNoQ3V0NndCa0ZSRVJFUkZRdHlXUXlEQmt5QkVPR0RORjFLRVJFcnhYV0tDQWlJaUlpSWlJaUFSTUZSRVJFUkVSRVJDUmdvb0NJaUlpSWlJaUlCRXdVRUJFUkVSRVJFWkdBaVFJaUlpSWlJaUlpRWpCUlFFUkVSRVJFUkVRQ0pncUlpSWlJaUlpSVNNQkVBUkVSRVJFUkVSRUptQ2dnSWlJaUlpSWlJZ0VUQlVSRVJFUkVSRVFrWUtLQWlJaUlpSWlJaUFSTUZCQVJFUkVSRVJHUlFGL1hBUkJWbHBTVUZPR3p2cjQrVEV4TUt2VDZhclVhV1ZsWndyWkVJb0ZZWERXNXQvemZUU2FUd2REUXNFcnVTMFJFUkVSRWJ6L09LQ0NkeWNqSVFIaDRlS1ZkMzh6TVRQang5UFNzOE91SGhZVkJKcE1KUHlFaElSVitqOExrLzI0clZxeW9zdnNTRVJFUkVkSGJqek1LM2tMSGp4L1gyYjNOek16UXFsV3JZc2M5ZnZ3WWZmcjB3ZlhyMXhFU0VvTE9uVHRYUVhRVlN5YVRhV3puNU9Sb2JHL1pzZ1ZYcjE3RnNtWExZR0JnVUpXaEVSRVJFUkVSbFJrVEJSVkVKQkpWeVgzOC9mMHhaODZjSXNkMDY5YXRTbUxSeHNQREEvLzg4MCtSWTJKaVl1RGg0WUg3OSs4REFENzQ0QU1jUFhvVWJtNXVWUkZpaFhrMVVaQ2RuUzE4M3Jkdkg4YU1HUU9sVW9sejU4N2h0OTkrZzYydGJWV0hTRVJFUkVSRVZHcGNla0JWenNyS0N2WHExUk8yVTFOVDBhdFhMMFJHUnVvd3F0SjdOVkdnVUNpRXp3Y09ISUJTcVFRQW5EdDNEcTFidHk0MmdVSkVSRVJFUlBRNllLSUF3Tk9uVHlFU2ljcjhRNlZqYkd5TVE0Y093Y25KU2RpWG5KeU1IajE2SURvNldvZVJsVTVSaVlLdFc3ZHF6UHg0OXV3WmV2WHFoYlZyMXhaNXpiaTRPRFJyMWt6NGlZaUlxTmlnaVlpSWlJaUlpc0dsQnhVa0tTbXBST05Hamh5SnYvNzZTOWdPRHc5SGd3WU5TbndmWTJQalVzVlZrcVVBNVZXV1pJbVptUm4rL3Z0dnVMdTc0OEdEQndCeWY0ZWVucDQ0ZmZvMDdPM3RLempLaW1ka1pLU3huYjhEZ2tna2dyKy9QeHdkSFRGcTFDZ29GQXJrNU9SZzRzU0p1SFBuVHFFRkNCVUtCVzdldkNsc1oyUmtWRTd3UkVSRVJFUkVoV0Npb0lKWVdGaVVhTnlWSzFlRXo5YlcxbWpUcGsxbGhmVGFzN2EyUmtoSUNEcDI3Q2kwKzN2NDhLR1FMTEN5c3RKeGhFV1R5V1FRaVVSUXE5VUFOQk1GZVlZTkd3WUxDd3Q4OU5GSGtNdmwwTmZYaDRlSFIxV0hTa1JFUkVSRVZHSk1GQ0QzN1haVVZGU0IvYW1wcWVqUW9ZT3d2V2pSSW56NDRZZGx2cy9qeDQ4UkZ4Y25iSGZ0MnJYTTEzcGJORy9lSEh2MzdrV3ZYcjJFcmdFeE1USG8yYk1ud3NMQ0lKVktkUnhoNFVRaUVXUXltZkRXWDF1aUFBRGVmLzk5L1AzMzMralhyeDkrK3VrbjlPblRweXJESkNJaUlpSWlLaFVtQ2dEbzZlbWhaY3VXQmZibnZlWE9ZMjF0clhWY1NWMjRjRUZqbTRtQ1hKNmVubGkxYWhVbVRKZ0FBTkRYMThmNDhlTmY2eVJCSG1Oall5RlJrSm1aV2VpNHJsMjdJaVltcHNRelQ0aUlpSWlJaUhTRmlZSXFGQllXcHJIOTNudnY2U2FRMTlENDhlTng4ZUpGQkFjSFkrL2V2ZkQwOU5SMVNDVmliR3dzMUtlUXkrVkZqczJmSklpUGowZFVWQlN1WHIySysvZnZZODJhTlpVYUp4RVJFUkVSVVVreFVWQ0JuajU5V3VUeGMrZk9DWi9yMUtrRGMzUHpZcy9KWTJKaThrYThZUytQZGV2V1lmYnMyV2pjdUxHdVF5a3hFeE1UNGJPMndvTXZYcnpBMWF0WEVSVVZwZkdUZjdhS1NDVEM5OTkvWDZDTEFoRVJFUkVSa1M0d1VWQ0I2dFNwVStLeFNVbEpwUnEvWXNVS1RKa3lwU3hodlRHa1V1a2JsU1FBTkJNRjkrN2R3NDRkT3pRU0Fua2RIWXFpVnF0eDc5NDlORy9ldkRKREpTSWlJaUlpS2hFbUNvaEtRYTFXNCs3ZHUwSWlJSDl4eWovLy9CTi8vdmxuaWE0akVvbGdiMjhQSnljbk9Eczd3OVRVdExKQ0ppSWlJaUlpS2hVbUN0NXlvYUdoRUlsRXVnN2pqYlo3OTI0Y1BYb1VWNjlleGJWcjE1Q2VubDZxODgzTnpZV0VnSk9URTV5Y25OQ3laVXVOMlFoRVJFUkVSRVN2Q3lZS0trbEZMQlY0Mng3d016SXljUGZ1M1dMSFdWcGF3dExTVXRqT3lzckM3ZHUzeTNWdnVWeU9xMWV2bHVxY2hnMGJ3dGpZR0ljT0hVSlFVRkN4NC9YMTlkR3laY3NDU1lINjlldVhOV3dpSWlJaUlxSXF4MFFCVlptSWlBaDA3dHk1MkhHelo4L0dva1dMaE8zYnQyL0R5Y21wWFBlK2N1VktxYTl4OU9oUmVIcDZhcTBkMEtCQkF6ZzVPZUhodzRmNDk5OS9BUUJPVGs2SWlJZ29WNXhFUkVSRVJFUzZ4a1NCRHR5NWMwZjRYS2RPSGRTcVZhdlM3dFdsU3hmczI3ZXYwcTRQbEs2STQ1dW9TNWN1R0Q5K3ZEQkR3TW5KQ1RWcjFnUUFMRnk0VUVnVWxMU0RoVUtoUUdKaUl1enM3Q290WmlJaUlpSWlvckppb2tBSG1qUnBJbndPREF6RXhJa1RLKzFlQmdZR3NMQ3dxTFRyVndjZE9uUkFodzRkdEI2clhidTI4TG1raVlJbFM1YmdoeDkrZ0wrL1B5Wk5tZ1E5UGIwS2laT0lpSWlJaUtnaWlIVWRBRlVmblRwMWdscXQxdnBUbEpZdFd4WjZYbEUvK2JtNXVaWDZmRTlQejJLL1U5MjZkWVhQY3JrY0dSa1pSWTYvY2VNR2xpNWRpdlQwZFBqNSthRmZ2MzdGM29PSWlJaUlpS2dxTVZGQVZBNzE2dFhUMkg3MDZGR2hZMVVxRmNhTUdRT0ZRaUhzR3p0MmJLWEZSa1JFUkVSRVZCWk1GQkNWZzQyTmpjWjJYRnhjb1dPWExGbUNNMmZPQ052RGh3OUgzNzU5S3kwMklpSWlJaUtpc21DaWdLZ2NySzJ0SVJiLzcxK2p3aElGNTg2ZHc3ZmZmaXRzMjlqWVlOV3FWWlVlSHhFUkVSRVJVV2t4VVVCVUR2cjYraHJkQys3ZHUxZGd6UFBuenpGMDZGRGs1T1FBQVBUMDlMQjkrL1pLN1haQlJFUkVSRVJVVmt3VVZMRlhpK3lKUkNJZFJVSVZwV25UcHNMbjY5ZXZheHpMeWNuQndJRURFUnNiSyt4YnZIZ3h1bmJ0V2xYaEVSRVJFUkVSbFFyYkkxYXh0TFEwalcxRFE4Tkt2VjkyZG5hSjIvWlIyYnp6empzNGN1UUlBT0RhdFdzYXgzeDhmUERmLy81WDJPN1RwdyttVDU5ZXBmRVJFUkVSRVJHVkJoTUZWU3cxTlZWajI4aklxRkx2ZC9Ma1NkU3BVNmRTNzFIZHRXclZTdmg4Ky9adHBLZW53OWpZR0QvODhBUFdyMTh2SEd2YXRDbTJiZHZHV1NSRVJFUkVSUFJhWTZLZ2lxV2twR2hzVzFoWTZDZ1NxaWh0MjdZVlB1Zms1T0Q4K2ZPNGUvY3VwazJiSnV5M3NMREFvVU9IWUdabXBvc1FpWWlJaUlpSVNveUpnaXAyNDhZTmpXMWJXMXNkUlVJVnBVV0xGcWhWcXhaZXZIZ0JBSmcvZno3T25Uc25ISmRLcFRodzRBQWFOV3FrcXhDSmlJaUlpSWhLak1VTXkwR2xVaUU4UEJ6SGpoMHI4VGxYcmx3UlBrc2tra3AvZVBUdzhJQmFyYTdVbitwT0xCYmp2ZmZlRTdiUG5Ea0RsVW9GSUxjcndzNmRPK0h1N3E2ajZJaUlpSWlJaUVxSGlZSlNVS2xVK1BmZmY3Rnk1VXA0ZTN1amR1M2FhTmV1SFRaczJGRGlhNXc5ZTFiNDNMSmxTMGdra3NvSWxhcFluejU5Q3V6TGE0UFl2MzkvSFVSRVJFUkVSRVJVTmx4NlVBU2xVcW14L2VXWFh4YllCd0RQbmowcjBmVVNFeE0xS3VCMzc5NjlmQUZXVTNuRkFsOFgyZG5aR2drZ0lIZVd3YSsvL29wQmd3WVZlcDVTcWNUOCtmUHh4UmRmd01IQm9iTERKQ0lpSWlJaUtoRW1DdkpKUzB2RGhRc1hjUHIwYVp3NmRVcGpuVGxRTUhHUTU4R0RCeVc2L3JadDJ6U3UwYTVkdTdJSFcwM3QzcjBiL3Y3K0Jkb1E2a3BTVWhJR0RoeUlreWRQYXV4djBLQUJoZ3daVXVTNWNYRnhXTHg0TVpZc1dRSjNkM2NzWGJvVVhicDA0WElPSXFLM2lGd3VSM0J3TU1MQ3dwQ1ltSWpNekV4ZGgvUldra3Fsc0xLeWdwdWJHN3k5dlNHVHlYUWRFaEhSRzQySkFnQ2JObTNDbWpWckVCVVZWV2d5NEZXT2pvN28xcTBidW5idHFyRSt2VEJQbmp6QmtpVkxOUFlOR3pZTVo4NmN3Yng1ODFDN2R1MnloRjV0eE1mSFk5eTRjZmpycjcrZ3IvOTYvTEU5ZmZvMGhnNGRxalZSZE8vZVBSdzRjQURlM3Q2Rm5uLzM3bDBBZ0ZxdHh0bXpaL0g0OGVOS2k1V0lpS3BlWkdRa0FnTUQ0ZXJxaW5IanhzSE96bzRQc0pWRUxwY2pMaTRPb2FHaDhQSHhnWStQajBiN1lpSWlLcDNYNDRsTHh4UUtCUzVmdmx6a21DWk5tcUJidDI3bzFxMGIzbnZ2UFZoWldSVVlrNzh3b2FtcHFjYXhDUk1tQ0ZYeDgyUm5aMlAxNnRYWXRtMGJaczJhaGNtVEoydlVMQ2pxZXRXRldxM0crdlhyOGMwMzMrRGx5NWNBY2xzUUppY242NnpWb0ZLcGhMKy9QeFl0V3FTUldMSzJ0b1pLcFVKQ1FnSUFZTm15WmZqd3d3OGhFb20wWHVmZXZYc2EyMDVPVHBVWE5CRVJWYW5JeUVpc1hMa1NmbjUrL085N0ZaREpaSEIwZElTam95T2lvcUlRRUJBQVgxOWZPRHM3NnpvMElxSTNFaE1GQUhyMDZGRmduNjJ0TGJwMzd3NFBEdzkwNjlZTk5qWTJ4VjduenAwN1d2ZlBtalVMdi8vK3U3QnRiVzJOOVBSMHBLU2tBQUJTVWxJd2ZmcDAvUHp6endnSUNFRGZ2bjJMdkY1MUVSVVZoUysvL0JMbno1L1gyRityVmkxa1pXWHBKS2JJeUVpTUhqMGE0ZUhoR3Z1N2QrK09YYnQyWWZmdTNaZzhlVElBSUN3c0RKczNiOGFvVWFPMFhpczZPbHI0YkdSa2hDWk5tbFJlNEVSRVZHWGtjamtDQXdNeGRlcFV0R3paVXRmaFZEdE9Uazd3OC9QRHFsV3JFQmdZeUZrY1JFUmx3RVFCZ01hTkc2TlZxMVp3Y0hDQXA2Y25ldlRvVVNFUGJVcWxFbjUrZmxpOWVyV3dMNjhTZnZQbXpURjE2bFJzMzc1ZE9IYm56aDMwNjljUDc3Ly9QbGF1WEFsSFI4ZHl4NUNabVluWTJOaHlYNmN5NWVUa2FHeG5aR1JneG93WkNBZ0lLSERzbzQ4K3dwbzFhN1RPNktoTTZlbnBXTFJvRVg3NDRRZU5tRVFpRVdiTW1JRkZpeFpCVDA4UFk4YU13ZEtsUzVHWW1BZ0FtRDU5T25yMjdLazEwWFQ5K25YaHM3T3pNL1QwOUNyL2l4QVJVYVVMRGc2R3E2c3Jrd1E2NU9Ua0JGZFhWd1FIQnhkYk00aUlpQXBpb3VEL0ZiZjBvTFRpNCtNeGZQaHdIRHQyVEdQL2Q5OTlKOVEwQ0FvS3doZGZmSUh4NDhkcnZGME9DUW1CczdNenBrK2ZqdG16WjBNcWxaWTVqak5uenFCaHc0WmxQcjhxdkxvMmYrWEtsUVVLK3RXdlh4OXIxNjR0Y3MxL1pWQ3BWTml5WlF2bXpwMHJMQ25JVTZ0V0xXemR1bFVqSnBsTWh1Ky8veDZmZmZZWkFPRDU4K2Y0NElNUGNPclVLZFNzV1ZQai9QeUpndElVdG53MURyR1lYVTZKaUY0bllXRmhHRGR1bks3RHFQWThQRHl3YnQwNkpncUlpTXFBVHhnVlRLbFVZdTNhdFdqWnNtV0JKTUc4ZWZQZzUrZW5zYTlidDI2SWpJeUV2NysveHRRNGhVS0JSWXNXb1dYTGxqaHk1RWlWeEs0cnIzWU1lRFZKOE1VWFgrRGF0V3RWbmlRQWdBc1hMbURDaEFrRkhzNzc5T21EcUtnb3JURU5HelpNWXpuTGxTdFgwS05IRDQyaWgvZnYzOGY5Ky9lRmJYZDM5eExIZE9EQUFZM3RHalZxbFBoY0lpS3FmSW1KaWJDenM5TjFHTldlbloyZE1NT1BpSWhLaHpNS0tvaEtwY0xldlh1eGNPRkNqVGZGQUtDdnI0L1ZxMWNYK25aQklwRmd6cHc1R0RwMEtNYVBINC9EaHc4THgySmlZdEN6WjA4TUh6NGNLMWFzMEZrQnY4cVNsWldGWmN1V2FUMW1aMmVIWDM3NUJWNWVYbFVjMWYrMGI5OGV1M2Z2eHNDQkE2RlVLbEczYmwyc1hyMGFuM3p5U1pIbkJRVUZvVTJiTm5qNDhDR0EzSVJENjlhdHNYRGhRclJ0MnhaejU4N1ZHTisxYTFmaGMwQkFBSjQrZlFvTEN3dVltcHJDeU1nSVJrWkdVQ3FWQ0E4UFIwQkFnTWE1RmJGRWhZaUlLazVtWmliWHhiOEdaRElaMjFFU0VaVVJFd1hsOU9MRkMyemR1aFZyMXF6UlduelF3Y0VCMjdkdkw5RWJZd2NIQjRTRWhPQ25uMzdDdEduVGtKR1JJUno3OWRkZmNmandZYXhidDY1VWI5WTdkdXlvVVFlaE1wUm5hY05mZi8yRksxZXVGTmcvYXRRb3JGaXg0clY0Vys3dDdZMlZLMWZpMzMvL3hROC8vRkNpWkUzZHVuV3hmLzkrZUhwNkN0MGFuajE3aGdrVEpoUVkyNjVkTzlTdlgxL1l2bi8vdmtaZGk2SllXRmlnWThlT0pmd21SRVJFUkVSRXhXT2lvSXllUEhrQ0h4OGZIRGh3UUd1MjJzREFBTDYrdnBnM2J4Nk1qWTFMZGUzeDQ4ZkQwOU1UdzRZTnc4V0xGNFg5aVltSmlJeU1MRldpUUNxVnd0N2V2bFQzcjBvREJneEE3OTY5Y2VqUUlRQkF2WHIxc0duVEp2VHExVXZIa1dtYU9IRmlxYzlwMTY0ZFFrTkQ4Zjc3NytQWnMyZUZqaHMvZm55QjgwcnF4eDkvaEtHaFlhbGpJeUlpSWlJaUtneHJGSlNScGFVbFJDSlJnU1NCV0N6R3A1OStpaHMzYm1ENTh1V2xUaExrYWRxMEtjNmVQWXQ1OCtaQlh6ODNuK1BtNW9iWnMyZVhPL2JYemViTm0xR25UaDE4OU5GSGlJcUtldTJTQk9YUnRtMWJYTDE2Rlo5OTlwbnd6ekcvMGFOSFk4U0lFUnI3aXV1NElSS0o0T3JxaWovLy9CT2ZmLzU1UllaTFJFUkVSRVRFR1FYbHNYSGpSb1NIaHlNbUpnWTFhdFRBOE9IRDRldnJDd2NIaHdxNXZyNitQcjc5OWx2MDd0MGJZOGVPUlZCUWtOYUh6VmNGQmdZS24yMXRiU3NrbHNxOFg5MjZkWEhwMHFVcWlWVVhyS3lzc0czYk5uejMzWGM0Y3VRSVltSmlZR1JraEU2ZE9tbGROdEMyYlZ2RXhzWkNxVlFpSnljSGFyVWFhclVhSXBFSUVva0VkZXJVZ1ltSmlRNitDUkVSVlpiczdHeW8xV3BJSkpKS3YxZGtaQ1N1WHIyS0lVT0dsTHR6enFWTGw1Q1JrWUhPblR1WE82NS8vLzBYVzdac3dZSUZDMkJ1Ymw3dTZ4RVJVZGt4VVZBT0ppWW0yTFZyRjZLaW9qQm8wS0F5eng0b2pwdWJHLzc5OTk4U2p5L0xOUG55cUlqN1ZVYVM0Tlh1Q2JwbVpXVlZvaGtBZW5wNmFOQ2dRUlZFUkVSRXI0djkrL2ZqM0xseldMNThlWUZrd1pNblQ2QlFLQW85dDJiTm1rSUwzdGpZMkdLWEhFWkZSZUgzMzMvSG9FR0R5cFVvVUtsVUNBb0t3cE1uVCtEczdJeGF0V3FWK1ZwQTd2OExKQ1ltWXV2V3JRVzZSQkVSVWRWaW9xQ2MyclZyVjZvMTVVUkVSRVQ1SlNjbkl6ZzRHQmtaR1JwZGRUWnQyb1RhdFd0anlaSWxpSTJOTGZUOFR6LzlGQjkvL0RIT25EbUQ3Ny8vSHFOSGowYWZQbjBLSForWFNCZUpST1dLV3l3VzQ3UFBQb08vdno5MjdkcUZzV1BIRm52T25qMTdzSFBuemlMSG5EeDVza0RyNVB5R0RoMWFiUGNoSWlJcUh5WUtpSWlJaUhUbzU1OS9ScWRPbmRDdlh6OEF3TXFWSytVb1ZEUUFBQ0FBU1VSQlZKR2NuQ3pNRWxpNWNpVlVLaFVHRGh5SVVhTkc0WU1QUGdBQUtKVktEQmd3UUdqRjJLNWRPemc2T21ManhvMHdNREJBejU0OUFlUysrYzgveXk0bkowZjRyRlFxTldMUjA5UFQyTDU2OVdxUnNSc2FHc0xPemc3bTV1WkZqalUwTk5Tb3diTm16UnFONDArZVBJRkVJb0dwcVdtUjk2dnFXWk5FUk5VVkV3VkVSRVJFeFVoNS9oUTdmMTZMOC84OWlvVDR1Q0tYdDVrMGJRUFA1cmJZRm5JSzllM3NpN3p1MzMvL2pVdVhMbUg5K3ZVd056Zkh6WnMzY2VmT0hVeVpNZ1VHQmdiQ3VOallXS2hVS2xoWldRbjdVbE5UYysvMy8zVnJKQklKNXM2ZGkrblRwMlA5K3ZVd01URkJ4NDRkTVhUb1VLMGRtZ1lNR0ZCZ1gzQndzTWIybkRsemlvdy9UM0d6Qk96czdMQjY5V3FZbVpuQjN0NGVOalkyR3NjREF3UHgvUGx6ckYrL3ZrQ3lJajk3ZS9zU3RTa21JcUx5WWFLQWlJaUlxQWluLy9rYksrWi9BMFZXRnQ1cDFScnUzWHZBMktSbW9lUC9PSG9DbjAvd1E0MWFSYjhkajRpSXdNYU5HOUdwVXlka1pHUWdJeU1EdTNidFF0MjZkZEc0Y1dQRXg4ZkQydG9hSXBFSSsvYnRnMHdtUTVNbVRaQ2NuQXc5UFQyY09YTUdBR0JoWVNGYzA4VEVCTE5temNMMDZkTVJIUjJOamgwNzRzc3Z2OVNZT1hEcTFDbGN1M1pOWTZuQWhRc1hORm95NTFtNmRHbUJmZnYyN1VONGVEam16NThQcVZSYTVIZk1ZMmhvQ0tWU0NUYzNON2k1dWVIbHk1ZkNzZkR3Y055OGVSTmZmZlVWMHRQVGk3ek93b1VMQWVUT2hDZ3FvVUJFUk9YRFJBRVJFUkZSSVU3Lzh6Y1dUUG9TWFhwK2dNbHpGNk9XZWUxaXo4bE5GUGdXTzg3VTFCVFcxdFk0Y2VJRVRwdzRvWEVzYjRyOXBrMmJzSFBuVHB3NWMwWjQ0Qjg1Y3FRd3p0N2VIdSs4ODQ3R3VUWTJOdmpoaHg5UXYzNTlBRUQzN3QwMWp0KzdkdyszYnQxQ2p4NDloSDNQbmozVG1paDQ5ZG9BaEE1TXJWcTFLbFV4eEpzM2IyTEdqQm1GSHQrd1lRTTJiTmhRb21zdFg3NGNqbzZPSmI0M0VSR1ZEaE1GUkVSRVJGcWtQSCtLRlF0bW9rdlBEekJ2eGZvS3Y3NkRnd09tVFpzR0h4OGZiTnEwQ1FBd2F0UW83TjY5RzNLNUhDTkhqc1RKa3lkeDdOZ3hEQnMyREwxNzl3YVF1eHhBTHBkREpwUEIyZGxaNjV2MXZDU0JOams1T1NWcXQxeVl4NDhmUXlxVmxycGpRdVBHamJGdDJ6WmhPeXNyQzdObnowYWpSbzB3YnR5NEF1UHYzTG1EUllzV29XL2Z2Z1dXU1ZSV3B5a2lJc3JGUkFFUkVSR1JGanQvWGd0RlppWW16MTFjYWZjb3J2T0FsNWNYT25ic2lJc1hMMkxYcmwwWU1tUUk0dVBqc1hYcjFnTDFCRXBLTHBlWGVNbkFxekl6TXhFWEZ3ZWxVZ2x2Yis5aXgyL2J0azBveXFpbnB5ZDhCb0FWSzFiZ3laTW5hTkNnQWNMRHc5RzZkV3VoL2tCMGREUldybHlKUm8wYTRkTlBQeTNRTXBLSWlDb1hFd1ZFUkVSRVdwei83MUc4MDZwMWlaWWJsTmVvVWFPRXo0TUhEOVk0Wm1scGllUEhqNk5GaXhZbHV0Ymx5NWR4NU1nUmpCbzFTdXViOTlUVVZFaWxVbzBDaDNtZEVQTDJHUmdZYUoycEVCc2JDNlZTQ1FzTGl5SmJNQjQ2ZEFoUG5qd3A4czMvMkxGajRlYm1odkR3Y0d6ZHVoV3JWNitHdmIwOXJLeXNjT0hDQmJSbzBRTGZmUE1Oa3dSRVJEckFSQUVSRVJHUkZnbnhjWER2M3FQNGdSVmc4ZUxjV1F1elo4L0dqei8rQ0lWQ2daa3pad0lBWHI1OGlUdDM3dUQyN2RzYXN3anl2OUhQdjJZL1BEd2NaOCtleGNjZmY2eVJnSGpWcXdtSi9QdkdqaDJMOTk5L3Y4RHh4TVJFQUxuTENJcWFVWEQ4K0hFWUdob1dXWEF3cnppalNDU0NUQ1pEYUdnb1ltTmo4ZlRwVTZoVUt0eTZkUXMvL3ZnaldyZHVqZGF0V3hmb2xFQkVSSldIaVFJaUlpSWlMZFJxZFpIZERTcFMvcmFIMXRiV2tNdmx3dmFwVTZkZ1kyTWpGQUlNRFEzRi92MzdzV2JOR21HTXBhV2w4UG5peFl1d3NiRkJ3NFlOTVdYS0ZJMzdaR2RuNDZlZmZvSmFyY1pISDMwRU96czdyZkUwYmRwVTYvNWJ0MjRCeUMyaVdKU01qQXloYldOK01URXhPSGp3SUJJU0VoQVhGeWQwT2FoZHV6WTZkKzZNVHAwNndkblpHUWtKQ1FnTEM4T0ZDeGV3ZWZObXFOVnExSzFiRjJQR2pFSGJ0bTJMdkRjUkVaVWZFd1ZFUkVSRU92YjA2VlBoYzFKU2tzYXlnSk1uVDhMZDNWMTRvMTZyVmkwQTBQcUcvZTdkdTNqOCtER0dEQmtDQUhqdnZmYzBqb2VIaDBPdFZrTXFsU0loSVFHZmYvNTVpV05VcTlXNGNPRUNnTnlPQjBWSlMwdERuVHAxQ3V3M016UEQ1Y3VYVWI5K2ZYVHIxZzJOR2pXQ282T2pVSHpSMjl0Ym1NM1F2MzkvOU8vZkg4K2ZQOGZaczJkeDd0dzVOR2pRb01UeEVoRlIyVEZSUUVSRVJLUWpDb1VDQURUYUJ2cjQrR2lNOGZYMUxYSUtmMzVuejU0RkFIVHUzRm5yOGYzNzk4UE16QXlEQmczQyt2WHJFUjRlWHVJMzlPSGg0WGo2OUNrc0xTM1JyRm16UXNjcGxVcGtaR1NnUm8wYUd2dXpzcktRa1pHQmhRc1hhdXhYcVZTSWo0OFh0bE5TVWpTMkFjREZ4UVV1TGk3SXlzcENmSHc4ek0zTllXUmtWS0s0aVlpbzlKZ29JQ0lpSXRLUnRMUTBBTURPblR1Um5wNk9NV1BHWU9mT25aREw1UmcxYWhTVVNpWEdqaDJyOWR4WGF3VHMzNzhmSjA2Y2dJT0RnOWIyaUNFaEliaDI3UnFHRHg4T0x5OHZoSVNFWU9YS2xWaTZkQ2xzYlcyTGpGT3BWR0xIamgwQWdBOC8vTERJYmcycHFha0EvamZ6SWMvdDI3Y3haODZjSXU4REFMdDM3OGJ1M2J1TEhETnAwaVIwNzk2OTJHc1JFVkhaTUZGQVJFUkVwQ01QSGp5QVZDcUZrWkdSVUpkQUxCWkRMQllEeUcwcG1MOFdBYUM5UmdFQVJFVkZJU2twQ1QxNzlpeHduN0N3TVB6eXl5K3dzN05EMzc1OUlSYUxNWFhxVkV5Yk5nMXo1c3pCckZtemhHS0kydnoyMjIrSWpZMkZqWTBOdkx5OGl2eE96NTgvQndDWW1wcHE3Ry9ac3FYV2xvNlBIajFDVUZBUXJsKy9qaGN2WHNETXpBdzVPVGtZTkdnUWV2WHFWZUxaRkVSRVZISEV1ZzZBaUlpSXFMcTZldlZxc2V2dWJXeHNOSDd5MXlqSS8vUDMzMzhEQURwMjdDaWNxMWFyc1gvL2ZpeGZ2aHpHeHNiNDVwdHZvSytmKzU3STF0WVdzMmJOZ2x3dXg2eFpzN0J6NTA1a1pXVVZ1UC94NDhleGQrOWVTQ1FTK1ByNndzREFvTWg0OCtvWWFKdlZrRCt1eU1oSUxGKytIQk1uVG9TK3ZqNENBd01CQUlNR0RjSm5uMzJHM2J0M1kvVG8wZGkxYTVmUWJZR0lpS29HWnhRUUVSRVI2VUJ5Y2pJdVhicUVmdjM2QWNpZFNaQlhBUERodzRjUWlVU1FTQ1FsdnA2enN6UFMwOU5ScjE0OUFNQ2RPM2V3Y2VOR1JFZEh3OExDQW5QbnppM3c4TzdzN0F4L2YzOHNXN1lNZS9ic3daRWpSOUNuVHg4TUdEQUFJcEVJQnc4ZXhNYU5HeUVXaStIbjU0ZEdqUnBwbkw5OCtYSW9GQXFZbVpuQnlNZ0lLU2twT0gzNk5DUVNDZHEzYjY4eFZxRlE0UHIxNjdoNDhTTE9ueitQWjgrZXdkblpHY3VXTFN2UVpjSEx5d3NkT25UQWdRTUhjUERnUWZ6MjIyK3dzYkZCNjlhdDBiUnBVelJyMWt4cnNVUWlJcW9ZVEJRUUVSRVI2Y0RGaXhlUm5aMHRkQ1l3TXpORDgrYk5NWGp3WUFCQWx5NWRpbjE3bjErdlhyM1FxMWN2QUVCbVppYVdMRm1DNTgrZm8yM2J0dkR4OFNsUU15Q1BvNk1qVnExYWhZMGJOK0xVcVZPb1diTW1SQ0lSWW1OanNYbnpac2hrTW56OTlkZHdkWFV0Y0s2aG9TSEN3c0tnVXFtRWZYbHRER3ZYcnEweE5qbzZHc3VXTFlOS3BZSzd1enY2OXUyTHhvMGJGL3A5VEV4TU1IVG9VQXdjT0JCbnpwekI4ZVBIY2ZEZ1FSdzllaFRmZnZzdEV3VkVSSldJaVFJaUlpSWlIZkR5OG9LSmlZbEdtOFBSbzBkajRNQ0JrRXFsaFQ0SVcxdGJ3OTNkdmNoclM2VlNmUDMxMTNqNThtV0JOL3ZhMUt4WkUzNStmdmowMDA5UnQyNWRBSUM5dlQyKy92cHJPRGc0Q1B0ZU5XWEtGRXlaTWdVS2hRSUtoUUppc2JqUWJnVE96czc0L3Z2dllXNXVEbU5qNDBManpsc2FrVWNpa2FCYnQyN28xcTBiVWxOVGtaeWNERHM3dTJLL0V4RVJsUjBUQlVSRVJFUVZTQ3FWUWk2WFF5YVRGVHUyUTRjT0d0czFhdFFvMEZid1ZlM2F0VU83ZHUyS3ZYYno1czJMSGZPcVZ4TUN4U1VrOGtna2toSXRreWl1dTBKeDNRNUs4dnZKSTVmTElaVktTelNXaUlnMHNaZ2hFUkVSVVFXeXNySkNYRnljcnNPbzl1TGk0bUJsWmFYck1JaUkza2hNRkJBUkVSRlZJRGMzTjRTR2h1bzZqR292TkRRVWJtNXV1ZzZEaU9pTnhFUUJFUkVSVVFYeTl2WkdSRVFFb3FLaWRCMUt0UlVWRllXSWlBaDRlM3ZyT2hRaW9qY1NFd1ZFUkVSRUZVZ21rOEhIeHdjQkFRRk1GdWhBVkZRVUFnSUNNR25TcEJMVmlTQWlvb0pZekpDSWlJaW9nclZxMVFwVHBrekJxbFdyNE9ycUNnOFBEOWpaMmZIQnRaTEk1WExFeGNVaE5EUVVFUkVSOFBYMWhiT3pzNjdESWlKNlk3MnhpUUtaa1JIazZlbVFGZEplaDRqS1RwNmVEbWtoN2EySWlLaGtXclZxaGNEQVFBUUhCMlBkdW5WSVRFeEVabWFtcnNONkswbWxVbGhaV2NITnpRMkJnWUZNeUJBUmxkTWJteWlvWjlzQWQyOUZvMFhyTnJvT2hlaXRjL2RXTkt4dDdYVWRCaEhSRzA4bWsySElrQ0VZTW1TSXJrTWhJaUlxc1RlMlJrSEg3ajN4MTU3dHVnNkQ2SzMwMTU3dDZORGRTOWRoRUJFUkVSR1JEcnl4aVlLUHYvZ0s1MDRjUThUNTA3b09oZWl0RW5IK05NNmYvQzgrR1RWVzE2RVFFUkVSRVpFT3ZMR0pBaU5qRTB4ZCtCMFdUUDZLeVFLaUNoSngvalFXVFA0S1V4Y3VoOHlJOVQrSWlJaUlpS3FqTjdaR0FRQzR1bmZDdE1VQldPZzNBZTVkdTZQUEo4UGcwTFFaQ3h3U2xZSThQUjEzYjBYanJ6M2JjZTdFTVV4ZkVvRFc3VHZwT2l3aUlpSWlJdEtSTnpwUkFPUW1DMzRKUG9LOW16ZGc2WXpKZVBnZ0Zwa1pHYm9PaStpTklUVXlncld0UFRwMDk4SXZ3VWRnWkd5aTY1Q0lpSWlJaUVpSDN2aEVBWkM3REdHNHoxUU05NW1xNjFDb0NKN05iVkczdmkxMi9ITlcxNkVRRVJFUkVSRlJJZDdZR2dWRVJFUkVSRVJFVlBHWUtDQWlJaUlpSWlJaUFSTUZSRVJFUkVSRVJDUmdvb0NJaUlpSWlJaUlCRXdVRUJFUkVSRVJFWkdBaVFJaUlpSWlJaUlpRXJ3VjdSR0ppS2g4TXRMVHNIZnpCcHc1ZGhnSkQrNURucEdoNjVDb21wSVpHYUdlYlFOMDdONFRIMy94Rll5TVRYUWRFaEVSVWJYRFJBRVJVVFVYY2U0MGZwdzNIZTVkdTJQVzh0VndhTm9NTW1OalhZZEYxWlE4UFIxM2IwWGpyejNiTWNiYkMxTVhmZ2RYOTA2NkRvdUlpS2hhWWFLQWlLZ2FpemgzR3QvUDlzT0NWUnZnMnA0UFk2UjdNbU5qdEdqZEJpMWF0MEhFK2ROWU1Qa3JURjhTZ05iODgwbEVSRlJsV0tPQWlLaWF5a2hQdzQvenB1UGJWVDh6U1VDdkpkZjJuYkJnMVFiOE1IYzZNdExUZEIwT0VSRlJ0Y0ZFQVJGUk5iVjM4d2E0ZCsyTzF1MDc2am9Vb2tLNXR1OEU5Njdkc1hmekJsMkhRa1JFVkcwd1VVQkVWRTJkT1hZWWZUNFpwdXN3aUlyVjU1TmhPSHZzaUs3RElDSWlxamFZS0NBaXFxWVNIdHlIUTlObXVnNkRxRmdPVFp2aDRZTllYWWRCUkVSVWJUQlJRRVJVVGNrek10amRnTjRJTW1OalpMSmxKeEVSVVpWaG9vQ0lpSWlJaUlpSUJFd1VFQkVSRVJFUkVaR0FpUUlpSWlJaUlpSWlFakJSUUVSRVJFUkVSRVFDSmdxSWlJaUlpSWlJU01CRUFSRVJFUkVSRVJFSm1DZ2dJaUlpSWlJaUlnRVRCVVJFUkVSRVJFUWtZS0tBaUlpSWlJaUlpQVQ2dWc2QWlJaUk2RzBsbDhzUkhCeU1zTEF3SkNZbUlqTXpVOWNodlpXa1VpbXNyS3pnNXVZR2IyOXZ5R1F5WFlkRVJQUkdZNktBaUlpSXFCSkVSa1lpTURBUXJxNnVHRGR1SE96czdQZ0FXMG5rY2puaTR1SVFHaG9LSHg4ZitQajRvRldyVnJvT2k0am9qY1ZFQVJFUkVWRUZpNHlNeE1xVksrSG41d2NuSnlkZGgvUFdrOGxrY0hSMGhLT2pJNktpb2hBUUVBQmZYMTg0T3p2ck9qUWlvamNTYXhRUUVSRVJWU0M1WEk3QXdFQk1uVHFWU1FJZGNISnlncCtmSDFhdlhnMjVYSzdyY0lpSTNraE1GQkFSRVJGVm9PRGdZTGk2dXFKbHk1YTZEcVhhY25KeWdxdXJLNEtEZzNVZENoSFJHNG1KQWlJaXFsUXF0UkpaS25taFB5cDFqcTVESktwUVlXRmg4UER3MEhVWTFaNkhod2ZDd3NKMEhRWVIwUnVKTlFxSWlLaFNiWTN4UTF6NjFVS1BHK25Yd3ZRV2YxUmhSRVNWS3pFeEVYWjJkcm9PbzlxenM3TkRZbUtpcnNNZ0lub2pjVVlCVlNtMVdxWHJFSWlvaWhtSURZczhMdUpmUmZTV3ljek1aSGVEMTRCTUptTTdTaUtpTXVLTUFxcFNPZG5adWc2QmlLclladzdmQ1o4elZlbFlGdFVQQUxDZ1ZhaXVRaUlpSWlLaUl2QTFEbFVwUlZhV3JrTWdJcUpDeE1iR0lpRWhvVlRucEtXbFljaVFJUmd5WkFqUzB0SXFLVElpSWlLcVNweFJRRlVxUFMwVm1Sa1prQm9aNlRvVUlxb2lTWm14dVBVeURIRVpWL0VzSzE3WXYvN21HTlNXTm9DRFNXdTBNT3NLcWRoRWgxRysvckt5c3ZEdzRVTTRPRGhVeXZWdjNMaUJXYk5td2NqSUNBRUJBYWhidDI2SnpsTXFsWGo2OUtud21ZaUlpTjU4VEJSUWxWS3JWUWc3ZVF4ZDMrK2o2MUNJcUpMRnBrWGl2NGxiY1QvOWl0YmppWmwza1poNUY5ZFMvb3ZEajM1Q0cvTVAwTFhlY0VqRnhwVWExL256NXpGMzd0d3lueDhTRWdJOVBUMWgrOEdEQi9qaWl5OHFJalJzM3J3WnRyYTJCZmFucGFWaDVzeVppSXVMdzVJbFM5Q2lSUXV0NS9mbzBhUFlleGdZR09EUW9VTUY5bHRhV2tJbWsrSEpreWVZTm0wYWZ2enhSOVNwVTZmMFg0SXFWSGg0T002ZE80ZUpFeWRDSkJLVitMejc5Ky9qOXUzYjhQVDAxTml2VXFtd2JkczJkT2pRQVUyYk5pMzJPdkh4OGJoMjdScDY5dXhaN0ZodmIyOVlXMXRqN2RxMXhZNTkvUGd4VWxOVDBiaHg0MkxINW5manhnM1VybDBibHBhV3BUcVBpSWhLaDRrQ3FsSXlJeFBzM0JDSXpsNjlJUlp6NVF2UjJ5aFRtWTYvSHdZaU12a29BS0NHUVcwMHI5VVZEWXlkVUZ0cUE0bElobXgxSnA1bFBrUmMraFZjZTNFQ0w3T2Y0dHpUZmJpYWNod2YyOCtEblhIWitzOEhCQVRnNnRYQ095d0F3T1RKazdVK2pHZGtaT0RaczJmUTA5TkQvZnIxQ3oyL3FJZTFrcjZGZjlYang0K0xQRzVrWkFSTFMwdEVSMGRqMXF4WldMNThPWm8xYTFicU9JcTZUKzNhdGJGa3lSTDQrdm9pSVNFQjA2ZFB4NG9WSzJCcWFscXlMMEdWNHVyVnF3Z05EWVdOalEzNjkrOWY0dk11WHJ5SW5UdDN3dGJXRm82T2poclhDdzRPUnYzNjlVdVVLTmk0Y1NNdVg3Nk1uSndjZlBEQkIyWDZEdHJzMjdjUEowK2V4TzdkdTNIMDZGRmN2MzRkbjMzMkdjek56WXM4YitiTW1mand3dzh4Y3VUSUNvdUZpSWdLWXFLQXFsUTlXenZFM0x5T28zLytqcDc5UDlGMU9FUlV3Vkt6bnlMbzNndzhrY2RDcW1jQ0Q2dFJjSzNkQzNvaWd3SmpMYVVOOFk1cEovU3cvZ3FSencvamFNSkdwT1k4dzY4eFUvR0ovUUk0MW5RdjlmMlRrcEx3NE1HRElzZTBhdFVLbXpkdkxyQi94NDRkMkxwMUsxeGNYTEJzMmJKUzN4c0F0bS9mWHFiemlwc0pJQmFMTVhQbVRHUmxaU0VzTEF5elpzMUNRRUFBN08zdGhURnF0Um9BWUdob1dHZ2N4ZDNIM3Q0ZWMrZk94Y3laTXhFZkg0OFpNMlpnelpvMU1EQW8rTStQcXNiUW9VTng5dXhaUkVkSFE2MVdsM2hXUWYvKy9YSG16QmxzM3J3Wnk1Y3ZGL1lmTzNZTUppWW1jSFoyeHJObnp3bzlYeXFWd3RqWUdGT21UTUgwNmRPeGNlTkdHQmdZd012THE5emZDY2o5YzVyOS93V09YVnhjY1Bqd1lVeWNPQkZmZnZrbDNudnZQV0hjWjU5OWhvOCsrcWhVU1JJaUlpby9KZ3FvU3RXb1dRdmRQL0JHNEtJNWFOeThKUm81TnRkMVNFUlVRZVRLVlB3YTh6V2VaajJBalhFekRHcndMV29ZV0JRWWw1YnpERkNMWVdKZ0JnQVFRdyt0elh1amFjME8rQzEyQWVMU283QW45bHQ4MFdRbHJHV0Z2elhYWnVuU3BScmJQWHIwZ0Znc3h1SERoNHM5TnlvcUNnRFF1blhyVXQyenF1anI2MlBPbkRudzgvUEQ3ZHUzY2VqUUlZd2ZQMTQ0bmxjbndOaTRmRXMzWEYxZE1YTGtTR3pmdmgyREJnMWlrcUNTYmRxMENmLzV6MytLSGZma3laTWlINWI3OXUyTGp6LytHRGR1M0JEMnVibTV3ZERRRUdGaFlRQ0FkOTU1QjJmUG5vVkNvY0RZc1dPTHZGL3YzcjN4NVpkZnd0VFVGSFBuenNXMGFkT3didDA2TkdyVUNJMGFOU3JodHl1Y1ZDcUZVcW1FV3ExR25UcDFzR1RKRXF4YnR3NDJOallhNDFKVFU1SEZRc2hFUkZXT2lRS3FjbjRMdjBQYzNUdVlNMjRFRnYyMEJZMmFhVjlyUzBSdkRqWFUySDkvV1c2U3dPZ2RmTzd3QXlSaWFZRnhPU29GVnQvNEhIcGlDV2EwMks5eHpGamZGTU1kdmtQUTNabUlUYitNdmJFTE1jNXhFd3pGbGQrUFhxVlNDUTlZcnE2dWxYNi9zcEpLcGZEMzk4ZVpNMmZRcjE4L2pXTW5UcHdBZ0FvcGRqaG8wQ0IwNmRLbHlDVVlWTEZHalJwVjVuTTNiZG9FQUlpTGl5dVFMTXR2NE1DQk1EWTJ4b0lGQzRTWkNRa0pDVEExTllWTXB2bnZXZjRsQUxhMnRwZzBhUkpTVTFNckpFa0E1TTRvQUFDRlFnRkRRME5JSkJJTUd6WU1jWEZ4K1BQUFAyRmtaRlNpbWh0RVJGUTVtQ2lnS2llVnliQjQzVmJNR1Q4U2t6L3RENTg1aTlEanc0R3NXVUQwQnJ1YWNneTNVcy9EV044VWcrMzl0U1lKQUNBSDJWQ29NZ0ZWcHRiamVtSUpCanQ4aTUraVJ5RkY4UmhubnV4Q2Q2dUtLUlNZWDgrZVBhRlNxYlFleS8rV1ByK1N6a3lvYkxWcjF5NlFKSWlMaTBOUVVCQUFhRXpiZnBXK3ZqNnlzN054Ky9adE5HblNwTkJ4SXBHSVNZSXExcmR2WHdEQTVjdVhZV3RyaTlxMWEyc2NQM1hxRkdKaVlqQml4SWdDNStZbENscTBhSUU5ZS9iZ3hJa1RXTHQyTFhiczJDSE1DRWxPVHNia3laTXhlUEJnTkcvK3Y5bDhNMmZPeEtSSms0cE5rSFhvMEtFOFgwL0R5NWN2a1pxYUNnQll0MjRkRWhNVEVSY1hoNHlNREFDNUNiRXVYYm93VVVCRXBFTk1GSkJPMUxhc2l4VkIreEF3YnpxK256MFZmMnpiaEtGZitjQ3RTM2UyVGlSNnc2alVTaHhMMkFvQTZGbC9yTENrb0t5a1loTzhYMzhpOXR4ZmdMQ253ZWhvT1JpRzRzcjU3NEsyb29iYUZGZjNJRTlGZFQ4b2pjdVhMMlB4NHNYSXlNaUFnNE5EZ1NyMytUazRPT0RXclZzYXlaQjMzMzBYaXhjdnJvcFFLOFNubmhYM3dGb1NaMEpEeW5UZXRyVXIwSC9ZU05Tb1ZYUXh5RFp0MnFCR2pSb0FjdHRMN3RpeEEzZnYza1hYcmwweGFOQWdvVEJsZUhnNFRwNDhxVFZSTUhUb1VEUnQyaFFpa1FnU2lVU29WMkZrWkNUTUhIajQ4Q0VzTEN4Z1lHQ0Fodzhmd3RyYXV0anY4UExsUzZHT0FBRElaRElZbGVQdjZORFFVQVFGQlNFbEpVWFlkL2Z1WGRqYjI2TnQyN1pvMEtBQjdPenNZR2xwV2FvT0QwUkVWUEdZS0NDZGtjcGttUFY5SUhwL1BBUWJ2bHNFZjc5eE1KQVlvbVhydHJDc2J3MnoyaGFRR0dwL0swbEVyNCtZMUV0SVZqeUN1V0Y5dERUMXFKQnJ2bVBhQ1paUDdQRkVIb3ZyS1NmUTJyeFhoVnozVmRxS0dtcFQwamViSlUwb2xOU05HemN3YWRJa2pYM0d4c1lJRGc2R1FxSEE5OTkvaitQSGp3TUE2dFNwZy9uejUydTBibnpWMUtsVHNXSERCang2OUVoNG1IUndjRUJBUUFEKy92dnZBdU1QSGp3SWlVUUNsVXFGMGFOSGE3Mm1VcWtVUGsrYU5LbkkrNWYwOTEyVXg0OHE5bmRjbkpqbzY0aUp2bDZxYzB5YXRzRzJ0UUh3N051LzJFU0JpNHNMWEZ4Y0FBQjZlbnBZdm53NVFrSkNzR1BIRHB3NGNRSmp4b3pCKysrL0Q1VktCWDE5N2YvYjlza25tc1dCYzNKeW9LZW5wN0cydjFXclZsaTFhaFVHREJpQUNSTW1GRWdVUEhueUJERXhNWWlKaVVIOSt2WFJ2WHQzTEZxMENMZHUzUkxHOU8zYkY2TkdqVUp5Y25LaFhRY2VQbndJYjI5dnJjZVdMbDBLTHk4dk5HalFBQ2twS2ZqbGwxL2c2K3VMaGcwYkNtTmV2SGlCOVBSMG1KaVlGUEZiSXlLaXlzWkVBZW1jeTdzZDhOUGVnN2h6NHlyTy9ITVlseStjeFpXTDUvSDBjU0t5c3hXNkRvK0lpaEg5NGhRQW9HV3Q3aENMS21ZSmtRZ2lPSnQ2NGgvNVJ0eEtEYXUwUk1HcmR1ellBYVZTaWM4Ly83eE01eDg5ZXJSTTV4V1dpREEwTk5TWTlaQS9FU0dSU05Db1VTTWNQMzRjTGk0dW1ENTlPdXJVcVZQa2ZSd2NIRFFxNE9mWnVuVnJvZmNCY2pzcWxDUUo4dWpSbzJMSGxOYy8xNnN1VWVEWjNCYWZUL0RENXhOOFMzV2V0N2QzcWVPTWpvNUdVbElTT25YcWhONjllOFBkM1IxYnRtd1JpbXZtcmVVdmllenNiQ2lWU2d3ZVBGallOMlBHRExpNzUzWVNlZkxrQ1U2Y09JSFkyRmdBd05xMWE2RlVLb1czK0FNR0RBQUFqQnc1RXVucDZRQ0FSWXNXQ2RjeU5qYldXZ3h4L2ZyMU1EVTExYmh2ZnUrODh3N2VlZWNkQU1ETm16Y0I1Q1lHOGx1OWVqWHUzcjJMZGV2V1FTcmx5d0lpSWwxaG9vQmVDeUtSQ0UyYU82RkpjeWRkaDBKVWJYZzJMOW0wKytJOHpJZ0dBRFNzNFZMczJFZnBOLy8zT2VNbTZoczVGanEyZ1hFckFFQkN4dTF5UmxoeU8zYnNRSFoyZHBrVEJSWE53Y0ZCNHkzOHF3bUZ2UFhtenM3TzViclBpQkVqTkthMHYzb2ZQVDI5UXBNZ0wxNjh3TUNCQXdFQXYvLytPMnJWcWxXdVdLcXJ2Lzc2QzZkUG44YWVQWHN3ZE9oUXVMdTd3OC9QVHppZW5wNWVvT0JnWWJLeXNpQ1R5VEIxNmxTOGVQRUNnWUdCZVByMEtXYlBuZzBBMkx0M0wvVDA5SVE2RkowNmRVS1BIajNRcUZFampCa3pSbmhBejN1b2Y1VkVJc0g3Nzc5ZllQLzY5ZXRoYkd5czlkaXI4b29sNW5YckFISm5zRnk2ZEFuRGhnMWprb0NJU01lWUtDQWlvbkpKem40TUFLaHRXUFNhNStTc0JPeU1uU05zYjdzN0hUN050c0ZZWC91RFpXM0QzRFpwcVRsSlVFTU5FYmhtV1p1VksxZVdhY2xEV1djL1VPV1lPblVxMnJadGk1MDdkMkw1OHVWd2NYSEIvUG56aGJmOHljbkpNRFV0ZWhsRG5yelpCMjNidGhWbWVkU3FWUXYyOXZhNGR1MGFoZzBiaHY3OSswTlBUdy9lM3Q1bzFhb1ZXclpzQ1FESXpNd3NjVUtpUEdyWHJnMTlmWDBrSkNRQUFLNWZ2NDR0VzdiQXhjVkZtTkZBUkVTNncwUUJFUkdWUzdaS0RnQ1E2QmtYT1M0dUl3bzVxdit0bWM1VXBpRSs0em9jYTdwckhTL1Z6NzJlVXFXRVNwVU5QYkdrZ2lKK3U5U3JWdzg1T1RsSVNFaUFTQ1FxMEljK3Yvemo2UFVpRW9udzNudnZvVU9IRHZqOTk5ODFDaEVxbFVvOGZ2d1k3ZHUzTDlHMTVISzU4TENmazVNRElQZkJmTXlZTVRoNDhDQnExYXFsdFphRVFxRkFUazVPbFNRS3hHSXhiR3hzY08vZVBUeDQ4QUJMbHk2RmhZVUZwazZkeWorZlJFU3ZBU1lLaUlpb1hDUmlJMlFxMDZCUVprQXFManhaWUNsdHFMRXRGb2xSUjJwWDZIakYveWNnOU1UNkVJc05LaWJZWXFqVjZqZXVWZXZpeFl1aFVxa3diTmd3SkNVbFllYk1tWVcyUGp4dzRBQUNBd01ydE5VZGxVOXdjSENCZlhtZEJmS09KU2NuSXljbkI2bXBxVnJIQTdsVCtidDA2UUlBU0VsSlFjMmFOUUZBNkZvZ2tSU2VhTXVyYVJBVkZRVUFzTEN3S09PM0tSMUhSMGVjUEhrUzgrYk5nMWdzeHZ6NTg0VU9FRVJFcEZ0TUZCQVJVYm5Va0ZnZ1U1Nkc1MW1QVU5PZzhHSjY5V1JOME52YUJ5Y2ViNGNZWW5qV0d3VnpTZUhMRlo1bHh1ZGVYOStpU3BZZDVMMU56WHZBS2d0ZDlYMFhpOFhvM2JzM2Z2MzFWK3phdFF2ejVzMHJNQ1lyS3d1N2QrOEdBSHo2NmFkVkhTSVZZdXZXclNVZUd4a1ppY2pJU0szSG1qWnRLaVFLRWhJU2hLNEdlWjBQaWlxRUdCRVJnWFhyMWdFQUxDMHRDNjFOOENxMVdsMnV0LzhPRGc0NGZQZ3czWlpMZEFBQUlBQkpSRUZVSkJJSi9QMzlVYTllUFFDNTlSaEVJbEc1V2pFU0VWSDVNRkZBUkVUbFVsL2FCRW55V01SbFhJVzlTYXNpeDc1cjRZMTNMYlMzVG52Vmc0eHJ1ZGMzYWxydUdFdmkrZlBuQUZDdU41cjVPd2VVUmtXMFZlemZ2eitDZzROeDZ0UXBYTDU4V1dpNWx5Y29LQWhKU1VubzNyMTdvVE1PcU9vVk5rTWdUMGhJQ05hdlg0OW16WnBoOGVMRlJiYWZCSEpuQnp4NDhFQ1lOWktYS0NocVJrR0xGaTNRcGswYjZPdnJvMDJiTmdnS0NvS3BxU2srK3VnanJlTmZ2bnlKTFZ1MndOM2RIZSsrKzI2UjhSVG15cFVyUXBLa1NaTW1zTFA3Myt5aXlNaElyRnk1RXZQbnp5LzI5ME5FUkpXRGlRSWlJaW9YeDVvZEVKbDhGRkhKb2Voc09iUkMzdjZyb2NhVjUvLzgvL1cxMXpBb2paeWNITnk4ZVJPUmtaR0Y5bWUvYytjT0FNRGUzcjdNOThuZm9hQTBLbUltZ3JHeE1VYU1HSUZWcTFiaHUrKyt3L3IxNjRYWkVSRVJFZGk3ZHkrTWpZM3gxVmRmbGZ0ZVZQbXlzN094YytkTzdOKy9IMFpHUm9pT2pzYm8wYVBScTFjdjlPelpzOUR1RXRldlgwZDJkcll3S3lBek14TkEwVE1LVEV4TTBMMTdkMkg3OXUzYk1EQXdLSkFvVUt2Vk9ITGtDSUtDZ3BDVmxZVnUzYnFWNmJzZFBIZ1FtemR2UnMyYU5kRzBhVk5jdW5RSk4yN2NFR0orOU9nUkZBb0ZseUVRRWVrUUV3VkVSRlF1VFd1Mmg3RytHWkl5NytOR3lpazBOKzFTN212R3ZBekhJL2t0U1BWTTBLeFdwMUtmTDVmTEVSMmQyN1pScFZMQjI5dGJlTFBhdVhObnJlZWNQbjBhQU5DcVZkR3pJbDRuc2JHeFNFOVBSNHNXTFFBQWZmcjBRVmhZR002ZlB3OS9mMzhzWHJ3WThmSHg4UGYzaDBxbHd0ZGZmeTIwcFN1dGx5OWZZdCsrZlJnNWNtUkZmZ1Y2aFZ3dXgvSGp4L0hISDM4Z0tTa0piZHUyaGErdkwrTGo0eEVjSEl4ZHUzWmg3OTY5Nk55NU03eTl2VFhleEFQQXNXUEhVTE5tVFRScjFneEFicjBDQUVLQlFyRllqSmN2WHdyalgzMWpyMUFvRUJjWEJ3OFBEMkZmY25JeWdOelpEVGs1T1hCeGNjSFlzV05oWldWVnF1K1duSnlNZGV2VzRjS0ZDN0N4c2NIOCtmTWhsOHN4ZWZKay9QampqMWl5WkFrc0xTMXg3OTQ5Nk92ckM4c244cWpWNmxMZGo0aUl5bzZKQWlJaUtoZDlzUVNkNnc1QnlNT2ZjRGpoSnpqVWJGTmtVY1BpWktua09QaHdOUUNnZlowQk1CU1hmSjN5eXBVcmNlUEdEY1RHeGtLbFVnbjdzN096MGFSSkU3UnExUXJ1N3U0NGMrYU14bm54OGZFNGNlSUVnTnkyZ1kwYk40YVRrMU9adjBObFU2dlYyTHQzTDdadTNZb3hZOFlJaVFJQW1ENTlPbng5ZlhINThtVjg4ODAzdUhmdkh0TFMwakIwNkZCMDZsVDZwQXNBSERseUJELy8vRE1VQ2dVVEJaVWdLU2tKVVZGUnVIVHBFaTVkdW9UTXpFelVyVnNYZm41K1F0MEJSMGRIekpneEE0bUppVGh3NEFEKytlY2ZIRHQyREs2dXJ1amZ2eitjbkp3UUZ4ZUgwNmRQbzArZlB2ajk5OThoa1VodzZOQWgxSzlmSDFLcEZBRFFzR0ZEL1BISEg1REw1UVZtMStUazVDQThQQnpwNmVsbzA2YU5zUCtmZjNKbjkwaWxVb3dlUFJydnZmZGVtYjduNzcvL2pnc1hMcUJqeDQ2WU1HR0NVSU9nZCsvZU9IandJUHo4L05DeFkwZGN2SGdSRFJzMmhKNmVIcEtTa21Cc2JBeXBWSW9yVjY0QUFBd01xcWE0S1JGUmRjWkVBUkVSbGR1N0Z0NklmSDRFQ2ZJNzJCdjdMVDV0dUFSaVVlbi9pbEdwbGZnamJqR1NGWTlnWVdpTFRuVUdsK3I4bXpkdjR1N2R1eENKUkdqU3BBbGNYRnpnN093TVoyZG5qY0pvYytmT0ZSSUphV2xwOFBmM1IwNU9Ea3hNVEhENzltM2hBVzMwNk5Hb1Y2OGU1czZkcS9OdUNHbHBhUUJ5SCthbVRKbUM2OWV2UXl3V0Y1aUNYcU5HRFN4Y3VCQmp4b3dScXRoN2VIaVUrQUUvLzF2YmUvZnVZY09HRGNKMXVuWHJWdTRDZHZRL0wxKyt4TmRmZjQwblQ1NEFBUFQwOU9EczdBeFBUMCswYjk5ZWF6MENLeXNyZlBubGwvamtrMC93NTU5LzR1Ky8vMFpFUkFRKytlUVRtSnVidzhqSUNBTUhEc1RNbVRQeDlPbFRtSnViWTl5NGNjTDU0OGVQeDlxMWEvSEhIMzlvSk5PQTNCYU41dWJtR0RGaWhNYk1HazlQVHlRa0pPRHp6eitIcWFscG1iL3ZpQkVqMEt4WnN3S3plb1lQSDQ2WW1CaEVSMGZqOE9IREFBQlhWMWNBd0xwMTZ4QVJFYUV4dnFURkZvbUlxT3lZS0NBaW9uSVQ0Ly9ZdS9Pd0t1djgvK092QXdpSFJSVEZJQlUwTjF4QjBVUlRNM2NkTjlMTXRSelRYTVpBeGJJME0xTnpLVE9WY3NsbHpNcXRUTXJLUnNOY2NzR2RvU216TkVJTlhIS0hBeXFjM3gvOHZMOGlPd0pIOC9tNExxK0xjeStmei90UXpYaS83czlpcjU2VkptclpiNkU2ZnZXZ1BqcnhpcDZ1L0xxYzdmTSt4emdsTFVtZnhVN1RyMWVqNUdUdnFsNlZYcE9EWGZZTHNHVmw0TUNCU2sxTlZVQkFRTFpyRVVneTNxekh4OGRyNnRTcE9uSGloTHk4dkJRZUhxNURodzdwZ3c4KzBJNGRPN1Jueng3MTZORkR6enp6VEk1enZHOFpNR0JBdnVyTmo1OSsra2xTK3VKMFAvMzBrM3g5ZmZYU1N5OFpROHlsOUpFVFc3WnMwVWNmZmFUcjE2OGJ4N2R2M3k1UFQwLzE2ZE1ueDkrTGxQNDd1U1UwTkZScGFXa3FYNzY4UWtORE03eGx4dDF6ZDNkWGx5NWRGQmNYSjM5L2Z3VUdCdWI2eitlVzBxVkxhK0RBZ2VyWnM2YzJidHlvSmsyYTZKRkhIcEcvdjc5S2xpeXA5OTU3TDh2N3FsYXRxamx6NXVTclRnOFBENFdHaHVaNjNjS0ZDK1hna1AxZkxVdVVLSkhsMUI5SFIwZTk4Y1liV3I5K3ZRNGVQQ2h2YjI5MTc5NWRrdlRZWTQ4Wi8rMDVPRGlvZnYzNi9Ic0lBTVdBb0FBQVVDZzhuWHcwb01vTWZYeGl2SDYvZGxnTGZobXNEdVZIcUU3cGxqSXArN2Z4VmxuMTg2VWY5Si80QmJwOC9heWM3RjNWdC9KVWVUbFh6WGNOVFpvMHlkTjFOMi9lMU1hTkc3Vml4UW9sSlNXcFhMbHltalZybGp3OFBOU21UUnMxYmRwVUsxZXVWRVJFaE5hdVhhdnQyN2RyOU9qUnVUNmduRGx6SnQ4MTU5WFhYMzh0S2YydGIzQndzSVlNR1dLc1pIL216Qmx0M3J4Wkd6ZHVOT2FUTjJyVVNNT0dEZE8yYmR1MGV2VnFyVjI3Vmw5KythVTZkdXlvOXUzYnExcTFhbG4yOC9ubm54cy9tMHdtOWUzYlZ3TUdETWh4MVh4a1pEYWJaYkZZakhVQmN0S3RXN2U3NnN2TnpVMTkrL1kxUHBjdlgvNnUycnNidDdZM0xBZ25KeWYxNjlkUC9mcjF5M0M4YmR1MmF0dTJiWUhhdEZnc3hwUUxBRUQrRUJRQUFBcE5CZWVhR2xMdFBYMGU5NlpPSi8yaXovNllwbTFuVmlyQW81MHF1ZnFyckpPUHpIYk9Ta2xMMWw4cHAvUkhZclJpTGtYcWpPVjNTWkszdVlwNlZucFY1Y3lWaTZTK3k1Y3ZhOHVXTGRxd1lZTXgzTHRSbzBaNjVaVlhNZ3poZDNGeDBmRGh3OVcrZlh2Tm1qVkxKMDZjMEN1dnZLSTJiZG9vTkRRMDIvM2R0MnpaVXFDNjhyTHJ3WkFoUS9UcnI3OXE5T2pSYXR5NHNVNmZQcTE5Ky9acHg0NGQrdC8vL21kTUdhaFhyNTc2OSs5dmhCci8vT2MvMWF4Wk15MWN1RkF4TVRIYXNHR0RObXpZb1BMbHl5c3dNRERURm5jZUhoNlMwdDg4di9qaWk5a0dDc2lldDdlMzR1TGk1T2ZuWit0U0htaHhjWEg1WG5BUkFKQ09vQUFBVUtqS09sWFE0R3JoT3ZEWFJ1MDh1MHJuaytNVUdiOHN4M3RjSFVxcnVWY2ZCWlY5c2tCckcrUkZVbEtTQmc4ZXJNdVhMMHRLZi9NNlpNaVFiSGRCa0tRcVZhcm8vZmZmMTRvVks3UnUzVHI5L3Z2dmVacUNVQlI4Zkh5MGN1VktPVGc0Nk1pUkkzcnBwWmVNYzQ2T2ptclJvb1c2ZHUyYVlXSERXNnBYcjY0NWMrWm8zNzU5K3ZUVFQzWGt5Qkg5K2VlZmlvK1BWOHVXTFROYzI2OWZQNVV1WFZvZE9uVEljUmc1c2hjVUZLVEl5RWlDQWh1TGpJeFVVRkNRcmNzQWdQc1Nmd01BQUJRNk81TzlHbnNHcTdGbnNLMUxNYmk0dUdqbzBLR0tqSXhVdDI3ZDFMUnAwend0VU9qZzRLQWhRNGFvYWRPbWNuUjB6TFRBbkx1N2U2YmgwdmwxNjM1M2QvZGNhNUdrK3ZYcnEwdVhMc2FEZm9zV0xmSTB0NzF4NDhacTNMaXhUcDQ4cWExYnQ2cGt5WktxWDc5K2htdE1KcE02ZCs2YzU5cExsU3BWNEpFVWYxZkJ3Y0VLQ1FsUlRFek1QYjE3eHQ5WlRFeU1EaDA2cFBEd2NGdVhBZ0QzSmRPMWE5ZllsQmJGb20xdEh3VTgybFR2ZkxqTzFxVUFVUHAvazN2K3VHRHJNb0E4YVZxcGpMNzc2V1N4OXRtMnRvK2VIUm1tWjBlT3lmZTkwZEhSbWp0M3JzTEN3Z2dMaWxsTVRJem16Sm1qTVdQR3lOL2YzOWJsQU1BOXpjM05MY3V0akJoUkFBQUFVTWdDQWdJMGV2Um96WnMzVDRHQmdXclRwbzE4ZlgzenRNQWg4czlpc1NndUxrNlJrWkU2ZE9nUUlRRUEzQ1dDQWdBQWdDSVFFQkNnOFBCd1JVUkVhT0hDaFVwSVNGQnljckt0eS9wYk1wdk44dmIyVmxCUWtNTER3d2xrQU9BdUVSUUFBQUFVRVdkblovWHQyemZERm9ZQUFOenJjbC9GQ1FBQUFBQUFQREFJQ2dBQUFBQUFnSUdnQUFBQUFBQUFHQWdLQUFBQUFBQ0FnYUFBQUFBQUFBQVlDQW9BQUFBQUFJQ0JvQUFBQUFBQUFCZ0lDZ0FBQUFBQWdJR2dBQUFBQUFBQUdBZ0tBT0FCNWV6aUlrdGlvcTNMQUhKbFNVeVUyY1hGMW1VQUFQREFJQ2dBZ0FmVXd6NlZkT0xZVVZ1WEFlVHF4TEdqcXVCVDJkWmxBQUR3d0NBb0FJQUhWTFBXSGZUVnVvOXRYUWFRcTYvV2ZhekhXcmUzZFJrQUFEd3dDQW9BNEFIVjY3bGgyck45cXc3dC9jSFdwUURaT3JUM0IrM2Q4YjJlSGp6YzFxVUFBUERBSUNnQWdBZVVpNnVieGs1NVM1TkhEU01zd0QzcDBONGZOSG5VTUkyZE1rdk9McTYyTGdjQWdBZUdnNjBMQUFEWVRtRFQ1bnJwelRtYUVqWlNUVnUyVnBlbkI2aEtqWnB5ZHVXaERMWmhTVXpVaVdOSDlkVzZqN1ZuKzFhTm16NUhEWm8wdDNWWkFBQThVQWdLQU9BQkY5aTB1WlpFYk5hbnl4ZHJ4c3VqZFBwa3JKS1RrbXhkRmg1UVpoY1hWZkNwck1kYXQ5ZVNpTTF5Y1hXemRVa0FBRHh3Q0FvQUFISnhkZFBBa0xFYUdETFcxcVVBQUFEQXhsaWpBQUFBQUFBQUdBZ0tBQUFBQUFDQWdhQUFBQUFBQUFBWUNBb0FBQUFBQUlDQm9BQUFBQUFBQUJnSUNnQUFBQUFBZ0lHZ0FBQUFBQUFBR0FnS0FBQUFBQUNBZ2FBQUFBQUFBQUFZQ0FvQUFBQUFBSUNCb0FBQUFBQUFBQmdJQ2dBQUFBQUFnTUhCMWdVQUFBRDhYVmtzRmtWRVJDZ3FLa29KQ1FsS1RrNjJkVWwvUzJheldkN2UzZ29LQ2xKd2NMQ2NuWjF0WFJJQTNOY0lDZ0FBQUlwQWRIUzB3c1BERlJnWXFCRWpSc2pYMTVjSDJDSmlzVmdVRnhlbnlNaEloWVNFS0NRa1JBRUJBYll1Q3dEdVd3UUZBQUFBaFN3Nk9scHo1ODVWV0ZpWTZ0V3JaK3R5L3ZhY25aM2w1K2NuUHo4L3hjVEVhTTZjT1JvelpvejgvZjF0WFJvQTNKZFlvd0FBQUtBUVdTd1doWWVIYSt6WXNZUUVObEN2WGoyRmhZVnAvdno1c2xnc3RpNEhBTzVMQkFVQUFBQ0ZLQ0lpUW9HQmdhcGJ0NjZ0UzNsZzFhdFhUNEdCZ1lxSWlMQjFLUUJ3WHlJb0FBQUFLRVJSVVZGcTA2YU5yY3Q0NExWcDAwWlJVVkcyTGdNQTdrc0VCUUFBQUlVb0lTRkJ2cjYrdGk3amdlZnI2NnVFaEFSYmx3RUE5eVdDQWdBQWdFS1VuSnpNN2diM0FHZG5aN2FqQklBQ0lpZ0FBQUFBQUFBR2dnSUFBQUFBQUdBZ0tBQUFBTWlDeVdSUzRyVXJ0aTREQUlCaVIxQUFBQUNRaFljcit1cjNZMGR0WFVheFNVbEowY1dMRjR1MGoxT25UdWsvLy9sUG5xNE5EZzdXeUpFamk3UWVBRURXSEd4ZEFBQUF3TDJvU2F0MjJ2VFphbDIrOEpkS2xTbGJaUDBjUFhwVXNiR3hkOVZHMWFwVlZhVktGY1hIeCtmcCtnb1ZLc2hrTW1VNDl0MTMzMm5Ka2lXS2lJakljSHovL3YyNmZQbXkyclp0bTZtZGpSczNadHRIdFdyVlZLdFdyUXpIbGk1ZHFpTkhqdWptelp2cTNMbHpubW9GQUJRL2dnSUFBSUFzOUJzNlVwRmZiZEM4cWE5cTBydUxpcXlmWGJ0MjVmakFuUmU5ZXZXU201dWJYbmpoaFR4ZHYyYk5HbTNidGsyTEZpM0tGQXpjem1xMTZzc3Z2OVNQUC82b2xKU1VUQS8zeTVZdHkvYmVIajE2WkFvS1JvOGVyWEhqeG1ucDBxVXFVYUtFMnJkdm42ZDZBUURGaTZBQUFBQWdDNlhMZUdyTTVCbWFIRHBVVTBZUDA2aEowNHQwWk1HNmRldXlQRDVqeGd6RnhNUm84ZUxGS2xteVpKYlgyTnZieTk3ZTNuam9EdzRPMXVEQmc5VzFhMWRKMHRkZmY1M2xhSUhjbUV3bXZmcnFxNW84ZWJLV0xGa2lPenM3ZGVyVVNaS1VscFltU1hycXFhYzBZTUNBRFBjRkJ3ZG4yVjdwMHFYMTJtdXY2YVdYWHRMQ2hRdFZ0V3BWVmExYU5WODFBUUNLSGtFQkFBQkFOcHEzN2FUSjh6L1F1NVBIYTBEN1pxcnAzMEJWL0dySzFjMDl4L3RXdnYrdW5od3dTQ1ZMbGM1elg0Nk9qcG1PL2ZYWFg0cU9qbGJMbGkxVnRtemVRZ3FyMVNwSm1hWVdGSlRaYk5iRWlSUDErdXV2eTk3ZTNqaCs2dFFwU1ZLcFVxWHkxWjZQajQ5Q1EwTjE5ZXBWUWdJQXVFY1JGQUFBQU9TZ2VkdE9xaHY0cUZZdmVWKzd0MjdSa2FoZHhzTjRWdHhxTk5USzkrZW9iZGNuOHhVVTNKTFYyL2p2di85ZTMzLy9mWmJYWnpkSzRQYUgrcnZsNXVhbTJiTm5HK0dEMVdyVjZ0V3JKVW4xNnRYTGRMM0paTkxaczJlVmxwWW1PN3ZNYTJjLzl0aGpoVlliQUtEd0VSUUFBQURrb25RWlQ0MTQrWFdOZVBuMVhLOE5EZzdXZHorZHZLdit1bmZ2cm5idDJ1VjR6Wll0Vy9URkYxOWs2UGQyaXhjdjF1TEZpelBWSmtuTm16ZFgzYnAxYzJ6ZllyRW9PVG5aK096cTZpcEhSMGNsSlNWcDhlTEYyck5uajVvMWE2YktsU3RudXJkYXRXcjY0WWNmOU1NUFAwaVM2dGV2cjdDd01OMjRjY080eHRuWldTNHVMam5XQUFDd0RZSUNBQUNBZTR5N3U3c3FWcXlZNnpXM2UrKzk5eVJKWjg2YzBkU3BVL1hDQ3krb1pzMmFrcVFkTzNabzNicDF4alV1TGk3YXQyOWZqdTJ2V3JVcXd5S0xJMGVPVk51MmJmWDY2Ni9yMTE5L2xiKy9mN2FMSjA2YU5FbDc5dXhSVWxLU3BQVHBCdE9tVGRPeFk4ZU1hN3AyN2FyQmd3ZnI0c1dMR2pSb1VKYnRuRDU5T3R2MUR2SzczZ0lBSU84SUNnQUFBTzR4SDMzMGtUNzY2S044M1hNcldJaUppWkVrTldqUXdGalg0Tlk2QXJlSER4NGVIcGwySmJoZDI3WnRWYmR1WFNVbUptcisvUG1TMHFjVWpCbzFTakV4TWVyWXNXTzI2eUNVTEZreTA0NEdMaTR1U2t4TWxDUk5temJOT083cTZxcmh3NGRuYW1QUm9rVXFYYnEwK3ZUcGsvTVhCd0FVT29JQ0FBQUFHN0phclpubThSZGs2b0dVUGwxZy9mcjFxbDY5ZXE2TEh3WUZCU2tvS01qNGZQdTBBRW1xVkttU0tsV3FwSXNYTDJZNFhyRmlSYjN3d2d1WnBqVmtwWG56NW5yeHhSY2xLZHRRd3RIUlVSMDdkc3gwZk5HaVJYSjFkYzN5SEFDZ2FCRVVBQUFBMk5ETm16Zmw0SkR4cjJRRm1YcHc4K1pOelo0OVcrZlBuOWZ6enorZnA3N1hyRmtqSnljblNkSTMzM3lUN2ZhTGR4bzdkcXpXclZ1bmE5ZXU2Ym5ubnN0MC9zQ0JBOXErZmJzOFBUM3oxQjRBNE41Q1VBQUFBR0JEeWNuSk1wdk5HWTRWWk9yQnNXUEhGQjBkcmNjZmZ6ekRTQUZKS2x1MnJPclVxWlBwbm0zYnRpa2hJVUZTK25TQmdRTUg1cW12RmkxYUtERXhVWXNXTGRKRER6MGtQejgvNDF4YVdwcldybDBySnljbmRlL2VQVi9mQVFCd2J5QW9BQUFBc0tGcjE2N0oxZFhWK096dDdhM1dyVnRuMkVKdy9mcjErdjc3NzQzRkNDVnA5KzdkMnJwMXEvRzVkdTNhZXVPTk4xU2pSbzFNZlRScDBrUk5talRSOE9IRDlZOS8vRVBkdW5XVEpDMWN1TkRZd2pDNzlRYXkwN3AxYTYxZnYxN0xsaTNUckZtempQczNidHlvVTZkT2FlREFnZkx3OE1oWG13Q0Fld05CQVFBQWdBMmRPM2RPWmNxVU1UNHZXclJJVzdkdTFlWExsNDFSQUc1dWJwTFMxd2U0ZnYyNnZ2cnFLL1hvMFVOUFAvMTBocmJxMUttam5UdDNadHRYUWtLQ2Z2cnBwMndmNE84Y0haQ1ZsSlFVT1RvNnl0SFJVVU9HRE5HTUdUTzBldlZxOWV2WFQ3Lzg4b3MrL3ZoajFhbFRKOStqQ2F4V2E3N0RDZ0JBMFNBb0FBQUFzSkhyMTYvcjlPblRhdDI2dFhIc3pKa3pXcng0c1VxVktxVUZDeFprV3IvZzBLRkRXcmx5cFk0ZE82YVhYbnBKOXZiMkdjNi84ODQ3T2ZhNWQrOWU3ZDI3Tjh0enpaczN6ekVvK09XWFh6UnYzanpObkRsVDd1N3VDZ29LVXBjdVhiUnUzVHFscEtUb3UrKytVN2x5NWZUeXl5OW5XcUF4TzFldVhORy8vLzF2TlczYVZJMGJOODdUUFFDQW9rVlFBQUFBWUNNeE1URzZlZk9tYXRhc0tTbDlmdi9jdVhOMS9mcDFoWWFHWmdvSnBQUnBCSDM2OU5HYU5Xc1VIaDZ1VWFOR1pYZ1RIeEVSa1cxL3djSEI2dFdybC9yMzc1L25HbS9ldkNsSit2YmJiM1hpeElsTUN4UU9IRGhRaHc4ZjFoZGZmQ0d6MmF6Smt5ZG5XbWd4SzFhclZaczNiOVpISDMya2xKUVV0V3JWS3M4MUFRQ0tGa0VCQUFDQWpXelpza1gyOXZacTFLaVJKR25WcWxYNitlZWYxYWRQSDlXdFc5ZTR6bXExWnJpdlQ1OCsrdXV2djdSbHl4WjVlSGprZVJIQ2d0aTNiNThrNmZqeDQrclFvWU1HRFJva3M5bXNHemR1YU1lT0hmcnNzODhVSHgrdjJyVnI2K2pSbzNyMTFWZlZxMWN2UGZIRUUzSjBkTXpVM3EzdEZyLzk5bHZkdkhsVDlldlgxL0RodytYdDdWMWszd0VBa0Q4RUJRQUFBRFlRR3h1cnFLZ29OVy9lWE83dTd0cTVjNmZXcjErdm9LQWdCUWNINjl5NWN5cFZxcFNzVnF1T0h6OHVaMmZuRFBjUEh6NWNwMDZkMG9ZTkcrVHQ3UzBYRjVjODlYdnk1TWtjMXpHUXBLQ2dJT01oMzluWldlN3U3Z29ORFZYRGhnMzF5eSsvYU9mT25kcTVjNmV1WExtaXFsV3Jhc3FVS2ZMMzk5ZXhZOGUwZVBGaUxWaXdRQ3RXck5Damp6NnFCZzBhcUZhdFd2THk4cElrZmZmZGQ1SWtzOW1zSVVPRzZJa25uc2puYnc0QVVOUUlDZ0FBQUd6Z20yKytrWjJkblhyMzdxM1UxRlI5K3VtbnFsNjl1c2FNR1NPTHhhTG5uMzgrdy9VdFc3Yk04Tm5lM2w3anhvM1RoQWtUVks1Y09VMlpNaVZQL2VhMFJzRXR5NVl0VTlteVpTV2w3MjdRdUhGak9UazVLU1FrUktkT25aTEpaRktEQmczVXVYTm5OV3pZMExpdlJvMGFtajE3dHZidTNhc3Z2L3hTMjdkdjEvYnQyelY4K0hCMTdOaFJrdFMyYlZ2Rng4ZnIyV2VmVmVuU3BmTlVNd0NnZUptdVhidG16ZjB5NE82MXJlMmpnRWViNnAwUDE5bTZGQUFBaWt4d2NIQ082d1RjY3VYS0ZXM2Z2bDFkdTNhVkpDVW1Kc3BxdFJvN0hLeGF0VW8zYnR5UTFXcVZsNWVYMnJScGsrVlEvdFRVMUV3TEdoYVZJMGVPNkk4Ly9sRHo1czJOSUNFbkNRa0pPbnIwYUlGR0RjVEh4OHZCd1VIbHlwVXJRS1hwOHZyUEFnQWVWRzV1YmxsdU44T0lBZ0FBZ0VKa05wdGxzVmd5VFJXNGs3dTd1eEVTU0pLcnEydUc4LzM2OWN0VGY4VVZFa2hTL2ZyMVZiOSsvVHhmNyszdFhlQzFCeDUrK09FQzNYZUx4V0tSMld5K3F6WUE0RUdWdDMxckFBQUFrQ2ZlM3Q2S2k0dXpkUmtQdkxpNE9CWklCSUFDSWlnQUFBQW9SRUZCUVlxTWpMUjFHUSs4eU1oSUJRVUYyYm9NQUxndkVSUUFBQUFVb3VEZ1lCMDZkRWd4TVRHMkx1V0JGUk1UbzBPSERpazRPTmpXcFFEQWZZbWdBQUFBb0JBNU96c3JKQ1JFYytiTUlTeXdnWmlZR00yWk0wZWhvYUc1cmhNQkFNZ2FpeGtDQUFBVXNvQ0FBSTBlUFZyejVzMVRZR0NnMnJScEkxOWZYeDVjaTRqRllsRmNYSndpSXlOMTZOQWhqUmt6UnY3Ky9yWXVDd0R1VzJ5UGlHTEQ5b2dBZ0FlTnhXSlJSRVNFb3FLaWxKQ1FvT1RrWkZ1WDlMZGtOcHZsN2UydG9LQWdCUWNIRThnQVFCNnhQU0lBQUVBeGMzWjJWdCsrZmRXM2IxOWJsd0lBUUo2eFJn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SU9EclFzQUFBRDR1N0pZTElxSWlGQlVWSlFTRWhLVW5KeHM2NUpnQTJheldkN2UzZ29LQ2xKd2NMQ2NuWjF0WFJJQTVJaWdBQUFBb0FoRVIwY3JQRHhjZ1lHQkdqRmloSHg5ZlhsQWZFQlpMQmJGeGNVcE1qSlNJU0VoQ2drSlVVQkFnSzNMQW9Cc0VSUUFBQUFVc3Vqb2FNMmRPMWRoWVdHcVY2K2VyY3VCalRrN084dlB6MDkrZm42S2lZblJuRGx6TkdiTUdQbjcrOXU2TkFESUVtc1VBQUFBRkNLTHhhTHc4SENOSFR1V2tBQ1oxS3RYVDJGaFlaby9mNzRzRm91dHl3R0FMQkVVQUFBQUZLS0lpQWdGQmdhcWJ0MjZ0aTRGOTZoNjllb3BNREJRRVJFUnRpNEZBTEpFVUFBQUFGQ0lvcUtpMUtaTkcxdVhnWHRjbXpadEZCVVZaZXN5QUNCTEJBVUFBQUNGS0NFaFFiNit2cll1QS9jNFgxOWZKU1FrMkxvTUFNZ1NRUUVBQUVBaFNrNU9abmNENU1yWjJabnRNZ0hjc3dnS0FBQUFBQUNBZ2FBQUFBQUFBQUFZQ0FvQUFBQUFBSUNCb0FBQUFNREdidHk0b2V2WHJ4ZExYOUhSMGZya2swK1VscFoyMTIwZFBIaFFPM2Z1TElTcXBNT0hEeXMwTkZRWExsekk4ejFwYVdrNmR1eFlvZlIvdXg5Ly9GRm56cHdwOUhZQjRIN2hZT3NDQUFBQUhuUWJObXpRbmoxN05HdldMRGs2T21ZNGQvYnMyUnhEQkhkM2Q3bTd1MHVTWW1OalZibHk1Uno3aW9tSjBXZWZmYWJldlh2THpxN2c3NHpTMHRMMDBVY2Y2ZXpacy9MMzkxZXBVcVVLM0pZaytmajRLQ0VoUVN0V3JGQllXRmllN2xtL2ZyMVdyVnFsYnQyNjZabG5ucEdEUS9wZmJULzU1Sk44OWUzcjY2c1dMVm9ZbnlkT25LaGV2WHFwZi8vK3hyR3RXN2ZtcVMwZkh4OVZyMTQ5WC8wRHdMMkdvQUFBQU1DR0xsNjhxSWlJQ0NVbEplbnBwNTgyamk5YnRreGx5NWJWOU9uVEZSc2JtKzM5L2Z2M1Y2OWV2YlJyMXk2OS9mYmJHakpraUxwMDZaTHQ5VmFyVlpKa01wbnVxbTQ3T3pzOTg4d3ptanAxcWxhdlhxM2h3NGZuZXMrNmRldTBhdFdxSEsvWnNXT0hkdXpZa2UzNWZ2MzZHYituenAwNzY3ZmZmdE1YWDN5aG4zLytXZVBHalpPbnA2YysvZlRUZkgyWHBrMmJaZ2dLc2pKLy92dzh0ZFdqUncrQ0FnRDNQWUlDQUFBQUcvcmdndy9VdkhsemRldldUWkkwZCs1Y1hieDQwUmdsTUhmdVhLV2xwZW1wcDU3UzRNR0QxYmx6WjBsU2FtcXFldmJzYVd6RitPaWpqOHJQejA5TGx5NVZpUklsMUtGREIwbnBiLzV2aFFPU2RQUG1UZVBuMU5UVURMWFkyOXRuK1B6amp6L21XTHVUazVOOGZYMVZwa3laSEs5MWNuTEs4UEQ4M252dlpUaC85dXhaT1RvNnFuVHAwam4yOThJTEwyVDQ3T0xpb2xkZWVVV2ZmUEtKUHZ2c00rM2F0VXZkdTNlWEpGV29VRUh2di85K2p1M2wxNTJqREc1bnRWcjE1Sk5Qc2pVbWdMOEZnZ0lBQUlCY1hMcHdYcXMrZUYvOEVnSGNBQUFnQUVsRVFWUjd2OStpK0ZOeEdSNjg3K1JXbzZIYTF2YlJ5bTkzcXJ4djVSemIzYlJwa3c0ZVBLaEZpeGFwVEpreSt1V1hYL1RiYjc5cDlPalJLbEdpaEhGZGJHeXMwdExTNU8zdGJSeTdldlZxZW45dWJwSWtSMGRIdmZiYWF4bzNicHdXTFZva056YzNOV3ZXVFAzNjlWTnljbkttdm52MjdKbnBXRVJFUkliUEV5ZE96TEgrVzNJYkplRHI2NnY1OCtmTHc4TkRsU3RYVnNXS0ZUT2NEdzhQMTRVTEY3Um8wYUpNWWNYdEtsZXVMQThQand6SFRDYVRCZ3dZb0lDQUFOV3JWeTlQOVdibHp6Ly8xUEhqeDQzUEowK2VOTlpmeUcyMGdTUmR1blJKMHYvOTh3Q0EreGxCQVFBQVFBNSsrRzZUM24zOUZWMVBTVkd0Z0FacTJycWRYTjNjczczKzh5M2I5ZXpJTUpVc2xmUGI4VU9IRG1ucDBxVnEzcnk1a3BLU2xKU1VwTldyVjh2THkwdlZxbFhUcVZPblZLRkNCWmxNSnExZnYxN096czZxWHIyNkxsNjhLSHQ3ZSszYXRVdVM1T25wYWJUcDV1YW1DUk1tYU55NGNUcDY5S2lhTld1bW9VT0haaGc1c0hQblR2M3ZmLy9MTUZWZzM3NTkycjkvZjZZYVo4eVlrZW5ZK3ZYcmRlREFBYjMrK3VzeW04MDVmc2Ribkp5Y2xKcWFxcUNnSUFVRkJlbktsU3ZHdVFNSER1aVhYMzdSc0dIRGxKaVltR003VTZaTWtaUStFc0xlM2w3bnpwMVR1WExsSk9tdVFnSXBmVEhGSlV1V0dKLzM3dDJydlh2M1NzbzZLTmk0Y2FPc1ZxdWNuWjFsdFZxMWUvZHVTY3AxalFnQXVCOFFGQUFBbEpSNFRaOHVYNnhkVy8raitKTi95SktVWk91UzhJQnlkbkhSd3o2VjFLeDFCL1Y2YnBoY1hHMzdkdmFIN3pacGN1aFFQZDZoczBhOTlxWktsU21iNnozcFFjR1lYSzhyWGJxMEtsU29vTzNidDJ2Nzl1MFp6dDBhWXI5czJUS3RXclZLdTNidE1oNzRCdzBhWkZ4WHVYSmwxYXBWSzhPOUZTdFcxT3paczFXK2ZIbEpVdXZXclRPYy8vMzMzM1hzMkRHMWE5Zk9PUGJYWDM5bEdSVGMyYllrWThIQWdJQ0FmQzJHK01zdnYramxsMS9POXZ6aXhZdTFlUEhpUExVMWE5WXNYYnAwU1crOTlaYTZkZXVtdm4zN1psb0VNcjg2ZCs1c1RPc0lEZzdPY1pxQmxCNHNIRHAweVBqczV1YW0zcjE3Wi9rN0E0RDdEVUVCQUR6Z0R1MzVRZTlNR3FlbUxWdHJ3cXo1cWxLanBweGRYVzFkRmg1UWxzUkVuVGgyVkYrdCsxalBCN2ZYMkNsdktiQnBjNXZVY3VuQ2ViMDdlYndlNzlCWms5NWRWT2p0VjZsU1JTKzk5SkpDUWtLMGJOa3lTZExnd1lPMVpzMGFXU3dXRFJvMFNEdDI3TkRXclZzMVlNQUEvZU1mLzVDVVBoM0FZckhJMmRsWi92NytXUTdWdnhVU1pPWG16WnZHdzM1Qm5EbHpSbWF6T2Q4N0psU3JWazByVjY0MFBxZWtwT2pWVjE5VjFhcFZOV0xFaUV6WC8vYmJiNW8yYlpxNmR1MmFhWnFFcTZ1ckxsNjhxRnExYW1uRGhnMDZlUENneG80ZHEwcVZLaFhzU3hYQXBFbVRaTFZhbFpxYUtxdlZtbUdxQ0FEYzd3Z0tBT0FCZG1qUEQzcjcxVEJObnJkWWdVMXM4ekFHM003WjFWVjFHalJVblFZTmRXanZENW84YXBqR1RaK2pCamI0OTNQVkIrL3Jlbkt5UnIzMlpwSDFrZHZPQSszYnQxZXpaczIwZi85K3JWNjlXbjM3OXRXcFU2ZTBZc1dLVE9zSjVKWEZZc256bElFN0pTY25LeTR1VHFtcHFRb09EczcxK3BVclZ4cUxNdHJiMnhzL1M5Szc3NzZyczJmUHFsS2xTanB3NElBYU5HaGdyRDl3OU9oUnpaMDdWMVdyVmxYLy92MnpIQzNnNmVtcHFWT25hdDI2ZFZxelpvMFdMVnFVNVZTSndoUWJHNXZyTm9tZW5wN3k5L2N2MGpvQW9LZ1JGQURBQXlvcDhacmVtVFJPYjh6N1FBMmFOTE4xT1VBbWdVMmFhL0s4eFpvU05sSkxJallYK3pTRXZkOXZVYTJBQm5tYWJuQzNCZzhlYlB6Y3AwK2ZET2NlZXVnaGJkdTJUWFhxMU1sVFcwZU9ITkhtelpzMWVQQmd1V1l4T3VqcTFhc3ltODBaRmppOHRSUENyV01sU3BUSWNxUkNiR3lzVWxOVDVlbnBtZU1Xak45ODg0M09uajJiWmYrM0RCOCtYRUZCUVRwdzRJQldyRmloK2ZQbnEzTGx5dkwyOXRhK2ZmdFVwMDRkdmZMS0t6bE9LVENaVE9yZHU3ZXFWcTBxSHgrZmJLOHJpTk9uVCt2RER6L1VvVU9ITkcvZVBFblMvdjM3czV5aWNidEdqUm9SRkFDNDd4RVVBTUFENnRQbGk5VzBaV3RDQXR6VEFwczBWOU9XcmZYcDhzVWFHREsyV1B1T1B4V25wcTNiNVg1aElYanp6ZlJSQzYrKytxcmVlZWNkWGI5K1hlUEhqNWNrWGJseVJiLzk5cHQrL2ZYWERLTUlibitqUDJ2V0xQbjUrVWxLWHh4dzkrN2Q2dFdyVjRZQTRrNTNCaEszSHhzK2ZMZzZkdXlZNlh4Q1FvS2s5R2tFT1kwbzJMWnRtNXljbkhMY3dlRFc0b3dtazBuT3pzNktqSXhVYkd5c3pwOC9yN1MwTkIwN2RrenZ2UE9PR2pSb29BWU5HbVRhS2VGMmpSbzF5dlpjWGwyN2RrMkhEeDgyZ29EZHUzZkx4Y1ZGRFJvME1LN3AxYXVYR2pkdXJKZGVla2tMRml6SU1NWGoyclZyR2pod29IeDlmZSs2RmdDd05ZSUNBSGhBN2RyNkgwMllOZC9XWlFDNTZ2TDBBTTE0ZVZTeEJ3VldxelhIM1EwSzArM2JIbGFvVUVFV2k4WDR2SFBuVGxXc1dORllDREF5TWxJYk5telFlKys5WjF6ejBFTVBHVC92Mzc5ZkZTdFcxQ09QUEtMUm8wZG42T2ZHalJ0YXNHQ0JyRmFyZXZUb2tlMURiWTBhTmJJOGZ1ellNVW01cit5ZmxKU1U1VGFCeDQ4ZjE5ZGZmNjM0K0hqRnhjVVp1eHlVTFZ0V0xWcTBVUFBtemVYdjc2LzQrSGhGUlVWcDM3NTlXcjU4dWF4V3E3eTh2UFQ4ODg5bkdRckV4c2JLMTljMzMrc20zRzdGaWhYNjdydnZWTHAwK200VjdkcTEwN0Jod3pLdDUxQ3RXalc1dTd0cjc5Njk2dEdqaDNIOGh4OStVR3BxcXBvM1p4b1hnUHNmUVFFQVBLRGlULzZoS2pWcTJyb01JRmRWYXRUVTZaT3h0aTZqU0owL2Y5NzQrZHk1Y3htbUJlellzVU5ObXpZMTNxaVhLbFZLa3JKOHczN2l4QW1kT1hOR2ZmdjJsU1E5OGNRVEdjNGZPSEJBVnF0VlpyTlo4Zkh4ZXZiWlovTmNvOVZxMWI1OSt5U2w3M2lRazJ2WHJobmJGdDdPdzhORFI0NGNVZm55NWRXcVZTdFZyVnBWZm41K3hwdjU0T0JnWXpURGswOCtxU2VmZkZJWExselE3dDI3dFdmUG5td1hLNXc5ZTdZY0hCdzBkKzdjUEgrZk96VnIxc3dJS25yMDZLSFNwVXRudWVpanlXUlNxMWF0dEduVEpuWHIxazBPRGc1S1RVM1ZGMTk4b1ZxMWFxbEtsU29GcmdFQTdoVUVCUUR3Z0xJa0piRzdBZTRMenE2dVN2NmJidGw1L2ZwMVNjcXdiV0JJU0VpR2E4YU1HWlBqRVA3YjdkNjlXNUxVb2tXTExNOXYyTEJCSGg0ZTZ0Mjd0eFl0V3FRREJ3N2tlZGorZ1FNSGRQNzhlVDMwMEVPcVdUUDdrREUxTlZWSlNVa3FXYkpraHVNcEtTbEtTa3JTbENsVE1oeFBTMHZUcVZPbmpNK1hMbDNLOEZtUzZ0ZXZyL3IxNnlzbEpVV25UcDFTbVRKbDVPTGlJaWw5YThkVHAwNnBhZE9tZWZvZTJibDlpa0Z1L3ZHUGYranJyNzlXUkVTRW5ucnFLWDMrK2VlS2o0L1h5SkVqNzZvR0FMaFhFQlFBQUFEWXlMVnIxeVJKcTFhdFVtSmlvcDUvL25tdFdyVktGb3RGZ3djUFZtcHFxb1lQSDU3bHZYZXVFYkJod3dadDM3NWRWYXBVeVhKN3hHKy8vVmIvKzkvL05IRGdRTFZ2MzE3ZmZ2dXQ1czZkcXhrelp1UzZFR0JxYXFvKytlUVRTVkwzN3QxejNLM2g2dFdya3Y1djVNTXR2Lzc2cXlaT25KaGpQNUswWnMwYXJWbXpKc2RyUWtORDFicDFhMG5wQVlZa1Bmcm9vN20yWFZpOHZMelV0V3RYclY2OVdsSjZ6VzNidGxYZHVuV0xyUVlBS0VvRUJRQUFBRFp5OHVSSm1jMW11Ymk0R09zUzJOblpHWFB0N2UzdE02eEZJR1c5Um9Fa3hjVEU2Tnk1YytyUW9VT21mcUtpb3JSa3lSTDUrdnFxYTlldXNyT3owOWl4WS9YU1N5OXA0c1NKbWpCaGdyRVlZbGJXcmwycjJOaFlWYXhZVWUzYnQ4L3hPMTI0Y0VHU2pMbit0OVN0V3pmTExSMy8vUE5QZmZUUlIvcnBwNTkwK2ZKbGVYaDQ2T2JObStyZHU3YzZkZXFVNjJpS3FLZ28yZG5aRld0UUlFbjkrL2ZYd1lNSDlmSEhIOHZYMTFkRGh3NHQxdjRCb0NnVmZNVVhBQUFBM0pVZmYvd3gyM24zdDFTc1dESERuOXZYS0xqOXo2Wk5teVNsejdXL3hXcTFhc09HRFpvMWE1WmNYVjMxeWl1dkdQUHVmWHg4TkdIQ0JGa3NGazJZTUVHclZxMVNTa3BLcHY2M2JkdW1Uei85Vkk2T2pob3pab3hLbENpUlk3MjMxakhJYWxURDdYVkZSMGRyMXF4WmV1R0ZGK1RnNEtEdzhIQkpVdS9ldmZYTU04OW96Wm8xR2pKa2lGYXZYbTNzdG5DbmE5ZXVLVG82V3JWcTFjbzAxYUVvV2ExV1JVUkU2TlNwVTNKd2NOQ3BVNmYwK2VlZjY4YU5HOFZXQXdBVUpVWVVBQUFBMk1ERml4ZDE4T0JCZGV2V1RWTDZTSUpiQ3dDZVBuMWFKcE5Kam82T2VXN1AzOTlmaVltSmV2amhoeVZKdi8zMm01WXVYYXFqUjQvSzA5TlRyNzMyV3FhSGQzOS9mMDJkT2xVelo4N1V1blhydEhuelpuWHAwa1U5ZS9hVXlXVFMxMTkvcmFWTGw4ck96azVoWVdHcVdyVnFodnRuelpxbDY5ZXZ5OFBEUXk0dUxycDA2WkorK09FSE9UbzZxa21USmhtdXZYNzl1bjc2NlNmdDM3OWZlL2Z1MVY5Ly9TVi9mMy9ObkRrejB5NEw3ZHUzMTJPUFBhWXZ2L3hTWDMvOXRkYXVYYXVLRlN1cVFZTUdxbEdqaG1yV3JLbHk1Y29aT3czYzJaZVV2cTNrcmVrU3VYRjBkRlQzN3QwbC9kK0lpT3hHTXB3OGVWTHZ2Lysramg0OXFzY2ZmMXhEaGd6UmtpVkx0R2JOR24zLy9mZnEyYk9uSG4vOGNabk41anoxRFFEM0lvSUNBQUFBRzlpL2Y3OXUzTGhoN0V6ZzRlR2gyclZycTArZlBwS2t4eDkvUE5lMzk3ZnIxS21UT25YcUpFbEtUazdXOU9uVGRlSENCVFZxMUVnaElTR1oxZ3k0eGMvUFQvUG16ZFBTcFV1MWMrZE91YnU3eTJReUtUWTJWc3VYTDVlenM3TmVmUEZGQlFZR1pyclh5Y2xKVVZGUlNrdExNNDdkMnNhd2JObXlHYTQ5ZXZTb1pzNmNxYlMwTkRWdDJsUmR1M1pWdFdyVnN2MCtibTV1NnRldm41NTY2aW50MnJWTDI3WnQwOWRmZjYwdFc3Ym9qVGZlVUxseTViUmp4dzVKVWxCUVVLYjdyMTY5cWs4Ly9UVDNYNXdrRnhjWCtmajRhT2JNbWNheHJIWXZPSGJzbUQ3Ly9ITTVPVGtwSkNSRWJkcTBrU1NOSFR0V1RabzAwYkpseTdSZ3dRS2RQMzllL2ZyMXkxUGZBSEF2SWlnQUFBQ3dnZmJ0Mjh2TnpTM0ROb2REaGd6UlUwODlKYlBabk9YMmdwSlVvVUtGWEZmNE41dk5ldkhGRjNYbHlwVXMzN2JmeWQzZFhXRmhZZXJmdjcrOHZMd2tTWlVyVjlhTEw3Nm9LbFdxR01mdU5IcjBhSTBlUFZyWHIxL1g5ZXZYWldkbloreEdjQ2QvZjMrOS9mYmJLbE9takZ5ejJYSEZiRFpuMnBMUTBkRlJyVnExVXF0V3JYVDE2bFZkdkhoUnZyNitrcVFKRXlab3o1NDlldWloaHpMY2s5VmFDTGs1Zi82OHNWQmoxYXBWMWJoeDR3em55NVl0cS9yMTY4dlB6MDhkT25USUZJUTBhOVpNalJvMTBvNGRPNHdBQVFEdVZ3UUZBQUFBaGNoc05zdGlzY2paMlRuWGF4OTc3TEVNbjB1V0xKbnJYUHRISDMwMFR3djMxYTVkTzlkcjduUm5JSkRYTFFjZEhSM3pORTBpdDkwVmN0dnQ0TTdmajV1Ym05cTFhNWVuR25QajZlbXBRWU1HWlh0KzJiSmx1YmJoNU9TVTUzb3NGZ3ZURXdEY3Mxak1FQUFBb0JCNWUzc3JMaTdPMW1YZ0hoY1hGeWR2YjI5Ymx3RUFXU0lvQUFBQUtFUkJRVUdLakl5MGRSbTR4MFZHUm1hNXRnSUEzQXNJQ2dBQUFBcFJjSEN3RGgwNnBKaVlHRnVYZ250VVRFeU1EaDA2cE9EZ1lGdVhBZ0JaSWlnQUFBQW9STTdPemdvSkNkR2NPWE1JQzVCSlRFeU01c3labzlEUTBEeXRZd0VBdHNCaWhnQUFBSVVzSUNCQW8wZVAxcng1OHhRWUdLZzJiZHJJMTllWEI4TUhsTVZpVVZ4Y25DSWpJM1hvMENHTkdUTkcvdjcrdGk0TEFMSkZVQUFBS0ZaL3JsNmw2MmZQcXZLbzBiWXVCU2hTQVFFQkNnOFBWMFJFaEJZdVhLaUVoQVFsSnlmYnVpellnTmxzbHJlM3Q0S0NnaFFlSGs1Z0JPQ2VSMUFBQUNoV1o5YXZWM0pjTEVFQkhnak96czdxMjdldit2YnRhK3RTQUFESU05WW9BQUFBQUFBQUJrWVVvRmhaYlYwQWdDSm5pWXRUaWJKbDVPRHFsdVY1bCtyVlpPZFlJc2MyVXE5ZWxSd2NaTS93WEFBQWdHSkhVSUJpZFoyNW1jRGZYc3pBQVRKWHFxUTZDeGJKM3NVMTAzbS9HYk55dlAvaXJoLzA2NnNUNU9UbHJZQzE2NHFxVEFBQUFHU0RxUWNvVnBha1JGdVhBS0NJUGZ4MEh5WCs5Sk9PVFJpZjczc1RObnl1bzJQSEtEVXBVWjRkT2hSQmRRQUFBTWdOSXdwUXJQNDZkMVpXcTFVbWs4bldwUUFvSWo3RFIrajZ4UXU2ZWlUYU9KYWFtS2p6V3picjhwN2RTajZUSUVreWV6K3NVbzg5cHJKdDJoclRGTTV2K2tZeW1WVHQ5VGRVcm5PWEF0ZVFsSlFrRnhlWHUvc2krYkJwMHlhbHBxYXFTNWVDMTV5YmE5ZXV5YzB0NitrY2VmSHZmLzlia3RTN2QrOUMvZDFjdm54WmlZbUpLbEdpaE1xVksxZG83UUlBQU5zaEtFQ3h1bmJsa3Y0NC9xc3FWNnRoNjFJQUZCV1RTVlVuVEpTczZhdVNuUHRxbzJMbno5WE5TNWN5WEpiNDAwLzZhMnVrNHQ1L1Q1VkRSNnRjNXk2cU5mODlwU1lseXJGTTJRSjNmL0hpUllXRWhDZ3dNRkQvK3RlL1pEYWI3K3JyNU1XQ0JRdVVuSnhjWkVIQjJyVnI5ZW1ubjJyMjdObXFYTGx5Z2RwWXRXcVZKS2xMbHk3WkJnWEp5Y2w2OTkxMzFhVkxGOVdyVnkvWE5tL2N1S0dRa0JERng4ZXJXYk5tbWp4NWNvRnFBd0FBOXhhQ0FoUXJPM3NIYlZxL1dpTmVmdDNXcFFBb2FpYVQ0dDRMMSttVksyUnljRkM1TGwzbDFUMVl6bzlVa1NSWmZqK2hNMTlFNlB5M20vVGJHNi9MRWhjbjN4SC9rdjFkUHRnZk8zWk1GeTllMUtaTm14UVRFNlBYWG50TlZhcWs5M255NUVrOTk5eHpkOVgraGcwYjh2eG12ME9IRGtwTFM4dDNIeHMzYmpRQ2p0VFVWTzNkdTFlWEwxL1d5eSsvckhmZmZWZmx5NWZQZDV0NXNXYk5HbTNkdWxXN2QrL1c5T25UY3cwTDFxMWJwL2o0ZUVuUzd0MjdkZVRJRWRXdlg3OUlhZ01BQU1XSE5RcFFyR29ITk5DWHF6L1MyZmpUdGk0RlFCRTdFN0ZCcDFldWtJT0hoMnEvdjFEVkprMVd5WUQ2Y25CM2w0Tzd1MG9HMUZlMVNaTlY2NzJGY3ZEdzBPbC9MOU81cnpiZWRiOUJRVUdhTjIrZXZMMjlkZXJVS1lXR2htckxsaTJacnJPenN5dlFuNEpNbmZMeDhjblRINVBKcEJJbFNtUVlCV0Z2YjYvSmt5Zkx5OHRMRnk1YzBQang0M1g1OHVXNytoMWw1NWxubmxIVHBrMlZuSnlzQ1JNbUtDWW1KdHRyWTJOanRYcjFhams0T0toMzc5NnlXcTE2KysyM2xaaklXalFBQU56dkdGR0FZbFczWVdPZC9QMjQ1a3dhcHpjWGZpaDdCLzRWQlA2T2JsNjVvai9tdml1VHZiMXF2alZiSlFPeWY4dGNLakJRZmpQZjB2OUdETlB2YzJhcnpCT3RaSDhYYy9FbHFWcTFhbHF3WUlIZWVPTU5SVWRIYStYS2xXcmV2SG1HYS83em4vL2NWUi81c1h6NThqeGQxN0ZqUjVVcVZTclQ4VktsU21uS2xDa0tEUTNWbjMvK3FZa1RKMnIyN05seWNuSXExRHJ0N2UzMTJtdXZhY0tFQ1RweTVJaGVmZlZWelp3NVU3VnIxODV3M1pVclZ6UnAwaVNscEtSbzRNQ0JHakJnZ002Y09hTnQyN1pwMHFSSm1qRmpoaHdkSFF1MU5nQUFVSHdZVVlCaTVlam9wRmRudjY5RGUzZHA4ZXczWmYzL2M1Z0IvTDJjaWRpZzFLUkVlZlY0S3NlUTRCYjNCb0Y2S1BoSnBWNjdwak5mUmhSS0RTVkxsdFRNbVRNVkhCeXNLVk9teU5uWnVWRGFsYVFmZi94Unp6MzNuUEVuSlNWRmtqSWNTMHBLeWxlYlY2OWVWV3BxYXJZTEFsYXBVa1VoSVNHU3BMSmx5eW8xTmZYdXZrUTJTcFFvb2RkZmYxMCtQajVLVFUzVjJiTm5NNXhQU1VuUmxDbFRGQjhmTDM5L2YvWHQyMWVTTkdyVUtGV3NXRkgvL2U5L05XM2F0Q0tyRHdBQUZEMWU1NkxZQlRadHJwRVQzbEQ0MUltNmZPRXZoVTE1UzA3RnNOZ1lnS0x4eXl2amxQVGJjVW5TUTUwN3E4S2c1M1JwOXcrU0pLOG5lK1M1SGUrZVQrbnM1K3QxWWNjT2xlODNvRkJxYzNCdzBNaVJJd3VscmR0WkxCYWRQSGt5MC9IYmoyVzNOc0hKa3llVm1KaW9NbVhLcUdUSmtqS2J6VXBNVE5Rbm4zd2lLWDAwUkhZNmRPZ2dEdzhQTlc3Y1dKSjAvUGh4RFI4K1BGKzE5K3ZYTDlPeE82ZG11TG01NmMwMzM5VGx5NWRWczJaTjQvaVZLMWMwY2VKRS9menp6L0x4OGRIa3laTmxiMjl2M0ROanhneUZob1pxejU0OUdqZHVuQ1pObXBUbENBa0FBSEJ2SXlpQVRYVHZPMUR1cFR3MGUrSlkvZkpqdElhRXZhSm1iVHF5YlNKd0g3TDg4WWVTNDJJbFNjbnhmMHFTa243L1hTWW5KN2xVclpybmRseXJWWmZKMFZISnNlbHRIWjg1WFdjL1h5OUpjcWxXWFFHcjF1VGFodFZxMWJwMTY3SWR3bDlZSG4zMDBRd1AxMTI3ZGxWeWNuS1dheUhjNmIvLy9hL216cDJiNVRsSFIwZjE3Tmt6eC90dmhRUlMram9McnE2dWVhcjUxdG9CTGk0dWVmcmYyb2NmZmxnUFAveXc4Zm5reVpPYVBIbXk0dUxpNU9YbHBlblRwNnRreVpJWjd2SDI5dGJNbVRQMThzc3Y2Ny8vL2E5R2pCaWg4ZVBINTJrSEJRQUFjTzhnS0lETnRQcEhOL2xXcmFiMzNweWt5YUZEVmFscWRUVnYxMG1ObXJYVVF3K1hsMGZaY25JczVQbTNBQXBmL2RWck14MUx2WHBWanA0UFNma0ovMHdtT1hxVVZjcjU5S0h1VGw3ZU12dFdsaVNaSzFYS1V4TnIxcXpSOHVYTHRYYnRXajMvL1BQcTJQSGVDeUJyMXF4cERPdFBTMHVUMVdxVmk0dUxLbGV1ckg3OStxbENoUXA1YnV1UlJ4NVJSRVRlcG1xMGE5ZE9rclIwNmRKc3B6ZGt4V3ExS2lJaVFzdVdMVk5LU29wOGZYMDFhOVlzZVhwNlpubDlsU3BWTkcvZVBJMGZQMTUvL3ZtbndzTEMxTEpsU3ozLy9QUHk4dkxLYzc4QUFNQjJDQXBnVTFYOWFtdk9oNTlxNzdidjlNMW5xN1Z1K1dKOXNtaStyY3NDY0pmczNkeDAvY0o1eVdyTmMxaGdUVXZUOVF2blZjSTlmU1JBeFVIUHFlS2cvRzFsMktKRkMrM1pzMGMvLy95ejVzeVpvKzNidDJ2czJMSDVlakF1YWxXclZzM3o0b2J6NTgvWHZuMzdNaDFmdG14Wm9TNWtlUGp3WWIzMTFsc1pqdG5iMit2amp6L1drU05IdEhEaFFsbXRWalZzMkZBVEpreVF1N3Q3anUyVkwxOWU4K2ZQMTZ4WnM3Ui8vMzd0MkxGRHJWcTFLcFNnWU96QXArKzZqZnhJK0RQekZCTUFBUDd1Q0FwZ2N5YVRTVTFidFZQVFZ1MlVuSlNrbi85N1NPZlBKT2o4bVFUZHVISEQxdVVCZjFzcjM1OVRaRzA3VjM1RVY0OGNWdUt2eCtSYXd5OVA5eVFlKzBYV0d6ZmsvRWpsQXZkYnNXSkZ6WjA3VjJ2WHJ0V0tGU3QwOE9CQkRSczJUQ3RXck1qMTRmWmVkT25TSlowNWN5YlQ4VHZYUC9qcnI3KzBlUEZpRFIwNk5OczMvVGxKU1VuUitmUG5NeHl6czB0Zjc3aEJnd2JxMzcrL0pPblpaNS9WaGcwYkpFbkJ3Y0hHTlhlNmVmT20zTjNkOWVhYmIyckRoZzI2ZE9tU21qVnJsdSs2c2hLOWYwK2h0Sk5YWjA2ZEt0YitBQUM0RnhBVTRKNWlkbkZSZ3liTmM3OFF3RjByeXFDZ2ROUEhkUFhJWVozNWZMMnF2REloVC9lY1dmOVorcjNON3U1L0ErenM3TlMzYjEvVnJWdFgwNlpOVS9mdTNZczFKRWhKU2RHK2Zmc3liTWQ0YTloL1hzMmZQMSsxYXRYU3BFbVRqR09wcWFucTJMRmpsdGV2WGJ0VzMzLy92WktTa2pSdDJyUjgxOXlrU1pNTTZ5dmNXZS9BZ1FPTm54Y3VYQ2hKNnRLbFM1WmJJRjY2ZEVsVHBreFJwVXFWTkdyVUtQWG9rZmNGTGZQaXU1K0s3dzEvMjlvK0NtamN0Tmo2QXdEZ1hrRlFBQUFvZEY1UDl0RHBELyt0TXhFYlZMWmRCNVZxMkRESDZ5OGYySyt6WDM0aGUxZFhlUWNYem9ObHZYcjF0R1RKa2t3TDdoV2xhZE9tYWQrK2ZiSllMTnEwYVpOeDNNZkhSMWV2WHRXbFM1ZFVwa3laYkJjZ2pJK1AxODJiTi9POXJzTEFnUU8xWThjT1JVVkZhZlBteldyZnZ2MWRmWStDT25EZ2dONTU1eDJkUDM5ZXg0OGYxNU5QUGlsZlgxK2IxQUlBQUFxT29BQUFVT2hLbEM2dHlxR2pkV0xtZEIxNytVWDV6WHBiN2cwYlpYbnQ1UVA3OWN2TEwwbFdxeXFOQ1pOOUlUN1lGOVZJQXF2VnF0OS8vMTBIRGh6UWdRTUhsSktTSWtuYXZuMjduSjJkMWFKRml3elhMMSsrWEFjT0hORDQ4ZVBWdm4xN0RSNDhPRk9iVjY1Y1VlL2V2ZVhpNHFJcVZhcmtxeDVYVjFjTkd6Wk0wNmRQMTZKRml4UVVGRlNzMnhKZXZIaFJ5NWN2MTdmZmZpc3BmWXZIMTE1N1RlWExseSsyR2dBQVFPRWhLQUFBRkFtdkozdklFdmVINGxkOW9wOWUrSmM4TzNiU1E5MkQ1VklsZmN2RXBCUEhkZmFMQ0ozL2RwT3NxYWtxLzh4QWVYVUxMdFFhL3Z6enp5SjVXUDNnZ3cvMDJXZWZaVG8rZGVwVU5XellVQ1ZLbE1oMExpQWdRRTVPVHRxMWExZVdRY0cyYmR0MDgrWk50V3paTXNzaC9ibHAxYXFWTm03Y3FKaVlHQzFldkZqanhvM0xkeHY1bFpTVXBJaUlDSzFkdTFaSlNVbHlkSFJVdjM3OTFMdDNiems0OEZjTUFBRHVWL3kvT0FDZ2FKaE1xanc2VE02Vkg5RWY0Zk4wN3V1dmRPN3JyekpkNXVEdUx0L1FVWVVlRWx5K2ZGbURCZzFTbzBhTk5IYnNXSlVwVTZiUTJpNWJ0cXk4dkx6VXZIbHpOV3ZXVEJNbVRGQnljckthTkdtUzdUMGxTcFRRNDQ4L3JpMWJ0dWpBZ1FOcTFPai9SbGlrcHFacTNicDFrcVN1WGJzV3VLNFJJMFpvNU1pUjJySmxpenAwNktDQWdJQUN0NVdiRHovOFVOOTg4NDJ1WGJzbVNYcnNzY2MwZE9qUWZHM3ZDQUFBN2swRUJRQ0FJdVVWL0tRODI3VFYrYzMvMGFXb3ZVcEpTSkJNSnBtOXZWV3FTVk41dG1zdmV6ZTNRdTkzMzc1OVNrdExVM1IwZExackFoUlUxNjVkOWRSVFQrWDd2dTdkdTJ2TGxpMzY4TU1QMWJCaFEyTXRnb2lJQ0owNWMwYisvdjZxVTZkT2dldXFYcjI2bm5qaUNjWEh4NnRzMmJJRmJpY3ZiZ1ViOWV2WDE2QkJnMVM3ZHUwaTdROEFBQlFmZ2dJQVFKR3pMMWxTWGoyZmtsZlAvRDljRjFSVVZKUWtxV0hEaG5KeWNpclV0Z3ZhbnArZm41bzBhYUs5ZS9kcS9mcjFldXFwcDNUeTVFbjkrOS8vbHIyOXZmNzFyMzhWcUYycjFXcUVEaUVoSVhKeGNaRzl2WDJCMnNxclZxMWFxVmV2WHFwZXZYcTIxeXhldkZpQmdZRnEyTEJodGxzcEFnQ0FldzlCQVFDZ3lFWDM3NnVrWDQ5bGVjNjUwaU1LV0x0T3BrSjhrRXhOVGRYQmd3Y2xTYzJhTlN1MGRndkRpQkVqZFBqd1lTMWR1bFJseTViVmloVXJsSktTb3I1OSs2cHExYXI1YnUrNzc3N1Q4ZVBITld6WU1Fa3F0bDBlWG56eHhWelhVdmptbTIvMDJXZWZhZm55NWZMeDhTbVd1Z0FBd04waktBQUFGRG16cjYvU1VxNW5mYTZTYjc2M0E4eE5URXlNcmwyN0pudDdlelZ0MnJSUTI3NWI1Y3VYMTVneFl6Uno1a3hObno1ZGt0UzRjV1A5ODUvL3pGYzdTVWxKZXYvOTk3VjU4K1ljMytvWGh0allXRm10VmozeXlDTjV2aWNsSlVWSlNVa3ltVXp5OHZJcXd1b0FBRUJoSXlnQUFCUTV2eG16aXJXL0xWdTJTSkxxMWF0WGJHL1k4Nk4wNmRJeW04MUtUazZXSkQzeXlDTktTMHZMY1hpKzFXbzFmbzZKaWRIOCtmTjE1c3daT1RnNHFHWExsa1ZXNjFkZmZhVkZpeFpwN05peCtRb0tUcDgrTFVueTlQUXMwQzRPQUFEQWRnZ0tBQURGNHJjM1h0ZlZtQjh6SEhOdlVGOVZYMzJ0VVB1eFdDemFzV09ISktsRml4YUYydmJkdW5IamhwWXRXNmJQUC85Y1ZxdFY5ZXJWMDg4Ly82eTFhOWRxMzc1OUNnc0xVODJhTmJPODkrelpzOGJQRXlkT2xOVnFWZVhLbGZYS0s2L2tPbVhoOHVYTHhzKzViVnVZa3BJaUtUMlltRFJwa3ZiczJTTUhCd2NqY0RHWlRMSmFyYnB4NDBhT0FjQ0pFMEtTSEE0QUFDQUFTVVJCVkNja1NiNit2am4yQndBQTdqMEVCUUNBWXBGODhxU1M0Mkl6SEhNc1YvZ3I4Ky9jdVZQSnlja3ltVXhxM3J4NXR0ZDE2TkNoUU8yUEhEbFNuVHAxa3NWaWthdXJxMDZjT0tIazVPUmMzNXJ2M3IxYml4Y3YxcDkvL2lrN096c05HVEpFVHovOXRINzk5VmRObXpaTnYvLyt1MEpDUWxTL2ZuMTE2OVpOanozMldJWUZDZmZ0MjJmOGJMVmExYWxUSjQwY09UTFR3b3JuenAzVDFhdFg1ZWJtSmljbkoxMi9mbDBmZi95eEpNbHNOc3ZEd3lQSE9uLzk5VmVqanoxNzlzakh4MGZqeDQ4M3BqZDRlSGpvd29VTCt1cXJyOVN6Wjg5TXdZUFZhbFZzYkt4V3JWb2xTV3JRb0VHTy9RRUFnSHNQUVFFQW9GalVYYnE4V1ByWnUzZXZKS2wyN2RvcVU2Wk10dGVscGFVVnFIMnIxYXFFaEFROTk5eHpHWTduOUZaLzVzeVppb3lNbEpRK0ZQL2xsMTlXL2ZyMUphVnZhYmh3NFVKOThNRUgyclJwazQ0Y09hSWpSNDVvOU9qUjZ0eTVzOUhHMXExYkpVa2xTcFRRMkxGajFhWk5teXo3T256NHNONSsrKzBzejdWdDJ6Ylg3L2ZaWjU4WlAzZnAwa1hEaHcvUEVFWUVCUVZwMDZaTldycDBxWll1WFpwalc1NmVubXJmdm4ydWZRSUFnSHNMUVFFQTRHOWx3b1FKMnJKbGk4eG1jNlp6UGo0K3h2b0ZkK1Btelp1eXM3TlRXbHFhVENhVEhubmtFWVdHaG1aN2ZXQmdvQ0lqSTlXeFkwY05IejVjcnE2dUdjNjd1TGhvOU9qUkNnNE8xZ2NmZkNBbko2Y01JWUVrdmZIR0d4by9mcnlHRGgycXdNREFiUHVxVkttU01UMUFTcDhxOE5CREQ2bGx5NVo2NXBsbmN2MXUvZnIxVTNSMHRFSkRROVdxVmF0TTU0Y09IU29wUFpDNGV2VnFwdk1tazBrZUhoNnFVNmVPK3ZYcmwrc0lCZ0FBY084aEtBQUEvSzA0T0Rpb1U2ZE9SZDdITjk5OEk2dlZLbnQ3KzJ4M2JhaFJvNFpTVTFQVnJsMDdsUzlmWG5YcjFzMngzY3FWSzJ2NjlPbFpqbmJ3OFBEUXdvVUxjOTBod3MvUFQ1czNiNWJWYXBYVmFwWEpaTXJYcmhJMWF0VFFKNTk4SWhjWGx5elB1N201S1N3c0xNL3RQZWdzRm9zaUlpSVVGUldsaElRRVl3RkxGQzZ6MlN4dmIyOEZCUVVwT0RoWXpzN090aTRKQU81ckJBVUFBQlRBN2VzSFpDYzhQTno0T2JlUTRIYlo3WDZRbndmKy9BWUV0OHN1SkVEK1JFZEhLenc4WElHQmdSb3hZb1I4ZlgxNWdDMGlGb3RGY1hGeGlveU1WRWhJaUVKQ1FoUVFFR0Ryc2dEZ3ZrVlFBQUFBVU1paW82TTFkKzVjaFlXRnFWNjllcll1NTIvUDJkbFpmbjUrOHZQelUweE1qT2JNbWFNeFk4YkkzOS9mMXFVQndIMHArdzJiQVFBQWtHOFdpMFhoNGVFYU8zWXNJWUVOMUt0WFQyRmhZWm8vZjc0c0ZvdXR5d0dBK3hKQkFRQUFRQ0dLaUloUVlHQmd2cWFib0hEVnExZFBnWUdCaW9pSXNIVXBBSEJmSWlnQUFBQW9SRkZSVWRsdVg0bmkwNlpORzBWRlJkbTZEQUM0THhFVUFBQUFGS0tFaEFUNSt2cmF1b3dIbnErdnJ4SVNFbXhkQmdEY2x3Z0tBQUFBQ2xGeWNqSzdHOXdEbkoyZDJZNFNBQXFJb0FBQUFBQUFBQmdJQ2dBQUFMSmdNcG1VZU8yS3Jjc0FBS0RZRVJRQUFBQms0ZUdLdnZyOTJGRmJsM0ZmU2s1TzFvMGJOMnhkQmdDZ2dBZ0tBQUFBc3RDa1ZUdjlISDFZbHkvOFpiTWFEaDQ4cUowN2R4WktXNGNQSDFab2FLZ3VYTGlRNTNzc0ZvdVdMbDJxbEpTVWZQWFZwMDhmTFZ5NE1NdHoxNjVkazlWcXpmSCtpeGN2YXVQR2pZcUppY2xYdndDQXdrRlFBQUFBa0lWK1EwZkswV3pXdkttdjJxVC90TFEwZmZUUlIxcTRjS0V1WDc1ODErMzUrUGdvSVNGQksxYXN5UE05dTNmdjFsZGZmYVczM25wTHFhbXBkMTNEdVhQbk5HclVLQzFac2lUSDYxYXVYS2xseTVacDllclZ1WVlLQUlEQzUyRHJBZ0FBQU81RnBjdDRhc3prR1pvY09sUlRSZy9UcUVuVFZhcE0yV0xyMzg3T1RzODg4NHltVHAycTFhdFhhL2p3NGJuZXMyN2RPcTFhdFNySGEzYnMyS0VkTzNaa2U3NWZ2MzU2K3VtbkpVbHQyclRSd1lNSHRYdjNiaTFidGt4RGh3N04zNWU0ZzZlbnAyclZxdlgvMkx2enNLckt2WTNqTi9Qb1VYRWlsU0ZSY1FJVVN4ekx1VW1MYkRpTk5wMVNqeU5hbVdYT1pWb3BRcDZ5eWRTeTBpd3lOVTFKVFZMeEtLYW94MWtEU3lTSEhHQXpDUHY5dzR2MXV0MGIyQ0M2VmI2ZjYzcXZ3MXJyV2MvNkllVHJ1dmRhdjBmTGxpMlRpNHVMbm52dU9hc3h2LzMybTFhdlhxMVdyVnBwNjlhdCt1R0hIM1R2dmZkZTFuVUJBR1ZEVUFBQWxaU1h0N2RNV1ZueTh2RnhkQ2xBaVV4WldmTDA5bmJJdFR0MnYwdmo0ajdVOUhHajlFVFBEbW9TM2tvTlFwdkl4L2NmSlo0M2QrWjAzZi9FTTZwU3RWcUo0M2JzMkZIaWNROFBEd1VHQnNyUHo2L0VzUjRlSG1yVXFKR3gvZDU3NzFrY3o4ek1sTHU3dTZwVks3bWVRWU1HV2UwYlBIaXdEaDQ4cUdYTGxpa3NMRXp0MnJVcmNZNlNPRGs1S1NZbVJsbFpXZnJoaHgvazRlR2hKNTU0d2poKzdOZ3hUWnMyVFNFaElSbzllclRlZi85OXpaa3pSMEZCUVlxSWlDajNkUUVBWlVOUUFBQ1YxRTBCUVRxNGQ3ZWF0MnJ0NkZLQUVoM2N1MXYxQW9JZGR2Mk8zZTlTaThoYjllVkhNN1grNTVYNkxmblhFaCtIOTIzY1duTm5UbFAzM3ZlWEdoU01IajNhcmhwS2Uwb2dNREJRY1hGeHFsNjl1b0tEZzFXL2ZuMkw0L0h4OFRwNThxUSsrT0FEdWJpNEZEdFBjSEN3cWxldmJySFB5OHRMSTBhTTBLcFZxM1RMTGJmb3hJa1RTa3hNTExYbXc0Y1BhOEdDQmNaMjBWTUtMaTR1ZXVtbGwvVEdHMitvVmF0V3h2RVRKMDVvM0xoeGtxU1hYbnBKTGk0dWV2NzU1L1g3Nzc5cjh1VEpldlhWVnhVZUhsN3FkUUVBbDgvcDNMbHp2UGlGcTZKN3N3RDFIVGhjZlFmR09Mb1VBSkxteEwrcnM2ZFBhZVRrNlk0dUJTalJsRkV4cWxLMXVwNGFQTUxScGRnbE9qcGFDUWtKZG8zOTMvLytaN1Z2MGFKRjJyeDVzOGFPSFN0UFQwKzc1dkh3OEZCUVVKQ3lzcktzam0zZXZGbHhjWEhxMTYrZk9uVG9ZTmQ4UGo0K3hRWUtlL2JzMGNpUkkrMmE1MklsL1prY1BIaFFiNzc1cHJLeXNqUnUzRGlGaG9ZYXg4NmNPYU5YWDMxVlI0OGUxVFBQUEtONzdybEhUazVPZGwyekxEOExBS2lNZkgxOWJmNkZ5aE1GQUZCSlBmUnNQejBmM1ZNcEc1TVUyYmFqbzhzQmJFclptS1NOdjZ6V1J3ay9PYnFVSzZKcDA2WlcrMXhkTC96ekxDSWlRczdPOXZlZEx1MEdmdGFzV1pvMWE1WmRjMDJaTXNYaVp2MWlvYUdocGQ1OFIwZEhxMnZYcmhveVpFaUo0OHhtczM3NDRRZk5temRQbnA2ZW1qaHhvaG8yYkdneDVoLy8rSWNtVDU2c1NaTW02ZU9QUDliNjlldjEzSFBQS1NRa3hLN3ZCUUJRZGdRRkFGQkplZnY0YXNTRXFSbzN0Si9HelpoRldJQnJUc3JHSkkwYjJrOHZ2emxOWHQ2VnA1ZkdzV1BINU9ucFdhYVFRSklhTm15b3VYUG5HdHU1dWJsNjdiWFhGQklTb2dFREJsaU4zNzkvdnlaTm1xVGV2WHZyZ1FjZXNEam00K09qWWNPRzZmRGh3OGErTys2NHcyS2V3c0pDNWVUa3lOdk8vaEd6WjgvVzk5OS9iMncvOU5CRHV1dXV1L1RkZDkrcGZ2MzZHamx5cFB6OS9XMmVXNlZLRlUyY09GR2ZmdnFwVnF4WW9WT25UdGwxVFFCQStSQVVBRUFsRnRtdW8xNTZZNW9tREIrb2RyZDNWYStIbjFDRHhrMW9jQWlITVdWbDZlRGUzVnF5NEhOdFdQdXpYbjV6bWxwVm9oQXJKeWRIYVdscEtpZ29VSFIwZEtuajU4NmRxMy84NDBKalJSY1hGK05yU1pvK2Zib3lNek1WRkJTa3paczNxMVdyVmtiL2dkMjdkeXMyTmxZaElTRjYvUEhINWU3dWJqWDMvZmZmcnpObnpraVNQdm5rRTR0amhZV0ZHalZxbER3OVBUVnUzRGk3WGdXSWlvcFN6Wm8xTGViejgvUFRoQWtUVktkT0hjMmZQMTlMbHk3VndvVUxyYzdkdlh1M1RwMDZwZjc5KzZ0WHIxNVdQUmdBQUJXTG9BQUFLcm5JZGgzMVVjSlBXdmpwTEUwZU9WUi9wQjlXVG5hMm84dENKZVhwN2ExNkFjRnEzN1duUGtyNFNkNCt2bzR1NmFvNmZQaXdDZ29LVkxObVRmWHExYXZZY2N1V0xWTm1acVo4U2dqMSt2ZnZyNmlvS0czZXZGbWZmZmFaNHVMaUZCd2NMSDkvZjIzYXRFbk5temZYSzYrOFlqTWtrS1RiYjcvZCtQclNvTURaMlZudDI3YzNuaEt3SjlSbzFxeVptalZyWmpWZlFFQ0FKS21nb0VENStma1c1NWpOWmkxZXZGano1czFUbFNwVjFMSmxTMElDQUxnS0NBb0FBUEwyOGRWVGcwZGNOODNpZ0J0VlJrYUdwQXV2RVpSMDg3MW16UnA1ZUhpVXVJS0JsNWVYR2pWcUpDY25KM2w1ZVNreE1WR0hEeC9XOGVQSFZWaFlxTDE3OStyZGQ5OVZxMWF0MUtwVnF6TGZnTjk3NzcxYXYzNjl2dmppQzBWR1Jpb3dNTEJNNTVkbXo1NDkrdVNUVDdSMzcxNDFhOVpNTVRFeDh2THlxdEJyQUFCc0l5Z0FBQUM0UnV6ZHUxZlNoV1VLUzVLZG5TMWZYK3VuTFE0Y09LQ2xTNWZxNk5HalNrdExNMVpCcUZHamhqcDE2cVNPSFRzcVBEeGNSNDhlVlhKeXNqWnQycVJQUC8xVVpyTlpkZXJVMGZQUFA2OWJicm5GcmxxZG5KdzBjT0JBeGNURWFNYU1HWm82ZFdxSndZVzk5dTdkcTBXTEZpazVPVmxWcWxUUnYvLzliL1hvMGNQdWxRNEFBSmVQb0FBQUFPQWFZRGFidFduVEpra1hWandveWJsejUxU3JWaTJyL2RXclY5ZHZ2LzJtdW5YcnFrdVhMZ29KQ1ZGb2FLanExcTByNmNKcUJQMzc5OWVkZDk2cCsrKy9YL2ZmZjc5T25qeXA5ZXZYYThPR0RRb0tDaXBUellHQmdlcmR1N2YrL3Z0djVlWGxWY2duL2krLy9MSzh2YjMxOE1NUEt6bzYydTVtaVFDQWlrTlFBQUFBY0EzWXZIbXpqaDgvcnRxMWE2dEpreWJGamlzb0tGQjJkcmFxVktsaXNUODNOMWZaMmRtYU1HR0N4ZjdDd2tJZE9YTEUyUDc3Nzc4dHRpV3BaY3VXYXRteXBYSnpjM1hreUJINStmbVZlSU4rNHNRSnVidTdxMHFWS25ycXFhY3E5TlArWjU1NVJqMTY5TEM2dnRsc1ZteHNySHIxNnFWR2pScFYyUFVBQU5ZSUNnQUFBQnlzb0tCQVgzenhoU1RwdnZ2dUsvSEcrK3paczVLa3FsV3JXdXpmdDIrZlJvOGVYZXExdnZycUszMzExVmNsamhreVpJaTZkdTFxODlpYU5XdjAwVWNmYWNDQUFlcllzZU5saHdUNStmbHlkZjMvZjVMZWQ5OTlOc2VkUFh0V2E5ZXVWZTNhdFFrS0FPQUtJeWdBQUFCd3NLKy8vbHFIRHg5Vy9mcjExYk5uenhMSG5qeDVVcEpVclZvMWkvMHRXclJRUWtLQzFmZy8vL3hUOCtiTjA2NWR1M1Q2OUdsVnIxNWQ1OCtmMXovLytVL2RkZGRkcGZZVk1Kdk5raTQ4UlRCaHdnU2xwS1NvZnYzNnhtb0Z4WTIzeDVFalIvVE9PKzlZUFFWaHkxOS8vU1ZKcWxPbmp0M3pBd0RLaDZBQUFBREFnZGFzV2FPRkN4ZkszZDFkTVRFeGNuTnpLM0Y4VVIrRG9yNER0cGpOWm0zZnZsM0xseTlYY25LeU9uVG9vUGo0ZVBYdDIxZi8vT2MvNWV6c3JMbHo1MnJSb2tYcTJiT251blRwSW45L2Y1dHpIVDkrWE5LRlZ5TWs2ZTY3NzliVFR6OWQ3TEtLQnc0Y2tLUmlBNGp6NTg5TGtsSlNVclI0OFdKVnJWcFZUazVPeHBNSmVYbDVOdWMrZE9pUUpMRThJZ0JjQlFRRkFBQUFEckowNlZKOS9QSEhjbloyMXZEaHd4VVNFbUp4Zk1xVUtjckx5MVAxNnRYbDdlMnR2Ly8rVzBsSlNYSjNkMWZidG0wdHh1Ymw1V25YcmwzNjczLy9xNDBiTityRWlSTUtEdy9YVzIrOXBjYU5HMXVNN2RtenA5cTNiNi9GaXhkcjZkS2wrdnJycjFXL2ZuMjFhdFZLalJzM1ZwTW1UWXhtaWN1V0xaTWsrZnI2YXZEZ3dZcUtpcktZYS8zNjlmcjg4OC9sNWVVbEp5Y25wYWVuUzVJYU5HaGc4M3Zlc21XTHBBdUJRdWZPbmZYQ0N5L0kyOXRiTldyVWtDVEZ4OGVyZWZQbUZ1ZWNPM2RPaXhjdlZwVXFWWXFkRndCUWNRZ0tBQUFBSE9EdzRjUDY5Tk5QNWVYbHBSZGZmRkdSa1pGV1l6dzhQSlNjbkt6Q3drSmpYOUV5aGtVMzFrVjI3OTZ0dDk1NlM0V0ZoV3JYcnAxNjkrNnRoZzBiRm50OVgxOWZQZmJZWTNyd3dRZjE2NisvYXMyYU5WcTZkS2xXcmx5cDhlUEhHMEZCcjE2OXRHM2JOc1hFeE5oODNhQldyVnI2ODg4L2pXMXZiMi8xN05tejJGY29DZ3NMNWVucHFYNzkrcWxMbHk3Ry9tN2R1bW5kdW5YRy8xM0szOTlmLy83M3Y0dDlrZ0VBVUhHY3pwMDdaLytMWk1CbDZONHNRSDBIRGxmZmdUR09MZ1VBZ0NzbU9qcmFacThBV3paczJLQUdEUnFVK3Q1OVhsNmU4dkx5NU96c1hPSnFCT25wNmZMejg1T1BqNC9ONDQ4ODhvais5YTkvcVh2MzdqYVBuejE3VnFkT25WSmdZS0RGZnJQWlhHTFRRclBaYlBRbWNIWjJMdkY3a2FSVHAwNnBldlhxTm85bFoyY2JyeWNVY1hOeks5ZlNpMlg1V1FCQVplVHI2MnZ6TDNlZUtBQUFBS2hBbnA2ZU1wbE1kdDNZdG12WHpxNDUzZDNkN2Zva3ZiZ0dnMFZLVysyZ1NwVXFWc3N1U2lwMVpZT0xld3pZbzdpUVFGS0pRVWhabUV3bWVYcDZWc2hjQUZEWmxCNzVBZ0FBd0c3Ky92NUtTMHR6ZEJtVlhscGFXckVOR2dFQUpTTW9BQUFBcUVCUlVWRktURXgwZEJtVlhtSmlvbFhqUlFDQWZRZ0tBQUFBS2xCMGRMUlNVbEtVbXBycTZGSXFyZFRVVktXa3BDZzZPdHJScFFEQWRZbWdBQUFBb0FKNWVYbHA4T0RCbWpadEdtR0JBNlNtcG1yYXRHa2FNbVJJdVJvZ0FnQm9aZ2dBQUZEaElpSWlOR3pZTU0yWU1VT1JrWkhxMXEyYkFnTUR1WEc5UWt3bWs5TFMwcFNZbUtpVWxCVEZ4TVFvUER6YzBXVUJ3SFdMb0FBQUFPQUtpSWlJVUh4OHZCSVNFdlQrKys4ckl5TkRPVGs1amk3cmh1VHA2U2wvZjM5RlJVVXBQajZlUUFZQUxoTkJBUUFBd0JYaTVlV2xSeDk5Vkk4KytxaWpTd0VBd0c3ME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SEIxZEFFQUFBQTNLcFBKcElTRUJDVW5KeXNqSTBNNU9UbU9MdW1HNU9ucEtYOS9mMFZGUlNrNk9scGVYbDZPTGdrQXJtc0VCUUFBQUZmQXRtM2JGQjhmcjhqSVNBMFlNRUNCZ1lIY3dGNGhKcE5KYVdscFNreE0xT0RCZ3pWNDhHQkZSRVE0dWl3QXVHNFJGQUFBQUZTd2JkdTJLVFkyVnNPSEQxZFlXSmlqeTduaGVYbDVLVFEwVktHaG9VcE5UZFcwYWRNVUV4T2o4UEJ3UjVjR0FOY2xlaFFBQUFCVUlKUEpwUGo0ZUkwWU1ZS1F3QUhDd3NJMGZQaHd4Y1hGeVdReU9ib2NBTGd1RVJRQUFBQlVvSVNFQkVWR1JxcEZpeGFPTHFYU0Nnc0xVMlJrcEJJU0VoeGRDZ0JjbHdnS0FBQUFLbEJ5Y3JLNmRldm02RElxdlc3ZHVpazVPZG5SWlFEQWRZbWdBQUFBb0FKbFpHUW9NRERRMFdWVWVvR0JnY3JJeUhCMEdRQndYU0lvQUFBQXFFQTVPVG1zYm5BTjhQTHlZamxLQUNnbmdnSUFBQUFBQUdBZ0tBQUFBQUFBQUFhQ0FnQUFBQUFBWUNBb0FBQUF1SUVVRkJRb09qcGE2OWF0YzNRcDViSmx5eFk5OTl4ek9uYnNtS05MQVlCS3k5WFJCUUFBQUZSMlAvendRN25PNjkyN3QxM2pjbk56OWV1dnY5bzFOaUlpUWpWcTFKQjBJWFRJejgrM0d1UG01aVlYRnhkSjBxSkZpMHFjcjBtVEptcmV2TGxkMTVha3I3LytXc0hCd2FwVHA0N2Q1d0FBS2haQkFRQUFnSU45OHNrbjVUclAzcURnM0xsemlvdUxzMnZzbURGampLQWdJU0ZCOCtiTnN4cno5Tk5QS3pvNldwSnNIcjlZbno1OWpLQ2dUNTgreFk3Nzl0dHZ0V2JOR3UzZHUxZVNqUGt2clMweU10S3U3d01BVUg0RUJRQUFBTmVBZXZYcWFlYk1tWGFOSFRod29QNzQ0dys3NTY1Um80WVNFaExLVzVxR0RCbGlmRzByY09qVHA0LzY5dTFydGYvU20vMlltQmhKMHY3OSs3VjQ4V0lOSFRyVWVETGg3Tm16bWpObmpycDM3NjdPblRzYjU1ak5ac1hHeGlvckswc0JBUUhsL2g0QUFQWWpLQUFBQUNqRjN5ZVBhLzZITTdWeDlVb2RQWkltczlsYzdGamZ4cTNWdlZtQTVpNWZwN3FCd1ZldHhqNTkrcWl3c05EWWZ2ZmRkL1h1dSs5SzBtV0ZCSkxVdFd0WDQydDduMHl3cFZPblRwS2tnd2NQS2lBZ3dDSVFtRHg1c2t3bWs1NTg4a2xWclZyVjJMOTgrWEtkT0hGQy9mdjNWNjFhdGNwOWJRQ0EvUWdLQUFBQVNwQzA2a2ROSC91SzhuSnoxVFNpbGRwMTdTRWYzMzhVTy83YmxXdlZkK0J3VmFsYTdTcFdLY1hIeDh0c05tdnYzcjJLaTR2VE04ODhvOWF0VzEvVkd1eTFmZnQyTlduU3hOais1cHR2bEp5Y3JPN2R1K3ZzMmJNNmUvYXNKQ2tuSjBkejU4NVZnd1lOMUtKRkN4MDVja1NTVkx0MmJibTd1enVrZGdDb0RBZ0tBQUFBaXBHMDZrZU5HL0tDYnJ2akhnMTkvUTFWOWF0UjZqa1hnb0tZTWw4ck96dGJQLy84czkxakwxV3ZYajFKMHZyMTZ5VkpmbjUrcWwrL2ZwbnJLSTlEaHc1cCtmTGxkbzNOek16VWdRTUg5T0NERDBxU3NyS3l0R1RKRW9XRmhXblZxbFZhdFdxVjFUa0hEeDdVb0VHRGpPM0preWVyYWRPbUZWTThBTUFLUVFFQUFJQU5mNTg4cnVualJ1bTJPKzdSbU9rZlhQSHJuVHAxNnJJZTZ5K1NrcEppc1cwMm03VjI3ZG95emRHbVRSdDVlM3NiMjJscGFTV08zN3AxcTdadTNXclgzRWxKU1hKeWNsTE5taldOSndTbVRwMHFYMTlmUGZiWVk1bytmYnB1dnZsbVNSZDZIQXdjT0ZBOWV2U1FKQjA1Y3NRaU1BQUFYQmtFQlFBQUFEYk0vM0NtOG5KeU5QVDFONjdLOVNxaW1lRmZmLzJsUFh2MlNMcncyUDZlUFh2VXNHRkR4Y2JHbHFtV3VMZzRCUVlHR3RzWE56TzA1Y0VISDlRVFR6eGh0Zi9TWm9abXMxa3JWNjZVMld6V1N5KzlaT3lmUFh1MlhGMzVaeWtBWEN2NEd4a0FBTUNHamF0WHFtbEVLN3RlTjdoV0pDWW15cy9QVHlkT25OQ0tGU3QwK1BCaERSa3l4R1l6d3dVTEZtaisvUGwyTlRxY01tV0s4ZlhJa1NPTnJ3c0tDaVJKenM3T2R0VzNhZE1tSFQxNlZOS0ZCb3RaV1ZsNi9QSEhMY1prWm1iS3pjM04yRDUxNnBUeDVFRm1acVpkMXdFQVhCNkNBZ0FBQUJ1T0hrbFR1NjQ5SEYyRzNmTHo4N1Y4K1hKMTd0eFpDUWtKdXZmZWUvWGJiNzhwTmpaV0RSczJWTTJhTmVYazVHUnhFMzR4azhra0x5OHZtOGRDUTBOdDdzL0p5WkVrZVhwNmxscWYyV3pXd29VTDVlenNiTEU2dzZVbVQ1NXNzVDEvL256Tm56Ky8xUGtCQUJXSG9BQUFBTUFHczlsYzR1b0dGZTF5bXhrdVg3NWNwMCtmVnMrZVBaV1FrQ0FuSnljTkdqUkl0OTEybStyV3JhdEZpeGJwMjIrLzFadHZ2cW1nb0NDTGM3LzY2aXNsSmlicVAvLzVUN0ZCZ2kyblQ1K1daRjh6dzNYcjFtbi8vdjNxMmJPbmZ2cnBKNnZqUlV0T1h2emFBejBLQU1BeENBb0FBQUN1QVpmVHpEQXZMMDhMRml4USsvYnRWYWRPSFdPL3M3T3pXclpzcWJ5OFBDMVpza1ExYTlhMDZEMVFwSG56NXZycXE2KzBZc1VLOWVyVnkrN3JIanQyVE5LRkVHRGR1blVsanExWHI1NmFObTJxZSs2NXgyWlFrSnViSzBueThQQ3crL29BZ0N1RG9BQUFBT0FhY0RuTkROM2QzZVh2NzIvMXZuK1JIMy84VWFkT25WSy9mdjNrNU9Sa2RUd3NMRXlob2FGYXRHaVJldmJzS1hkM2Q0dmpodzRkc2pudi92MzdKVjFvUmxpOWVuV3I0eGMzTXd3SkNkRWJiN3loUC8vODArWmNwMDZka2lTZFBIbFMrZm41RnZ2cFVRQUFWeGRCQVFBQXdBMWc5T2pScWxxMXF0RmdzRWgyZHJZV0xWcWtSbzBhcVczYnRzV2UvOUJERDJuU3BFbGFzV0tGZXZmdWJYRXNKaWJHNWpucjE2OVhZR0NnelpEQWxwS2FIaFl0d1RocTFDaUwvZlFvQUlDcmo2QUFBQURnQmxDMWFsV2IreGN1WEtnelo4NVlyRlpnUyt2V3JWVzNibDE5KysyM3V2UE9PeTE2RlZ6YVlMQjI3ZHBLVGs3V29VT0g5TXd6ejVTcjNrdVhUdHkyYlp1Q2dvSTBZOFlNaXpIMEtBQ0FxNCtnQUFBQTRCcHc5dXhadTVZcUxCcHJqNy8rK2t1TEZ5OVdodzRkMUx4NWM0dGo1OCtmdDloMmNuSlNyMTY5OU9HSEgycmp4bzNxMUttVEFnSUMxTEZqUnpWdDJ0Umk3TjkvLzYwUFB2aEFmbjUrdXZQT08rMnE1Vkx2dmZlZThiV2JtNXZXcjErdkxsMjZsR3N1QUVERklpZ0FBQUM0QnB3NWMwYWZmZlpaaGM1WnExWXR2ZjMyMjZwYXRhcisvdnR2SFRod1FENCtQanAvL3J6V3IxOHZIeDhmaS9GZHUzWlZVRkNRRVNxMGFkTkdiZHEwc1JpVG5aMnRTWk1tNmUrLy85WnJyNzFtTkI4c0xDeVUyV3lXaTR1TEpHbmZ2bjJTSkZkWHkzOXV1cm01S1RBd1VQWHIxemYyelprelI5bloyYnJ0dHR0c2ZoOUhqeDZWdTd1N2R1L2ViWE5PQUVERjRtOVpBQUNBYThEbE5ETXNTWU1HRFNSZFdLRmc0c1NKRnNjZWV1Z2hpMjFQVDArckp3OHVOV25TSk8zZnYxK1BQUEtJYnJubEZtTi9XbHFhaGcwYkpoY1hGN202dWhxckdEUnIxc3ppL0RwMTZsaXM3cENWbGFYbHk1ZXJSWXNXQ2cwTnRYbk5PWFBtYU9QR2pjYjV3Y0hCSmRZSUFMZzhCQVVBQUFBT2R2dnR0OHZQejgvdThXM2F0TkhKa3lkdEhuTnhjZEdDQlFzc2VneElGL29LakJzM1RvV0ZoWEp5Y2xMTm1qVVZFQkJRNWxxZmZmWlpiZHEwU1k4ODhvakYvdnIxNnlzNk9scjUrZmtxS0NpUWk0dUx3c0xDMUxKbHl4TG44L0h4MFlnUkkxUzNibDJyWTE5ODhZVThQRHdVSGg2dU8rKzhVODdPem1yY3VMSFY5d1lBcUZnRUJRQUFBQlhJMDlOVEpwTkpYbDVlZHA5VDNLb0N4WG5xcWFkS1BIN3A4b2JTaFI0RXBkMjAyNk5odzRacTJMQ2gxWDVYVjFjOS9mVFQ1WnJ6NGljVExsYjBha1NkT25WVXAwNmRNczFwTXBuazZlbFpybm9Bb0xJcmZvMGFBQUFBbEptL3Y3K3gxQjhjSnkwdFRmNysvbzR1QXdDdVN3UUZBQUFBRlNncUtrcUppWW1PTHFQU1MweE1WRlJVbEtQTEFJRHJFa0VCQUFCQUJZcU9qbFpLU29wU1UxTWRYVXFsbFpxYXFwU1VGRVZIUnp1NkZBQzRMaEVVQUFBQVZDQXZMeThOSGp4WTA2Wk5JeXh3Z05UVVZFMmJOazFEaGd3cFU1OElBTUQvbzVraEFBQkFCWXVJaU5Dd1ljTTBZOFlNUlVaR3FsdTNiZ29NRE9URzlRb3htVXhLUzB0VFltS2lVbEpTRkJNVG8vRHdjRWVYQlFEWExZSUNBQUNBS3lBaUlrTHg4ZkZLU0VqUSsrKy9yNHlNRE9YazVEaTZyQnVTcDZlbi9QMzlGUlVWcGZqNGVBSVpBTGhNQkFVQUFBQlhpSmVYbHg1OTlGRTkrdWlqamk0RkFBQzcwYU1BQUFBQUFBQVlDQW9BQUFBQUFJQ0JvQUFBQUFBQUFCZ0lDZ0FBQUFBQWdJR2dBQUFBQUFBQUdBZ0tBQUFBQUFDQWdhQUFBQUFBQUFBWUNBb0FBQUFBQUlDQm9BQUFBQUFBQUJnSUNnQUFBQUFBZ0lHZ0FBQUFBQUFBR0FnS0FBQUFBQUNBd2RYUkJRQUFIQzg3NjV3V2ZqcEx2LzY4UWtmVGY1Y3BPOXZSSmFHUzh2TDIxazBCUWVyUTlRNDk5R3cvZWZ2NE9yb2tBQUFxSFlJQ0FLamtVallrNmQweEw2dmQ3VjMxNnBRNG5oYjNiUUFBSUFCSlJFRlVOV2pjUkY0K1BvNHVDNVdVS1N0TEIvZnUxcElGbit2NTZKNGFNV0dxSXR0MWRIUlpBQUJVS2dRRkFGQ0pwV3hJMHR1dkRkZTRHYk1VMlphYk1UaWVsNCtQbXJkcXJlYXRXaXRsWTVMR0RlMm5sOStjcGxiOGZnSUFjTlhRb3dBQUtxbnNySE42ZDh6TEdqL2pRMElDWEpNaTIzYlV1Qm16OU03ckx5czc2NXlqeXdFQW9OSWdLQUNBU21yaHA3UFU3dmF1YXRXMmc2TkxBWW9WMmJhajJ0M2VWUXMvbmVYb1VnQUFxRFFJQ2dDZ2t2cjE1eFhxOWZBVGppNERLRld2aDUvUStwOS9jblFaQUFCVUdnUUZBRkJKSFUzL1hRMGFOM0YwR1VDcEdqUnVvai9TRHp1NkRBQUFLZzJDQWdDb3BFeloyYXh1Z091Q2w0K1BjbGl5RXdDQXE0YWdBQUFBQUFBQUdBZ0tBQUFBQUFDQWdhQUFBQUFBQUFBWUNBb0FBQUFBQUlDQm9BQUFBQUFBQUJnSUNnQUFBQUFBZ0lHZ0FBQUFBQUFBR0FnS0FBQUFBQUNBZ2FBQUFBQUFBQUFZWEIxZEFBQUF3STNLWkRJcElTRkJ5Y25KeXNqSVVFNU9qcU5MdWlGNWVuckszOTlmVVZGUmlvNk9scGVYbDZOTEFvRHJHa0VCQUFEQUZiQnQyemJGeDhjck1qSlNBd1lNVUdCZ0lEZXdWNGpKWkZKYVdwb1NFeE0xZVBCZ0RSNDhXQkVSRVk0dUN3Q3VXd1FGQUlDcndtdzI2OGlSSXlvc0xKUWsxYWhSUTc2K3ZnNnVDcmd5dG0zYnB0allXQTBmUGx4aFlXR09MdWVHNStYbHBkRFFVSVdHaGlvMU5WWFRwazFUVEV5TXdzUERIVjBhQUZ5WENBb0FBRmZGa2lWTDlNVVhYeGpiTldyVTBNeVpNeDFZRVhCbG1Fd214Y2ZIYThTSUVXclJvb1dqeTZsMHdzTENOSHo0Y00yWU1VUHg4ZkU4eFFFQTVVQXpRd0RBVlhIeTVFbUw3Uk1uVGppb0V1REtTa2hJVUdSa0pDR0JBNFdGaFNreU1sSUpDUW1PTGdVQXJrc0VCUUNBcXlJM045ZXVmY0QxTGprNVdkMjZkWE4wR1pWZXQyN2RsSnljN09neUFPQzZSRkFBQUtnUTZlbnBHalJva041OTkxM2w1K2NiKzgxbXMzYnQycVVOR3paWW5mUDU1NTliZFlIZnVYT25YbmpoQlgzeXlTY3ltODFYdkc2Z29tVmtaQ2d3TU5EUlpWUjZnWUdCeXNqSWNIUVpBSEJkb2tjQnJpciswUS9jbU5MVDB6Vng0a1NkT1hOR3g0OGYxOXR2djYwSEhuaEE2ZW5wV3JWcWxRNGZQbXp6dkpVclZ5b3BLVWtkTzNaVXUzYnRkT3pZTWMyZVBWdDVlWGxhdVhLbDh2THkxSzlmUHprN2sydmorcEdUazhONzhkY0FMeTh2bHFNRWdISWlLTUJWVTZWcU5aMDkvYmVqeXdCd0JiejExbHM2YythTXNiMTkrM1p0Mzc3ZHJuTk5KcE5Xcmx5cGxTdFhXaDFidTNhdEFnTURkYzg5OTFSWXJRQUFBQ2daSDlIZ3FxbFp4MThuajJjNnVnd0FWMEREaGcydnlMd3VMaTRLRGc2K0luTURBQURBTm9JQ1hEVUJONGRvMzY0ZHZINEEzSUNHREJtaVZxMWFWZmk4dzRjUFYvUG16Y3Q5L3E1ZHUvVEdHMi9vdDk5K3Mydjg2TkdqTlhyMGFKMC9mNzdjMTNTMHZMdzhmZjc1NTFxN2R1MVYrL3YyOU9uVE9uMzY5Rlc1RmdBQXVQSjQ5UUJYVGZ1dVBmWExpcVg2L2NBK0JUZHM3T2h5QUZRZ0Z4Y1gzWGZmZmRxNmRXdUZ6WG56elRlcmRldldselhId29VTGxaU1VwRnExYXFsbHk1YWxqaS9xa0Y1WVdHajNOUVlOR3FUczdPeHkxM2d4YjI5dnZmZmVlNWMxeDZKRml6Um56aHkxYTlkT3Q5OStlNW5QUDN6NHNCWXVYS2doUTRiSXc4T2oxUEZtczFrUFB2aWdKR25Ka2lWMm5ZT1NwYVNrYU8vZXZYcmtrVWVzam4zMTFWZHEzTGl4SWlNakhWQ1piVnUyYk5GLy92TWZ2Zm5tbTZwVHAwNjU1L243NzcrMWRPbFMzWGZmZmZMMTlhM0FDZ0VBWlVWUWdLdW1YZWZ1Y25QMzBJK0x2dFNBa1dNZFhRNkFDcGFlbmw3c01TY25KM1hzMkZGZHUzWlZRRUNBTWY3bm4zOVdVbEtTelUrK016SXlsSmVYSjNkMzkzTFZrNUdSb1Y5Ly9WWGUzdDc2NXovL1dhNDU3SEhreUJGbFpXVlZ5RncrUGo2WGRYNW1acWErL1BKTHVibTVxWC8vL21VKzMydzI2NDAzM3REaHc0ZjExMTkvYWVMRWlhWGUrRi84czNOeWNpcnpOV0Z0NjlhdCt1R0hING9OQ25yMzdsMXNVUEQ3NzcvcndJRURsM1g5a0pBUUJRVUYyVDMrNjYrL1ZuQnc4R1dGQkpLVWxKU2toUXNYYXRldVhab3dZWUpjWEZ3dWF6NEFRUGtSRk9DcThhbnlEejNROXprdG12dUpIdWo3TDlXK3FaNmpTd0pRUWN4bXM4MW1oSkxrNmVtcFljT0dXWDJpMzdScFV6VnQybFFkT25UUWpCa3paREtaTEk2YlRDWnQyTENoWEorS1N4ZHVxTXhtcy9yMDZhT3FWYXVXYTQ2eUtPNzdsNlFlUFhySXg4ZEhDUWtKSlk2NVZGWldsaDU2NktGU3IvMzk5OS9MMWRWVlU2ZE9OZjRjbjNycXFXTEhmLzMxMS9Mejg3UGE3K1RrcE5HalIydllzR0hhdW5Xcnhvd1pvMG1USnNuTnphM1l1UzRPQ2xpZG9teHljbkswYnQwNnEvMXBhV21TaXYrZFNrdExzM21zUjQ4ZTJyeDVzK2JObTNkWmRUMzU1Sk5HVU5DblQ1OWl4MzM3N2JkYXMyYU45dTdkSzBtS2pvNjJHak5tekJpTFVHUGJ0bTNGemhjUUVLRDY5ZXZyMEtGRFNreE1MRFo0cUYyN3RtNjY2U2E3dmhjQVFQa1FGT0NxZXZTRlFmcHgwVmVhTnVabHZmSCtITG00OGlzSTNBaFNVMU9ObTV0TDlldlhyOFRIL2x1MmJLbisvZnRyK3ZUcFZzZVdMbDJxamgwN2x2bVR4Y3pNVEsxWXNVSlZxMWExdXRGKzl0bG5TejIvWDc5K3hYNDZQbjc4ZU9PcGlDdk55Y2xKL3Y3K3h2YXBVNmQwN3R3NTFhMWIxK0xQeE1uSlNWOTk5WlcyYmRzbVB6OC9OV2pRd0dvdWs4bWtuVHQzeXNYRnBjU25OSUtDZ2pScDBpUzkvUExMU2tsSjBZUUpFelIyN0ZpNUZ2UDNOVUZCK1owNWMwWXpaODRzOW5oeHg3WnQyMmJ6aHZ2aXNNbFdLTFYvLzM2OStPS0xtakpsaWtKRFEyM09mZW5OZmt4TWpISHU0c1dMTlhUb1VPTjM3K3paczVvelo0NjZkKyt1enAwN0crZVl6V2JGeHNZcUt5dkw2citWc1dQdGU2THdQLy81VDdISCt2VHBvNzU5KzlvMUR3Q2dmTGhMdzFYbDQxdEZyNzB6VTYrODhJUm12Zk9HQm93Y3c2T3F3SFVxTVRGUmh3OGZWbTV1cnZGdS82V2FOR21pZHUzYWxUcFhWRlNVbWpWcnBsMjdkbG5zVDB0TDB5dXZ2S0xHalJ2TDJkbFpqUm8xMG0yMzNWYnFmUFBtemRQNTgrZjErT09QeTl2Ylc1SzBZY01HUlVWRmxmaUtSSkVqUjQ0VWV5d3ZMNi9VOHl1S3Q3ZTNQdjMwVTJQNzFWZGYxZmJ0Mi9YSko1OVkzTGl2WDc5ZXMyZlBscSt2cjk1KysyMEZCZ1phekZOWVdLalhYMzlka2pSMDZOQlMzLzl1M3J5NVhuenhSYjM1NXB2YXVIR2o1czZkVzJ6QVV0VDQwY25KaWFDZ2pHclhybTN6aHY2VFR6N1JEei84WVBOWWRIUzBldmZ1cmVlZWU2N1UrUzk5SlNZbko4ZjQzMHVQZVhoNDJBeURPblhxSkVrNmVQQ2dBZ0lDTEFLQnlaTW55MlF5NmNrbm43UjRhbWY1OHVVNmNlS0UrdmZ2cjFxMWFsbk5lZnZ0dDZ0Mzc5NmwxbS9MaXkrK1dLN3pBQUJsUTFDQXF5NnlYVWNOZkhXODRpZU8xdW1USnpSOHdsUjVlSG82dWl3QVpmVHh4eCtYMmxXL1k4ZU9kcy9Yc1dOSHE2QkF1dERMb09qbVBqRXhzZFNnWVAvKy9WcXhZb1hxMWF0bjNJeHMyYkpGWThhTVVVaElpSll2WDE3c0V3cEZuOGd1WGJxMHpMMFJiTDA2Y0xHc3JLeFN4NVFrUHo5ZjI3ZHZWMmhvcU1VTjNjNmRPelY1OG1TNXU3dHIwcVJKVmlHQmRPSFQyVTJiTnVueHh4L1hYWGZkWmRmMXVuVHBvclMwTkIwOWVsU1BQLzU0c2VPS2dnSkNnc3R6OE9CQi9mSEhIK3JVcVpQcTE2OWY3Q29pclZxMVV2MzY5ZTJhczdpZm02MVA5WWNNR2FLdVhic1dPOWYyN2R2VnBFa1RZL3ViYjc1UmNuS3l1bmZ2cnJObnorcnMyYk9TTG9RUWMrZk9WWU1HRGRTaVJRc2pkS3RkdTdieDMxUzFhdFd1MkpLcUFJQ0tRVkFBaDdqdjBhZjBqNnJWOWM3b0VkcXpZNXYrTmZ3VmRlaDJKMDhYQU5jUmU1YmVLOHQ3eFBhTUxXMDFBclBaclBmZWUwOW1zMW45Ky9jM2JxZy8rK3d6U1NyWGF3ejJLdWwxaFBUMGREazVPWlY0ZzFmYWt3N2J0MjlYYm02dXdzUERqWDE3OSs3VnE2KytxdHpjWExtNXVXbllzR0VsenZIRkYxL29peSsrc0tqNTRpY1dMbFZTbjRNaStmbjV4dGRtcy9tSy96MytlUGYyVjNUK1MvMmF1THhjNTgyZE9WMzNQL0dNcWxTdFp0ZjRaY3VXYWRXcVZWcS9mcjMrL2U5LzY0NDc3dENCQXdlc2ZpK0tlbmFzV2JOR2tsU25UaDAxYmRyVTVweXpaOCsyMkQ1OCtMREdqeCt2MTE5LzNlcjFsSklhYVdabVp1ckFnUVBHNmhaWldWbGFzbVNKd3NMQ3RHclZLcTFhdGNycW5JTUhEMnJRb0VIRzl1VEprOVcwYVZNOS8venpObCtOc2Rkenp6MUh5QUFBVndGQkFSeW15OTMzS2pDa29kNTdZNHpHRFhsQlFTR04xTEhIWGJxbHcrMnFmVk5kVmE5UlMrNHNzd1ZjMTRvK2JhN29zY1g1OXR0dnRYUG5UclZ0MjFadDI3WlZmbjYrMXE5ZnI5MjdkNnRldlhwWGRQV0RrbTY0ZS9Ub1lmVWFnYTB4SmZuNTU1OGxTVzNidGpYMlZhOWVYVFZxMUZENzl1MjFmdjE2cGFlblcvVXZTRTlQbDZ1cnExVVFZODhyR1BZb2FwNVlVRkNnWThlT1dmUlV1QktPL1ZreGRkdnJ3TzVkT3JEYitrbVhrdmcyYnEyNU02ZXBlKy83N1E0S0JnMGFwSnR2dmxtelo4L1cwS0ZETldYS0ZQM3l5eS82L3Z2dlN6eXZSNDhleFFZRlBqNCt5c3pNTkxhTFhqMHdtVXhXcng1VXIxNjkyR3NrSlNYSnljbEpOV3ZXTko0UW1EcDFxbng5ZmZYWVk0OXArdlRwdXZubW15VmRlRFZpNE1DQnh1L3prU05Iak1CZysvYnR5c25KMGE1ZHUydytQV1N2WGJ0MkZmczlBd0FxQmtFQkhDb2t0Sm1telZtb2pXdFdhZGszWDJyQnA3UDB4UWR4amk0TGdCMmFOR21pL2Z2M3E2Q2dvTmluQzlMVDB4VVJFV0hYZlBiY3VKWjJjMUQweWVhbVRadlVzMmRQaTdvR0R4NWNZdmYrYTFsdWJxN1dyVnVuR2pWcXFISGp4c2IrV3JWcWFmcjA2YXBTcFlyV3IxOHZTWXFMaTdONFg3eEhqeDY2NmFhYnJFS0tpNE9KSlV1V2FNYU1HUmJIM2R6Y3RHelpzbEpyeTg3T05yNU9UMCsvNGtIQnFsMVhMeWpvM2l4QWZRY09WOStCTVdVNkx6bzYydTQ2OSszYnB4bzFhc2pQejAvMzNIT1BHalJvb09Ua1pJdDMrNHRiTGVQKysrODNlbkRZY3VEQUFZMGFOY3BxL3p2dnZHTzFyN2hyRksxb1lqYWI5ZEpMTHhuN1o4K2VYV3lEeStMODk3Ly8xUTgvL0ZDbWM0cnp3QU1QVk1nOEFBRGJDQXJnY0U1T1RtclhwWWZhZGVtaG5PeHMvVzk3aW80Znk5RHhZeGtXajdRQ3FGaHpaMDY3clBQSGpSc242Y0tqNTNQbnpyVzVYTnZxMWF0MXp6MzNsUG80dXRsczF1clZxNjMyZTNwNjZxV1hYbEt6WnMzc2VxUTlQRHhjNmVucHFsS2xpbng5ZlhYcTFDbWRQbjFhblR0M1Z1dldyU1ZKR1JrWmV2WFZWMHVjcDdoVkQ0WU9IVnBzOEZIYWFncloyZGwycmJoZ3krclZxMlV5bVdReW1kU3paMCtMWXlVdHkyZ3ZYMTlmaTFjbnl2SzB3ZkhqeDQydkR4NDhxRnR2dmZXeTY2a3M4dkx5TkhYcVZHVm5aK3Y1NTU5WDU4NmRqV1ZEUzVPYm15dXoyVnhpWThxbVRadGFCQUQyckhwd3FVMmJOdW5vMGFPU0xvUUpXVmxaVnIwUE1qTXpMVUs0VTZkT0dVOGVYUHhFdzNQUFBWZHFFOGE0dURqOS9QUFBKUzRsQ2dDNDhnZ0tjRTN4OVBaV3E3YjJOejhEVUg2WEd4UVVjWE56MHhOUFBLR2twQ1RqTWZRaWYvenhoNzcvL251YjY2dGZiTW1TSlRadlRydDM3Njdtelp2YlhjdUFBUU0wWU1BQVNSZHVWcDU5OWxuNSt2b2ErNlFMd1VacE44TEZyWHB3NmZkM3NkTG1OSnZONVhyYzMydzJhOEdDQlpKazhRckIwYU5ISytSMURVbnEzTG16UlRmN3NqUmR2SGhaekIwN2RselIxenR1Tk83dTducnp6VGMxYmRvMHhjYkdhdnYyN1JveVpJaGQ1NTQ3ZDA2U1Nnd0tMdjA5L3V1dnY0ei92YlFuZ1krUGo5WHJCMmF6V1FzWExwU3pzM09KL1VFbVQ1NXNzVDEvL256Tm56Ky94UHAvK2VVWHJWNjlXdi82MTc5VXIxNjlFc2NDQUs0K2dnSUF3R1h6OFBCUXAwNmQ5Tk5QUDFrZCsvcnJyK1hzN0t6ZXZYdGJmVXB2TnB1MVpNbVNZbThxdW5mdlh1NmE0dUxpZE83Y09iMzAwa3Z5OC9NejlnY0VCRlRJcC9CRnZMeThWRkJRVU9JajFUMTY5SkNQajArSm41TDI3dDFiWGw1ZVZ2dVRrcEtNZ09IaVZ3aWVmZlpabThIRHpKa3pyVjZ4T0hIaWhONSsrMjI3dnAreU9uejRzUEgxamgwN3JrcER3eHRKclZxMU5HblNKSDMyMldjbDlnbTRWRVpHaHFRTEt3Z1U1K0ptZ2hlejllckJIWGZjWVJHb1NkSzZkZXUwZi85KzllelowK1ovMjBXdjlzVEZ4Um1yYlpUVW8rQmkrL2Z2MTlhdFc0dDlkZUxFaVJNMjk3dTZ1bHE4V2dNQXVESUlDZ0FBRlNJcUtxclltNG41OCtkcjNicDE2dEtsaTlINS84aVJJMXE5ZW5XeG43SUhCUVdWKzMzM0ZTdFdLQ2twU1czYXRMRjZWTCtpZmZubGx4VXlqNjJnNGZ6NTgvcmtrMC9rNnVwcTk5TUR0bDdoeU03T3R2bXpxUWhidDI2VkpMVnUzVnBidG14UmFtcXF4Y29NS0oyTGk0dWVlKzQ1RlJRVWFQcjA2WHJvb1llc1Zzall0MitmZnZ6eFIxV3RXbFV1TGk1S1NrcVN1N3U3bWpWclZ1eThsd1pUdGw0OStOLy8vcWRSbzBhcFNwVXFWdWZYcTFkUFRaczIxVDMzM0dQejl5YzNOMWZTaGFDd3JQYnYzNjlhdFdvVkc0NFU5NHBDU0VpSTNuMzMzVEpmRHdCUU5nUUZBSUFLOGNjZmY1UjRQRDA5WFhQbnpyVjd2bE9uVHNsa010bjhsTDBraHc0ZFVueDh2SHg4ZkJRVDgvOU42SEp5Y25UMDZGR2pPL3YxNEp0dnZ0RWZmL3loZSsrOVY0c1hMeTV4Yk5HbnU5OTk5NTNGNCtnOWV2U3d1UXhpV1Y0dktNNmhRNGQwL1BoeFZhdFdUZmZlZTYrMmJObWl0V3ZYRWhTVTA0b1ZLN1IyN1ZyVnJGbFRUejc1cE1VeFgxOWZyVjY5MnZnNTE2eFpVOE9HRFZQVnFsV1ZrcEtpcWxXcktpUWt4SzdyRkJZVzZ2ang0L0wxOWRYT25Uc2x5ZUtwbXlJaElTRjY0NDAzOU9lZmY5cWM1OVNwVTVLa2t5ZFBXdlFVS3E1SFFaSHM3R3p0MmJOSFVWRlJ4ZFk0WXNRSW0vdHRCUm9BZ0lwSFVBQUF1R3lwcWFsbENnSHNjZWJNR1UyZE9sV3Z2UEtLM1o5WW5qeDVVcSsvL3JweWMzUFZ0R2xUTFZpd1FPbnA2VXBQVDFkbVpxWWFObXlvLy96blA3cjc3cnZMM0N6VjJkbFpLMWFza0NUOStlZWZldXFwcDhwMGZsWldWcGx1emovNDRBT2RPM2RPUGo0K2V2TEpKMHNOQ29wV0gvRDA5Q3hUWFdWeDZ0UXBpMCtBaXo1bGJ0ZXVuU0lqSStYaDRhSFZxMWZyaFJkZUtOZW56SlhaMmJObk5YLytmUG41K2VtaGh4NnlPbjdUVFRmcHUrKytVMEZCZ1NSWkxJRzVldlZxclZ1M1RwOS8vcmxkMTNKeWN0TEFnUU9OSndKOGZYMkx2V2wzZG5ZdWRwNmkvaFNYcnF4UVdvK0NwS1FrRlJRVUtDVWxSWC85OVpmRkNnOUZPblhxVk9yM0FRQzRjZ2dLQUFDWExTNHVyc0lhNjEzc2YvLzduNVl0VzZiNzc3L2Y3dkhIamgyVEpQMzIyMi82N2JmZkpGMjQyYWxidDY3VnpkREZuZjVMY3VuckVhNnVycVdlbTUrZmI3eEhmakUzTnplN1hxbHdkM2ZYdi83MUwzWHExS25FOTlDTFpHVmx5ZFhWdGN4TDF0bHI4ZUxGV3JGaWhXYk9uQ25wUXNmK291Q2tTNWN1OHZUMFZQdjI3YlY2OVdyOStPT1BwVGF3aEtWNTgrYnAzTGx6R2pGaVJJbGh6OFVCUVpITXpFejUrdnFXMk5qd1lrNU9UbnJwcFpkMDl1eFp1YnE2S2l3c3pLN2ZzVXQvcHR1MmJWTlFVSkRGMHBxbDlTZ29LQ2pRZDk5OUozOS9mK1htNW1ycTFLa2FQMzU4aWNzOEFnQ3VQb0lDQU1CbGE5dTJyVldEd01EQVFCMC9mdHo0cExzMEFRRUJPbjM2dE02Y09XUHM4L1QwVk11V0xlMnVvMG1USmdvT0RsWlFVSkNDZzRNVkdCaW93TUJBMWE5ZjMrWU45S1dQNHhmbjBpY0JhdGV1WGVLNXAwK2YxdGl4WTVXUmthRzc3NzVieTVZdGs1ZVhsOExEdzdWcDB5YjE2TkZEano3NnFGM1h0bWNadS96OGZPWG01c3JWMWRWbTA4TExhV2FZbjUrditQaDQvZmpqai9MMDlOVDU4K2ZsNnVxcTc3NzdUbWZQbmxWd2NMQmF0V29sU2VyVnE1ZFdyMTZ0QlFzVzZNNDc3N3lpVHpmY1NIYnMyS0dWSzFlcWVmUG1GcCtrRnpXRnpNL1B0MnBRV2FTZ29FRHA2ZWtLRGc0dTB6VnZ1ZVdXTXRmNTNudnZHVis3dWJscC9mcjE2dEtsUzVubStPYWJiM1QwNkZFTkd6Wk1mbjUrR2o5K3ZGNSsrV1gxNzk5ZkxWcTBLSE5OQUlBcmc2QUFBSERabm4zMldlWGw1V250MnJWeWNYSFJrQ0ZERkJVVnBieThQRzNjdUZITGxpMno2STVmeE4zZFhkMjdkMWYzN3QxVnQyNWRtVXdtdmZQT085cTVjNmM4UFQwMWF0U29NdlVVcUZHamhqNzY2S01LL003S2J1L2V2Wm93WVlLT0hUdW0rKzY3VHdNSER0U3laY3ZrN095c3NXUEhhc3lZTWZyMDAwLzF4eDkvYU9EQWdXWHV3V0JMMFovdCtmUG5iVGFkSzI4enc4ek1URTJZTUVGNzl1eVJ2NysveG80ZEsxZFhWNTA4ZWRKNHRQeVJSeDR4eG9lSGg2dFJvMGJhdDIrZjVzNmRxeGRlZUtGODMxQWxrcDJkcmJpNE9EazdPNnQvLy80V3g0b2V5WStOamJYWnRMQ3dzRkJidG14UmRuYTJ3c0xDTEk2VjlFVEh5SkVqeTFTam01dWJFYmdWbVRObmpyS3pzM1hiYmJmWlBPZm8wYU55ZDNmWDd0MjdKVjE0Q2ljNU9WbGZmZldWbWpWcnB0dHZ2MTFPVGs1Ni9mWFhGUnNicTlHalI4dmYzOTk0TW1uT25EbHljWEV4d2hLejJheUNnZ0tkUDM5ZWVYbDU2dG16cDkwOUdRQUFaVWRRQUFDNGJFNU9UdXJYcjUrQ2dvSVVFQkJnM0xTNHU3dnJ0dHR1VTRjT0hmVGFhNjlaaFFVdnYveXl4YWVJWGw1ZUdqbHlwSll0VzZhSWlJZ0tiVHg0L3Z4NTdkdTNUMEZCUVJVMjU2WHp6NTA3MTFnT3NuLy8vbnJnZ1Fjc3hyaTV1V244K1BHYU9uV3FWcXhZb1pTVUZBMFlNT0N5MzhmZXQyK2ZwQXVmNkE4ZE90VGlXRm1iR1JiMWJqaC8vcnorL2U5LzYvVHAwMnJUcG8xR2pSb2xYMTlmbWMxbXZmdnV1OHJPemxab2FLaTZkdTFxY2Y2enp6NnJVYU5HNmR0dnYxV2JObTNLOUVSSVpYVDA2RkVWRkJUby92dnZ0M3FkcFZ1M2J0cXhZNGUyYk5taURSczIyRHpmeTh0TFhidDJWWjgrZlN6MkR4dzRzRnoxRkwxYWNyRTZkZW9vTGk3TzJNN0t5dEx5NWN2Vm9rV0xZcDk0bVRObmpqWnUzR2ljSHh3Y3JGbXpacWxLbFNvYVBueTRFUUMwYk5sUzc3Ly92aElURTdWNTgyYjk4Y2NmOHZIeDBkS2xTNVdmbjI4MGI3eVlzN096VmJOSEFFREZJaWdBQUZRSVoyZG4zWDMzM1RhUHViaTRxRW1USmxaQlFmUG16YTNHdXJ1N1Y4ajc3U2RQbnRUZXZYdTFjK2RPN2R5NVUzdjI3RkZlWGw2RkxXZFl4R3cyYSszYXRabzllN2IrL1BOUDFhNWRXNk5IajFiVHBrMXRqbmQzZDlmbzBhTVZGaGFtRHo3NFFCTW1URkRqeG8wVkhSMnR6cDA3Ri91SXVYU2hWNEt0Ry95aVhneTIvanpMNnRDaFE4YjNkZnIwYVQzMDBFTjYvdm5ualJ1N3p6Ly9YSnMyYlpLYm01dEdqQmhoN0M5eXl5MjNxSDM3OWxxL2ZyMG1UcHlvK1BoNDFhMWI5N0xydWxHRmhJVG92ZmZlczlsN3dOUFRzOHlmL3Z2NitzcmYzNy9jcTFva0pDU1V1cktBajQrUFJvd1lZZlBuK3NVWFg4akR3MFBoNGVHNjg4NDc1ZXpzck1hTkc4dk56VTNQUC8rODNOemNWTE5tVFl0enZMeTgxS3RYTC9YcTFjdHFQclBack1MQ1FtUGJ5Y21weEFhTEFJQ0tRVkFBQUxncUxyMmhMRzdmNVZpd1lJRjI3ZHFsdlh2MzZxKy8vckk0VnExYU5kMTY2NjEyTjN3cnpmbno1N1Z1M1RvdFdMQkErL2Z2bDdPenN4NTQ0QUU5OWRSVGRyMU9jTjk5OXhsaHdkYXRXelYxNmxUTm1qVkx0OTU2cTI2NTVSYTFidDNhcXNHY3E2dXJicnJwSm90OTU4NmQwNisvL2lwblorZHl2WGQrcWUrLy85NjQxckJodzNUSEhYZFlIQ3RhM2FKLy8vN0ZQdkV4ZE9oUTdkeTVVNmRQbjFaTVRJeW1USmxTNW5mb3IyZWVucDVsV3RxeklsNC9LWExISFhkWS9Nekt5dFlUQmJZVTk3dm00K01qNmNKVEJIWHExTEU0WmsrL2pVczVPVG5aREZIc1lUS1o2Sk1CQU9WRVVBQUF1Q29hTldxa24zNzZ5VmplcmJoUDNDL0hoZzBidEdQSERra1hibFJhdG15cDhQQndOVy9lWFBYcTFiTWFYOTVQWFRkczJLRFkyRmlkUEhsUzBvWEhwd2NNR0tBR0RScVVhWjRHRFJwbzZ0U3AyclJwaytiTm02ZmR1M2RyMWFwVlNreE0xSmd4WTlTeFkwZUw4VGZkZEpQVkt3UmZmLzIxOHZMeWJBWUx4U2xheGNIV0VvWlBQLzIwZHV6WW9RRURCcWh0MjdZVzEvbjQ0NDhsU2ZmZWU2L3V2ZmZlWXVmMzgvUFQyTEZqOWZMTEwrdmt5Wk1hT25Tb0JnNGNxSjQ5ZTlwVjMvWE8zOTlmYVdscDVib3hSc1ZKUzB1emE0VVJBSUExZ2dJQXdGWFJ2bjE3dFcvZi9vcGU0OEVISDFTUEhqM1VzbVZMdXg1M0wrL3lpSzFhdFZMTm1qVVZHQmlvdm4zN1dqV1NLNnMyYmRxb1RaczIrdjMzMy9YVFR6K3BTcFVxVmlGQisvYnRyUjdaUG5ic21ENy8vSE5KMHNNUFAxemlOUTRjT0tEUm8wZkx3OE5EeDQ4Zmx5U2J3VWF0V3JYMDRZY2ZHaUdDeVdUU3UrKytxN1ZyMTBxUzdyenpUb3ZsN29vVEZoYW1NV1BHYU1LRUNjck96dGJISDM5Y2FZS0NxS2dvSlNZbUVoUTRXR0ppb3RXU3FBQUEreEFVQUFCdUdCMDZkQ2pUK1BJdWoranA2YW5ZMk5nUyt3bVVSMUJRa0o1Ly9ubWJ4OGFQSDIrMTcvang0M0p5Y2xMcjFxMFZHUmxwODd5aWdLRm8rY244L0h5NXVMaW9lZlBtNnR1M3I4MXpMbjdTd05uWjJYaHk0dEorQmFWcDE2NmRwa3lab2lsVHB1ajExMSszNjV3YlFYUjB0QVlQSHF6VTFOVExEcEZRUHFtcHFVcEpTVkY4Zkx5alN3R0E2NUxUdVhQbnJOdkpBZ0J1ZU4yYkJXakQ3eWNkWFlaRHJGcTFTb1dGaFhaL3d2M1RUei9KeWNtcDNLOHFuRDU5V3M3T3pxVTJpU3VQMU5SVStmdjdHMHZwbGFhb2kzeFora05rWjJkcjY5YXRaUTVpaXB3L2YxNnVycGYzMlVTN0lEK3QycFZlK3NBSzFMMVpnUG9PSEs2K0EyUEtmTzYyYmRzVUd4dXI0Y09IRXhaY1phbXBxWm8yYlpwaVltSVVIaDd1NkhJQTRKcm02K3RyOHg4RVBGRUFBS2gwdW5mdlhxYnhsL3ZJZk5XcVZTL3IvSktVOVNhMFBBMGt2YjI5eXgwU1NMcnNrT0I2RkJFUm9XSERobW5HakJtS2pJeFV0MjdkRkJnWVdLR05DL0gvVENhVDB0TFNsSmlZcUpTVUZFSUNBTGhNbGUvL2N3TUFBRndGRVJFUmlvK1BWMEpDZ3Q1Ly8zMWxaR1FvSnlmSDBXWGRrRHc5UGVYdjc2K29xQ2pGeDhjVHlBREFaU0lvQUFBQXVFSzh2THowNktPUDZ0RkhIM1YwS1FBQTJNM1owUVVBQUFBQUFJQnJCMEVCQUFBQUFBQXdFQlFBQUFBQUFBQURRUUVBQUFBQUFEQVFGQUFBQUFBQUFBTkJBUUFBQUFBQU1CQVVBQUFBQUFBQUEwRUJBQUFBQUFBd0VCUUFBQUFBQUFBRFFRRUFBQUFBQURBUUZBQkFKZVhsN1MxVFZwYWp5d0JLWmNyS2txZTN0NlBMQUFDZzBpQW9BSUJLNnFhQUlCM2N1OXZSWlFDbE9yaDN0K29GQkR1NkRBQUFLZzJDQWdDb3BEcDB2VU5MRm56dTZES0FVaTFaOExuYWQrM3A2RElBQUtnMENBb0FvSko2Nk5sKzJyRDJaNlZzVEhKMEtVQ3hValltYWVNdnEvWHdjLzBkWFFvQUFKVUdRUUVBVkZMZVByNGFNV0dxeGczdFIxaUFhMUxLeGlTTkc5cFBJeVpNa1plM2o2UExBUUNnMG5CMWRBRUFBTWVKYk5kUkw3MHhUUk9HRDFTNzI3dXExOE5QcUVIakp2THk0YVlNam1IS3l0TEJ2YnUxWk1IbjJyRDJaNzM4NWpTMWF0dlIwV1VCQUZDcEVCUUFRQ1VYMmE2alBrcjRTUXNPWVZ5TUFBQU9Qa2xFUVZRL25hWEpJNGZxai9URHlzbk9kblJacUtROHZiMVZMeUJZN2J2MjFFY0pQOG5ieDlmUkpRRUFVT2tRRkFBQTVPM2pxNmNHajlCVGcwYzR1aFFBQUFBNEdEMEtBQUFBQUFDQWdhQUFBQUFBQUFBWUNBb0FBQUFBQUlDQm9BQUFBQUFBQUJnSUNnQUFBQUFBZ0lHZ0FBQUFBQUFBR0FnS0FBQUFBQUNBZ2FBQUFBQUFBQUFZQ0FvQUFBQUFBSUNCb0FBQUFBQUFBQmdJQ2dBQUFBQUFnTUhWMFFVQUFBRGNxRXdta3hJU0VwU2NuS3lNakF6bDVPUTR1cVFia3FlbnAvejkvUlVWRmFYbzZHaDVlWGs1dWlRQXVLNFJGQUFBQUZ3QjI3WnRVM3g4dkNJakl6Vmd3QUFGQmdaeUEzdUZtRXdtcGFXbEtURXhVWU1IRDliZ3dZTVZFUkhoNkxJQTRMcEZVQUFBQUZEQnRtM2JwdGpZV0EwZlBseGhZV0dPTHVlRzUrWGxwZERRVUlXR2hpbzFOVlhUcGsxVFRFeU13c1BESFYwYUFGeVg2RkVBQUFCUWdVd21rK0xqNHpWaXhBaENBZ2NJQ3d2VDhPSERGUmNYSjVQSjVPaHlBT0M2UkZBQUFBQlFnUklTRWhRWkdha1dMVm80dXBSS0t5d3NUSkdSa1VwSVNIQjBLUUJ3WFNJb0FBQUFxRURKeWNucTFxMmJvOHVvOUxwMTY2Yms1R1JIbHdFQTF5V0NBZ0FBZ0FxVWtaR2h3TUJBUjVkUjZRVUdCaW9qSThQUlpRREFkWW1nQUFBQW9BTGw1T1N3dXNFMXdNdkxpK1VvQWFDY0NBb0FBQUFBQUlDQm9BQUFBQUFBQUJnSUNnQUFBR3h3Y25KUzFya3pqaTREQUlDcmpxQUFBQURBaHB2cUIrclEzdDBPcldITGxpMWF0MjVkaGN5MWRldFdEUmt5UkNkUG5xeVErU3JDZ2dVTGRPellNVWVYQVFDNGhLdWpDd0FBQUxnV3RlM1NRejkrODZWT256eWhxbjQxcnZyMUN3c0xOVy9lUEdWbVppbzhQRnhWcTFhOXJQa0NBZ0tVa1pHaHp6NzdUTU9IRHk5MXZObHNWbjUrL21WZDgyTHU3dTRXMjh1WEw5ZjgrZk8xZS9kdWpSa3pSdm41K2ZyOTk5L3RtcXRodzRZVlZoY0F3QnBCQVFBQWdBMlB2VEJRaVV1KzA0eUpyMm5NOUErdSt2V2RuWjMxNUpOUGF1TEVpZnJ5eXkvVnYzLy9Vczlac0dDQjVzK2ZYK0tZWDM3NVJiLzg4a3V4eHg5NzdERTkvUEREMnJKbGl5Wk5tbFRtdW91VGtKQmdmTDF2M3o1OSt1bW5xbGF0bW9ZTUdTSkpPbjc4dUY1ODhjVXl6d1VBcUhnRUJRQUFBRFpVODZ1cG1IR1ROVzdJQzVvd3JKK0dqbm16d3A4czJMRmpSNG5IUFR3OEZCZ1lLRDgvdnhMSGVuaDRxRkdqUnNiMmUrKzlaM0U4TXpOVDd1N3VxbGF0V29uWEd6Um9rUEYxUUVDQW5uNzY2UkxIRitlenp6NVRTRWlJT25YcVpIWHN6ei8vMUp0dnZpbEpldTIxMTR5YWF0U29vZkhqeDVmcmVnQ0Fpa1ZRQUFBQVVJeU8zZS9TdUxnUE5YM2NLRDNSczRPYWhMZFNnOUFtOHZIOVI0bm56WjA1WGZjLzhZeXFWQzM1eG56MDZORjIxVkhhVXdLQmdZR0tpNHRUOWVyVkZSd2NyUHIxNjFzY2o0K1AxOG1USi9YQkJ4L0l4Y1dsMkhtQ2c0TlZ2WHAxU1ZLZE9uVVVIUjF0VjMyWCt1eXp6MVMvZm4ycjg0OGNPYUl4WThib3pKa3pldVdWVnl6Q0RYZDNkMFZFUkpUcmVnQ0Fpa1ZRQUFBQVVJS08zZTlTaThoYjllVkhNN1grNTVYNkxmbFhtYzNtWXNmN05tNnR1VE9ucVh2diswc05DaVpQbm15MWI5R2lSZHE4ZWJQR2poMHJUMDlQdTJyMDhQQlFRVUdCb3FLaUZCVVZwVE5uL24rMWhzMmJOMnZQbmozcTE2K2Zzckt5U3B4bndvUUprcVNDZ29JU0E0WHlTRTFOMVZ0dnZhWGMzRnk5OHNvcnV2WFdXN1Y2OVdvZFBIaFEvL3puUCtYcjYxdWgxd01BbEI5QkFRQUFRQ21xK2RYVWdKRmpOV0RrMkZMSFJrZEhhOVd1ZEx2bWJkcTBxZFUrVjljTC96eUxpSWlRczdQOUMxVHQyYk5ISTBlT0xQYjRyRm16Tkd2V0xMdm1takpsaWtKRFE0M3RsU3RYbGpnK09Ealk0dWtBVzdLeXN1VGk0cUlKRXlhb1diTm1PbnYyckdiUG5pMnoyYXcrZmZyWVZSY0E0T29nS0FBQUFMaUdIRHQyVEo2ZW5tVUtDYVFMS3dITW5UdlgyTTdOemRWcnI3Mm1rSkFRRFJnd3dHcjgvdjM3TlduU0pQWHUzVnNQUFBDQXhURWZIeCtMN1prelo1WjQ3ZnZ1dTYvVW9DQXFLa29OR3paVXpabzFKVjBJTHM2Y09hT1JJMGVxc0xCUXljbkpKWjV2YXo0QXdKVkJVQUFBQUhDTnlNbkpVVnBhbWdvS0N1enFEekIzN2x6OTR4OFgraVc0dUxnWVgwdlM5T25UbFptWnFhQ2dJRzNldkZtdFdyVXkrZy9zM3IxYnNiR3hDZ2tKMGVPUFAyNjFkS0V0ZmZyMFVkKytmYTMyMjl2SHdNbkp5UWdKVnExYXBhU2tKRVZIUjZ0ZHUzWmFzMmFOWW1OajdacW5DQ3NmQU1DVlExQUFBQUJ3alRoOCtMQUtDZ3BVczJaTjllclZxOWh4eTVZdFUyWm1wdFVuL3hmcjM3Ky9vcUtpdEhuelpuMzIyV2VLaTR0VGNIQ3cvUDM5dFduVEpqVnYzbHl2dlBLS1hTRkJSZHE5ZTdjKy9QQkRTVEtDaHpadDJsaXQxRkJrNHNTSk9uYnNXTEhIQVFBVmo2QUFBSUQvYSsvdVFxdXVIemlPZjdid3VET1Uya1k2eEN6U1RDaUdrMkJwZFdFUG93UmhRcUIwMFZWRk53MktMb05JSXV3aWI0U3V3b3NpVUhvZ2drRVFvMTJVTm8zMU1CcGhSV3ZabERBZmNPemt5SjMvaGZpai9kMVRPdHZLMSt2dS9NNzMvSDdmdzJCdzN1Zjh2bDlZSUk0ZlA1N2t3bTBFMDMxVDM5UFRrOFdMRjArNzRHQzVYTTV0dDkyV21wcWFsTXZsZEhkM1ozQndNQ2RPbk1qNCtIaU9IRG1TMTE1N0xhMnRyV2x0YmIxa3A0U3JZWEJ3TUMrLy9ITEd4c2FTcExpOW9yNitQdlgxOVpPKzV1S2FEZi9FL0FDNFFDZ0FBRmdnamh3NWt1VEM0b0RUR1IwZG5YU1hnQjkvL0RGZFhWMDVkdXhZaG9hR2lsME9tcHFhY3Q5OTkrWGVlKzlOUzB0TGpoMDdsdDdlM2h3NmRDaDc5KzVOdFZyTjh1WEw4K1NUVCthdXUrNmE4L2VWSkFNREEzbmxsVmRTS3BWeXh4MTM1TnR2djcwcTF3SGd5Z2tGQUFBTFFMVmF6YUZEaDVKYzJQRmdPaU1qSTdueHhoc3ZPZDdRMEpDdnZ2b3FLMWFzeU9iTm03TjY5ZXJjZnZ2dFdiRmlSWklMNndrOC9mVFRlZmpoaDdOdDI3WnMyN1l0SjArZXpJRURCM0x3NE1IY2ZQUE5VMTd6MTE5L3pZRURCeTc3L1gzNTVaY3BsVXJadVhObjNuLy9mYUVBWUFFVENnQUFGb0F2dnZnaUowNmN5TEpseTdKdTNib3B4NTAvZno2am82Tlp1blRwaE9QbnpwM0w2T2hvZHU3Y09lSDQrUGg0amg0OVdqdytmZnIwaE1kSnNuNzkrcXhmdno3bnpwM0wwYU5IMDlqWWVNbXRBTDI5dlg5N1o0Sy8yckpsU3g1NjZLRXNXN2Jzc3M4QndEOURLQUFBbUdmbno1L1AyMisvbmVUQ1ZvTTFOVFZUamoxNzlteVM1UHJycjU5dy9QdnZ2ODhMTDd3dzQ3WDI3ZHVYZmZ2MlRUdW1zN016OTk5Ly80UmpXN2R1elk0ZE95WWR2MmpSb2htdmUzSEhCUUFXUHFFQUFHQ2U3ZCsvUDRPRGcxbTVjbVhhMjl1bkhYdnk1TWtreVEwMzNERGgrSjEzM2pucGxvSER3OE41NjYyM01qQXdrRE5uenFTaG9TRi8vdmxudG0vZm5rY2VlV1RhQlJFdmFtMXR6UzIzM0RMdExnc1hWYXZWR2NjQXNMQUpCUUFBODZpbnB5ZnZ2UE5PU3FWU25uMzIyUm0vbmIrNGpzSEZkUWNtVTYxVzg4MDMzK1Nqano1S2IyOXY3cm5ubnV6WnN5ZVBQLzU0dG0vZm50cmEycno1NXB0NTc3MzMwdDdlbnMyYk42ZTV1WG5LODczNDRvdXpmajgvL2ZSVGtzd3FRTXlrV3ExbVpHUmsybDlZQUREM2hBSUFnSG5TMWRXVk45NTRJN1cxdFhudXVlZXlldlhxQ2MrLyt1cXJHUnNiUzBORFErcnI2M1A2OU9sOCt1bW5LWlZLdWZ2dXV5ZU1IUnNieThEQVFBNGZQcHpQUC84OHYvLytlMXBhV3JKcjE2NnNYYnQyd3RqMjl2WnMyclFwSDM3NFlicTZ1ckovLy82c1hMa3lyYTJ0V2J0MmJkYXRXemZwWW9tVGVmZmRkL1BKSjUra1hDN251dXV1eTg4Ly81ems4cmN6ZlAzMTExT3BWRklxbFRJOFBKd3paODdNZWk0QXpBMmhBQUJnSGd3T0RtYnYzcjBwbDh0NS92bm5zMkhEaGt2R0xGNjhPTDI5dlJrZkh5K09YZHpHc0ttcGFjTFk3Nzc3THJ0MjdjcjQrSGcyYnR5WXJWdTNaczJhTlZOZWY4bVNKWG5zc2NmeTZLT1A1clBQUGt0UFQwKzZ1cnJ5OGNjZjU2V1hYcHIxaC9QR3hzWU1EdzhYdHh3c1dyUW9iVzF0MmJKbHk2eGUvLzlPblRxVnc0Y1BGNCtibXByeTFGTlBYZGE1QUxnOE5TTWpJMjRrQXdDWUl4MGRIWk91RlRDWmd3Y1A1dFpiYjgzeTVjdW5IVGMyTnBheHNiSFUxdFplc2h2QlgvM3l5eTlwYkd5Y2NpMkJIVHQyNUlrbm5zaUREejQ0NmZObno1N05xVk9uc21yVnFsbk4vM0w5OE1NUCtlMjMzN0pwMDZaSm42OVdxNmxXcTZtcHFibWkydzcrenQ4QzRGcTBaTW1TU2YvSitrVUJBTUFjcXF1clM2VlNTYmxjbm5Ic3hvMGJaM1hPVXFtVVVxazA0N2liYnJwcDJ1ZG4ydTFnNmRLbGwyeTdlRFdzV2JObTJsODdYR2tnU0pKS3BaSzZ1cm9yT2dmQXRhcDJ2aWNBQVBCZjB0emNuS0dob2ZtZXhqVnZhR2hvMmdVYUFaaWFVQUFBTUlmYTJ0clMzZDA5MzlPNDVuVjNkNmV0clcyK3B3SHdyeVFVQUFETW9ZNk9qdlQxOWFXL3YzKytwM0xONnUvdlQxOWZYem82T3VaN0tnRC9Ta0lCQU1BY0twZkxlZWFaWjdKNzkyNnhZQjcwOS9kbjkrN2Q2ZXpzbk5VNkVRQmN5cTRIQUFCWHdkZGZmNTA5ZS9aa3c0WU5lZUNCQjdKcTFTb2ZYSytTU3FXU29hR2hkSGQzcDYrdkw1MmRuV2xwYVpudmFRRXNlRlB0ZWlBVUFBQmNKWlZLSlI5ODhFRjZlM3R6L1BqeC9QSEhIL005cGYra3VycTZORGMzcDYydExSMGRIWUlNd0N3SkJRQUFBRUJocWxCZ2pRSUFBQUNnSUJRQUFBQUFCYUVBQUFBQUtBZ0ZBQUFBUUVFb0FBQUFBQXBDQVFBQUFGQVFDZ0FBQUlDQ1VBQUFBQUFVaEFJQUFBQ2dJQlFBQUFBQUJhRUFBQUFBS0FnRkFBQUFRRUVvQUFBQUFBcENBUUFBQUZBUUNnQUFBSUNDVUFBQUFBQVVoQUlBQUFDZ0lCUUFBQUFBQmFFQUFBQUFLQWdGQUFBQVFFRW9BQUFBQUFwQ0FRQUFBRkFRQ2dBQUFJQ0NVQUFBQUFBVWhBSUFBQUNnSUJRQUFBQUFCYUVBQUFBQUtBZ0ZBQUFBUUVFb0FBQUFBQXBDQVFBQUFGQVFDZ0FBQUlDQ1VBQUFBQUFVaEFJQUFBQ2dJQlFBQUFBQUJhRUFBQUFBS0FnRkFBQUFRRUVvQUFBQUFBcENBUUFBQUZBUUNnQUFBSUNDVUFBQUFBQVVoQUlBQUFDZ0lCUUFBQUFBQmFFQUFBQUFLQWdGQUFBQUFBQUFBQUFBQUFBQUFBQUFBQUFBQUFBQUFBQUFBQUFBQUFBQUFNQmMrUi9jV0NkSW0yQ0tkZ0FBQUFCSlJVNUVya0pnZ2c9PSIsCgkiVGhlbWUiIDogIiIsCgkiVHlwZSIgOiAibWluZCIsCgkiVmVyc2lvbiIgOiAiIgp9Cg=="/>
    </extobj>
    <extobj name="C9F754DE-2CAD-44b6-B708-469DEB6407EB-5">
      <extobjdata type="C9F754DE-2CAD-44b6-B708-469DEB6407EB" data="ewoJIkZpbGVJZCIgOiAiMTc4MTIyNjc2OTIzIiwKCSJHcm91cElkIiA6ICIxMjUzMzM2MTkiLAoJIkltYWdlIiA6ICJpVkJPUncwS0dnb0FBQUFOU1VoRVVnQUFCQW9BQUFTL0NBWUFBQUNEb3hycUFBQUFDWEJJV1hNQUFBc1RBQUFMRXdFQW1wd1lBQUFnQUVsRVFWUjRuT3pkZVp6TmRmLy84ZWVaZlRPTWRacWFJY3JPTUdpUWNqR0tMRjFEOXBKRVJSbmJTTmwzUWdaRG9VMWRrYlhMRkNreUtmc1VZNWt1VVNxTmlVR1dHYk9hR2VmM2grOThmbzQ1czVweExJLzc3ZGJ0T3VmOWVYL2VuOWZwdXVweW51ZTltSktTa3N3Q0FBQUFBQUQzRkE4UEQ1TzFkcnRiWFFnQUFBQUFBTGg5RV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TQyTG9BQUFDQXUxVnFhcW9pSWlJVUZSV2wrUGg0cGFXbDJicWt1NUtMaTR1OHZiMFZHQmlvNE9CZ3VicTYycm9rQUxpam1aS1Nrc3kyTGdJQUFPQnVjK2pRSVMxY3VGQUJBUUVLQ2dxU241OGZYMkJMU0dwcXFtSmpZeFVaR2FubzZHaUZoSVRJMzkvZjFtVUJ3RzNQdzhQRFpLMmRvQUFBQUtDWUhUcDBTUFBuejllSUVTTlVyMTQ5VzVkelQ0bUppVkZZV0ppR0R4K3UrdlhyMjdvY0FMaXQ1UllVc0VjQkFBQkFNVXBOVGRYQ2hRc1ZHaHBLU0dBRDllclYwNGdSSXhRZUhxN1UxRlJibHdNQWR5U0NBZ0FBZ0dJVUVSR2hnSUFBMWExYjE5YWwzTFBxMWF1bmdJQUFSVVJFMkxvVUFMZ2pFUlFBQUFBVW82aW9LQVVGQmRtNmpIdGVVRkNRb3FLaWJGMEdBTnlSQ0FvQUFBQ0tVWHg4dlB6OC9HeGR4ajNQejg5UDhmSHh0aTREQU81SUJBVUFBQURGS0MwdGpkTU5iZ091cnE0Y1J3a0FSVVJRQUFBQUFBQUFEQVFGQUFBQUFBREFRRkFBQUFBQUFBQU1CQVVBQUFCM29YUG56dW5Zc1dOV3J5VW1KaW91TGs1bXN6blBNWktUazdWaXhRcGxaR1RrdUgvNjlPbjY3YmZmY3R5VGxKU2tTWk1tNmZEaHcwVXZIZ0JnVXc2MkxnQUFBT0JlbE5kR2U1OS8vcm5XcmwyYjd4amR1blhUczg4K2EvWGFsMTkrcVEwYk5pZ2lJc0xxdFhYcjFtbjE2dFd5dDdmWGI3LzlwbHExYXVYbzkvUFBQMnZkdW5YNjg4OC9OWHIwYU5uYjIwdVNIQjBkRlI4ZnI2bFRwMnJPbkRtcVZLbVNjYy95NWN0MThPQkIxYXBWUy9YcjE3Y1lMeXNySzBmb2tEMWU5dGlmZi81NW5wKzVaczJhcWxPblRwNTlBQUEzaDZBQUFBREFCbnIyN0pucnRYLy8rOStTcEJkZWVDSFhQaDkvL0hHUm41MlZsU1ZKTXBsTVdyZHVuVmF0V3FYMjdkdnJoUmRla0pPVGs5RXZNREJRZmZ2MjFjY2ZmNno1OCtkcnhJZ1JNcGxNY25WMTFlalJveFVhR3FycDA2ZnI3YmZmbHBPVGs0NGNPYUxObXplcldiTm02dDY5ZTQ3blJrUkU2Tk5QUDgzUi9zSUxMeWc0T0ZpU3JGNi9YcGN1WFFnS0FLQ0VFUlFBQUFEWXdMQmh3NHpYOCtmUFYrUEdqZFdpUlF0SlVseGNuQ1FaWDU2dHNSWVUvUDc3NzZwV3JWcSt6NzU2OWFva3lkN2VYdDI3ZDFkbVpxYldyVnVubzBlUGF1TEVpU3BkdXJUUk56ZzRXTEd4c2RxMmJadUNnb0xVb0VFRFNaS1BqNDlDUWtLVWtwSWlKeWNucGFXbGFlSENoYXBhdGFxR0RSc21rOG1VNi9PSERCbGl2QTRQRDg5eHZVdVhMbnIrK2VkenRPZjE5d01BVUh3SUNnQUFBUEp4NmNJLyt1eTlkN1IzMjdjNkhSZWI1OXAraitxTjFLYTJyLzd6elE3NStGWEp0ZCsvL3ZVdjQvWDgrZlBsNStkbnRLMVlzY0tpNzhxVksvWEZGMTlvMWFwVnVZNjNZOGNPelowN1Z6Tm16RkR0MnJYei9Ed1pHUmt5bVV6R2RQL25ubnRPVmFwVTBlSERoK1hwNlptai84Q0JBOVdpUlFzMWFOQkFmLzc1cDRZUEgyNXhmZEdpUlJidmUvVG9ZYnkydHZTaGRldld4bXRyUVFFQXdMWUlDZ0FBQVBLd2MrdlhtamZ4VFYxSlQxY3QvNFpxMXZvSnVYdmsvREtkN2IvZi9xRG5YeHVoVXFYTEZGc05HUmtaZWU1cElFbE5telpWbVRKbDlPbW5uMnJtekpsNTlyMXk1WW9jSFIwdDJscTBhR0hNYUxpUms1T1RBZ0lDTE5vNmQrNnN5cFVyNS9xTWZmdjJhZWZPblhuV0FRQzRQUkVVQUFBQTVHTG4xcTgxYWNqTGVyeHRCdzBkUDEybHk1Ykw5NTVyUWNId2ZQc1ZOMGRIUjdWcjEwNnJWcTJ5T0kwZ0tpb3ExK0FndDZuOEsxYXN5TEh4WUxseWxwKzlYcjE2T2NLRDY1MC9mNzdJUWNHZmYvNnBiNzc1cGtqM0FnQnVIa0VCQUFDQUZaY3UvS041azBicjhiWWROR0hla21JZi8vejU4eGJ2VTFOVGRmNzhlVGs3Tytmb2F6YWI4MXp6bisySko1N1E2dFdyOWRWWFg2bFVxVktTSkY5ZlgvWHAwOGVpMzlhdFczWDY5R24xNk5IRFl2UENiRTVPVHBveFk0WU9IRGhndEZsYlFsQlVzYkd4ZVY0L2NPQ0F4Yk1CQUxjV1FRRUFBSUFWbjczM2pxNmtwV25vK09rbE1uNy8vdjB0M24vOTlkZjYrdXV2MWFaTkczbDVlVmxjeTh6TWxKMmRYYjVqbGl0WFRpKzg4SUlhTm15b2I3LzlWdEsxVFFlZmVlWVppMzdidDIrWGRPMm93WVlORzFvZHEyZlBubXJYcnAxMjdOaFI3RXNJcnQvTTBKcXVYYnZxdWVlZXk5SE9ab1lBY0dzUUZBQUFBRml4ZDl1M3F1WGZzRURMRFlwaTNMaHh4dXRwMDZhcGVmUG1hdDI2dGNxWEw2OWR1M1paOUUxT1RyWTYwOENhN0tNVmMyTTJtM1htekJsSjB2NzkrM01OQ21yVXFDSHAyaktBNGpacjFpemo5UnR2dkdHOHpqNjJzU0NoQ0FDZzVCQVVBQUFBV0hFNkxsYk5XajlSWXVNM2J0elk0cjIzdDdmUmRtTlE4TTgvLzhqRHc2UEFZOGZGeGVuSEgzKzBldTN2di85V1dscWFQRHc4dEh2M2J2WHYzNzlBeXhwdU5HWEtsRUxma3kwN2hMaFI5b2FOTGk0dVJSNGJBSER6Q0FvQUFBQ3NNSnZOZVo1dWNDdjk5ZGRmOHZEdzBLRkRoMVM3ZHUwY0p4WmNiLy8rL1pvN2Q2NVNVbEtzWGo5MDZKQWtxVnUzYmxxMmJKbjI3OStmSTdRb2lILy8rOTlLVDAvWE45OThvMzc5K3FsVXFWSUtEdzlYczJiTjFLUkpFKzNidDArN2QrOHUxSmdKQ1FtUzJNd1FBR3lOb0FBQUFPQTJkdUxFQ1NVa0pDZ3JLMHNUSjA3VWh4OStxSExseXFsaHc0Ynk4ZkV4K3BuTlpxMWR1MVlyVjY2VXQ3ZTNhdGV1clgzNzl1VVliKy9ldmFwUW9ZSTZkdXlvaUlnSWZmSEZGNFVLQ2g1ODhFRmpZOFBzZlJCYXQyNXRCQVVQUHZpZ1dyZHVyZGF0V3hmNnMyWXZpZGl4WTRkMjdOaFI2UHNCQU1XRG9BQUFBT0Eya1phV3BqMTc5cWhUcDA1Njl0bG5KZjMvTCtNdFdyU3crSlY5NHNTSnVucjFxdkgrN2JmZjFxNWR1MVNyVmkyTkdUTkdhOWFzeVRIKzMzLy9yWmlZR0hYdDJsWDI5dlpxMjdhdFZxMWFwWU1IRDZwQmd3YjUxcGVlbnE2dFc3ZXFRNGNPa3E1OXNYZDJkaTdVc2dncDkzMFBqaDgvTGtsYXRteFpqZzBkSlRZekJJQmJoWjFpQUFBQWJDZzVPVm5TdFYvUisvYnRxd1VMRmhpL3JNZkd4bXJ6NXMxcTBLQ0JxbGV2bnVQZURSczJhT0xFaVVwTVRGUzlldlgwMkdPUGFjcVVLY2JSaURkYXRXcVZFUkJJVXNlT0hlWG01cWIzM250UFY2NWN5YlBPUzVjdWFkeTRjZHE4ZWJQUmR1VElFVld1WERuUFBRN216WnVucUtnb2k3Ymh3NGNiZjExdjkrN2Q4dlB6c3hvU0FBQnVIV1lVQUFBQTJNREtsU3QxOE9CQi9mYmJiNUlrUjBkSGRlellVYzJhTmRORER6MmtoSVFFdmZYV1czSndjTkRMTDcrc28wZVA1aGdqT1RsWmh3NGQwdFdyVjlXdVhUdTFiZHMyMXkvdE1URXgycmx6cDU1ODhrbFZxRkJCa3VUaDRhRmV2WHJwd3c4LzFKSWxTNndlVzVpWm1TbEpldjMxMTVXWm1ha3hZOFpJa280ZE82WWpSNDVZUGNid2VnY09ITkRWcTFjVkdCaG90TTJjT2RPaVQ4V0tGUlVWRmFVLy8veFQvZnIxeTNNOEFFREpJeWdBQUFDd2dmLys5NytxVkttU3VuYnRxdWJObTZ0S2xTckd0Ymk0T00yWU1VTm56NTdWNk5HajVlUGpZd1FGMXk4M3VIRGhnaHdkSFZXNmRHbEp5alVrU0VoSTBJSUZDMVNxVktrY1grdzdkdXlvM2J0MzY3dnZ2bFBwMHFYVnQyOWZpK3MvLy95ekpLbFVxVklhTzNhc3lwVXJwOU9uVCt2dHQ5K1dwNmVuMnJWclo5SGZiRFlicjY5Y3VhTExseStyWXNXS2tpUmZYMSsxYU5GQ3RXclZzcmpuMHFWTFdySmtpY3FXTFp0alBBREFyVWRRQUFBQVlBUHZ2dnV1OGN0K3RxeXNMRzNhdEVuTGx5K1hnNE9EeG84ZkwzOS9mMGxTbVRKbEpFa1JFUkZxMkxDaEVoTVR0WGZ2WGxXclZpM1BxZjhwS1NtYU5tMmF6cDgvcjdGangrWllsbUF5bVRScTFDaU5IRGxTNjlldjE3bHo1elJvMENDNXU3dkxiRGJMdzhORERSczIxQnR2dkNFSEJ3ZDkvZlhYV3I1OHVjeG1zOGFQSDIreFAwR3BVcVcwYjk4KzFhNWRXdzRPRGpwMDZKRE1ack1SZ2p6eXlDTjY1SkZIck5aMzZkSWxqUjA3VnM3T3pwS3VCU0ptczFuMjl2YVNaTXk4Y0hEZ2o2OEFVTkw0TnkwQUFJQU4zQmdTU05MSEgzK3NEUnMycUc3ZHVob3laSWp4Uzd3aytmdjdLekF3VUpzMmJkSlhYMzBsU2ZMeDhkR0xMNzZZNTNNV0xGaWczMzc3VGIxNzk4NzFkQU12THk5Tm5UcFY0OGVQMThHREIzWHg0a1c1dTd2TFpESnA1TWlSTXBsTWNuWjIxc3laTXhVVkZhV0hIMzVZUTRjTzFRTVBQR0F4VHMrZVBmWFJSeDlwL1BqeFJsdU5HalhVcEVtVFhPdWJObTJhamg4L3JwNDllMXJVRnhzYnEySERoc25lM2w0T0RnNUtUMCtYSk5XdVhUdlB6d3NBdUhrRUJRQUFBTGVKcmwyN3FrYU5HbXJSb2tXT2EvYjI5aG85ZXJTdVhMbWlqSXdNT1RvNnlzbkpLZDh4ZS9Ub0lSOGZIM1h2M2ozUGZqNCtQcG85ZTdiT25UdG5FUUM0dUxnWXIvdjE2NmZtelp2cjhjY2Z0enFMb1VPSERtcmR1clVTRWhKa05wdmw3T3lzc21YTDV2bmNGMTk4VVQvKytLTjY5dXhwMGY3QUF3OG9PRGhZR1JrWnlzcktrcjI5dmVyVnExZWcweGtBQURlSG9BQUFBS0FZdWJpNEtEVTFWYTZ1cm9XK3QzVHAwbFpEZ3VzNU9Ua1ZLQ0RvMzcrLyt2ZnZMMG1xV3JWcWdaNWZybHc1bFN0WEx0ZnIzdDdlOHZiMnpuTU1WMWZYUW4zMmh4NTZTQTg5OUZDT2RnY0hCNzN3d2dzRkh1ZEdxYW1wRmlFSEFLRGdPQjRSQUFDZ0dIbDdleXMyTnRiV1pkenpZbU5qOHcwMUFBRFdFUlFBQUFBVW84REFRRVZHUnRxNmpIdGVaR1NreFpHTUFJQ0NJeWdBQUFBb1JzSEJ3WXFPamxaTVRJeXRTN2xueGNURUtEbzZXc0hCd2JZdUJRRHVTQVFGQUFBQXhjalYxVlVoSVNFS0N3c2pMTENCbUpnWWhZV0ZhY2lRSVVYYUp3SUF3R2FHQUFBQXhjN2YzMS9EaGczVGdnVUxGQkFRb0tDZ0lQbjUrZkhGdFlTa3BxWXFOalpXa1pHUmlvNk8xdkRodzFXL2ZuMWJsd1VBZHl5Q0FnQUFnQkxnNysrdmhRc1hLaUlpUW9zWEwxWjhmTHpTMHRKc1hkWmR5Y1hGUmQ3ZTNnb01ETlRDaFFzSlpBRGdKaEVVQUFBQWxCQlhWMWYxNnRWTHZYcjFzblVwQUFBVUdIc1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SU9EclFzQUFBQzRXNldtcGlvaUlrSlJVVkdLajQ5WFdscWFyVXU2SzdtNHVNamIyMXVCZ1lFS0RnNldxNnVyclVzQ2dEc2FRUUVBQUVBSk9IVG9rQll1WEtpQWdBQU5HalJJZm41K2ZJRXRJYW1wcVlxTmpWVmtaS1JDUWtJVUVoSWlmMzkvVzVjRkFIY3NnZ0lBQUlCaWR1alFJYzJmUDE4alJveFF2WHIxYkYzT1hjL1YxVlUxYXRSUWpSbzFGQk1UbzdDd01BMGZQbHoxNjllM2RXa0FjRWRpandJQUFJQmlsSnFhcW9VTEZ5bzBOSlNRd0FicTFhdW5FU05HS0R3OFhLbXBxYll1QndEdVNBUUZBQUFBeFNnaUlrSUJBUUdxVzdldXJVdTVaOVdyVjA4QkFRR0tpSWl3ZFNrQWNFY2lLQUFBQUNoR1VWRlJDZ29Lc25VWjk3eWdvQ0JGUlVYWnVnd0F1Q01SRkFBQUFCU2orUGg0K2ZuNTJicU1lNTZmbjUvaTQrTnRYUVlBM0pFSUNnQUFBSXBSV2xvYXB4dmNCbHhkWFRtT0VnQ0tpS0FBQUFBQUFBQVlDQW9BQUFBQUFJQ0JvQUFBQUFBQUFCZ0lDZ0FBQU80UkJ3OGUxRmRmZldXOGo0dUxVMUpTVXFIR3VIanhvczZkTzJlOHYzTGxpcjc4OGt2OTczLy9LN1k2QVFDMjVXRHJBZ0FBQU81bHdjSEJSYjYzZXZYcW1qMTdkb0g3Yjl1MlRULzg4SU02ZE9pZ3JLd3N6Wnc1VTRtSmlSb3dZSUJhdG14Wm9ESGVlKzg5SFRod1FFdVhMbFhwMHFVbFNldldyWk92cjYrbVQ1OWVvREZpWTJNMVpNZ1FUWjQ4V2Y3Ky9oYlhybDY5cXZUMGRPT3ZwS1FrSlNRazZOS2xTMHBJU0pDOXZiMmVmdnJwQW45bUFFRGhFUlFBQUFEWTBLSkZpNnkyWDc1OFdhTkhqOWJBZ1FOVnQyNWRxMzJjbloyTC9GeDdlM3ROblRwVjgrZlAxN3g1OC9UMzMzK3JkKy9lZWQ2emUvZHU3ZG16UjA4OTlaUVJFamc1T2FsejU4NzY1Sk5QdEdmUEhqVnIxcXpJTlhYdDJsV1ptWmtXYlNhVFNSNGVIaXBYcnB6S2xpMnI4dVhMS3kwdFRTNHVMa1YrRGdBZ2J3UUZBQUFBQlpCdzhZSiszTEZOOFhHeE1wdno3dnVmZCthcDgzUDlWS3AwbVZ6N0pDWW1LakV4OGFacVNrOVBWMkppb2p3OVBTVkp5Y25KZWZiUC9oS2UzYy9aMlZtalJvM1MrdlhyOWZqamp4dnQ5dmIyT2I2SW56dDNUdSsrKzY0cVZLaWc1NTkvM3VKYWh3NGQ5TTAzMzJqSmtpV3FWYXVXeXBUSi9YUG5WMTlRVUpBNmRPZ2dkM2QzNHkrVHlWU2s4UUFBUlVOUUFBQUFrSWZNekF4OXRuU1JWaXdOVjlZTnYzWmI0MUc5a2Y3elRwamFkT3FjWjFDd2FkTW1yVnExS3QveGxpeFprdWYxYnQyNjZkbG5uNVVrNHovelk2M2Y1NTkvYnJ5dVU2ZU94VEtDOVBSMHZmWFdXMHBKU2RIWXNXUGw2dXBxY2ErVGs1T0dEQm1pY2VQR2FjYU1HWm82ZGFyVjJRNDdkdXlRSkowL2YxNlM5UFBQUHlzeE1WRU9EZzdHVElRS0ZTcW9hdFdxQmZvY0FJQ1NRVkFBQUFDUWkvUzBWSVgwL0xmKytQVVhkWDl4b0pxMkROS0QxV3ZLemQwajEzdUNnNE8xOWNqSkFqOGpJaUxDYXZ2Rml4ZlZyMTgvalJzM1RvMGJOODcxV2RjTERRM044MW1iTm0zU0w3LzhrbSsvN0dVRmtwU1ZsYVhaczJmcjk5OS9WNzkrL1ZTclZpMnI5OVNwVTBmUFAvKzhQdm5rRTAyZVBGbmp4bzJUbTV1YlJaKzVjK2RhdkYrN2RxMGt5Y1hGNWFhV0xBQUFpaGRCQVFCQUtjbEpXdnZSVXUzNmJyTk9uL3hMcVNrcHRpNEo5eWhYTnpmZDUxdFpqN1p1cTI0dnZwTG5GL0piSVdyN2Q3cjR6em05dTJhanF0V3NVMkxQV2Jac21iNzc3anVMdHZEdzhEeXZmL3JwcHpuR2VleXh4eVJKdi8vK3UvejgvT1RvNkdoeGZkKytmZnJsbDEvVXBFa1RxMnY4ejUwN3B3b1ZLaGp2cjF5NW9qbHo1bWovL3YxcTE2NmQvdjN2ZitmNU9UcDM3cXlMRnkvcXl5Ky8xTWlSSXpWeTVFaUwyUUhab2NnUFAveWdlZlBtV2QzTUVBQmdld1FGQUhDUGk5NnpVM01uakZLemxxMDFabGE0cWxhdktWZDNkMXVYaFh0VWFuS3kvdmoxcURhdVdhNlhncDlVNkpUWkNtald3bWIxblBqdG1DYk1XMUlpSVVINzl1M1Zvc1cxejlhdlh6LzE2OWZQNHZyRml4ZU4xOWF1UzljMlFzemVueURidVhQbjlPYWJiNnBSbzBZYU5XcVU3T3h5bm9hOWFkTW1kZW5TeGFKdCtmTGwycmh4bzE1Ly9YVTFhdFJJRnk5ZTFGdHZ2YVZqeDQ2cFpjdVdldVdWVndyMHVWNTg4VVc1dWJscDFhcFZldjMxMS9YMDAwK3JhOWV1Y3IvdTN5cy8vdmlqSk9uRWlSUHk4L09UbDVlWGNTMCtQbDZIRGgzSzl6a0VEQUJRY2dnS0FPQWVGcjFucCthTUhhRkpDNVlxb0tudHZvd0IyVnpkM1ZXbllTUFZhZGhJMFh0M2F0TFFWelJxUnBnYTJ1aC9uMlhLbHRQamJUdVV5TmllbnA3R2wvekZpeGRyOCtiTkZ0ZVhMVnRtdkxaMlBTSWlRZzg4OEVDT2NTdFVxS0F1WGJwbzllclZXckpraVY1OTlkVWNmZGF2WDY5Mjdkb1pTd08rK09JTHJWdTNUajQrUHFwU3BZcWtheUhFc1dQSDFMNTllNzMwMGt1RjJsQ3daOCtlcWxxMXFoWXVYS2lJaUFnOTlOQkRldlRSUnlWSlNVbEordW1ubnlSSksxYXMwSjQ5ZXpSOStuVFoyOXRMa3I3Ly9udDkvLzMzK1Q0anR5VWJBSUNiUjFBQUFQZW9sT1Frelowd1NwTVh2S2VHVFIrMWRUbEFEZ0ZOVzJqU2dxV2FNdUkxdlIreHhTYkxFTXFXcjNoTG5qTmd3SUFjTXdhY25KeTBhTkVpbFM5Zlh2NysvbFpuRk9TbVo4K2VpbzJOMVpZdFcrVGo0NU5qTDRQazVHUjkvUEhIZXZYVlY3VjI3VnF0V0xGQ1ZhcFUwYVJKazR3VEMwSkNRclJ2M3o2NXVibXBjK2ZPaGZvOExWdTIxUERody9YT08rOG9KaWJHQ0Fra2FkdTJiVWJvMEt0WEx5MWZ2bHdmZi95eCt2ZnZMK25hQ1FwUFBmV1V4WGlEQnc5VysvYnQxYjU5KzBMVkFRQW9Hb0lDQUxoSHJmMW9xWnExYkUxSWdOdGFRTk1XYXRheXRkWit0RlI5US9MZWdLOGtsUElzblgrbklvcUxpeXRRdjMvKytTZmZQaFVyVnBTVGs1UHgzbVF5YWNpUUlUcDE2bFNPcFFtUzlNUVRUMmpMbGkxS1RFelUzcjE3VmFkT0hZMFpNOFppZVVDWk1tWFVwazBiblRwMVNpKzg4SUxSdm1mUEh2MzY2Njk2L3ZubnJjNHkrUFRUVDQwVER6dzlQUzFDZ295TURFVkVSQ2d3TUZEYnQyOVgxYXBWMWFOSEQ2MWN1VkpObWpReG5tdHRwb1NucDZmVmRnQkE4U01vQUlCNzFLN3ZObXZNclBEOE93STIxckg3YzVyNXhsQ2JCQVVxeEhUN3dobzhlSEN4alRWcjFpelZxRkhEb3MzVjFWVmhZV0d5dDdkWGNuS3kxcXhabzEyN2RrbVMrdlRwbzU5KytrbDc5KzVWMDZaTkZSb2FtbVBqdzJ3M3prZzRkdXlZUEQwOWM1MWw4TWtubjFnOUdsR1NObTdjcUV1WExxbDE2OWJhdm4yN0pPbVpaNTVSZW5xNmZIMTlKU25YZXdFQXR3NUJBUURjbzA2Zi9FdFZxOWUwZFJsQXZxcFdyNm0vVDU2d2RSbkZMcjgxOXZQbno5ZXZ2LzZxZDk5OXQ4alBNSnZOMnJCaGc5YXNXYVBMbHk4YnN3NDhQRHcwYk5nd1RabzBTU2RQbmxSeWNyS3g1Q0EvZi8zMVY2Ni83Ris1Y2tWbXM5bnFsLzBMRnk1bzFhcFZhdG15cGNxV0xXdTAyOXZicTArZlBqcDkrclFreTZNWkFRQzJRVkFBQVBlbzFKUVVUamZBSGNIVjNWMXBkK21SblhGeGNmbk9MTGh4ZjRIcjllN2RXOTI3ZDgvUmJqYWI5Y01QUCtpenp6N1QyYk5uVmJWcVZZV0dobXJidG0zNjRZY2ZKRW4xNjlkWC8vNzk5Zjc3NzJ2Y3VIRWFQMzY4S2xXcWxHY3RaOCtlMWFsVHA5U3NXVE9yMTlQVDB5WEo2dEdMYm01dWNuWjJWcytlUFpXV2xwYmorcWxUcHlRcDN4b0FBQ1dQb0FBQUFNREdCZ3dZb0FZTkdraVM5dTdkcStYTGx5czhQTnc0Mm5EdzRNSHEzYnUzbWpkdmJ0eGpMV0F3bTgzYXZYdTNWcTVjcWJpNE9GV29VRUhEaHcvWDQ0OC9McFBKcEczYnRsbjA3OUNoZzVLVGsvWFpaNS9wOWRkZjE5Q2hROVdvVWFOYzY5eTBhWk1rNVJvVXBQeGZvT1BxNnByam1vdUxpNlpNbWFLS0ZTc3FOalkyeC9WZmYvMVZKcE5KZm41K3VUNGZBSEJyRUJRQUFBRFlXTm15WlkzcC9OblQ4dSsvLzM3anlFQko4dkx5eW5NenZ3c1hMbWpDaEFtS2k0dVRtNXViK3ZUcG82ZWZmanJYdlFleWRlL2VYWjZlbm5yLy9mYzFkZXBVQlFVRjZibm5ucE9YbDVkRnYxOS8vVlViTm14UTdkcTE5ZEJERDFrZDY5S2xTNUprc1NuaTliS1BYclJtLy83OXFsYXRtbkZrSXdEQWRnZ0tBQUFBN2dKZVhsNXlkblpXbXpadDFLZFBINnRyL2E5ZXZXcjEzbmJ0MnNuWDExZno1czFUWkdTazR1UGpOWDM2ZE9QNmI3LzlwbW5UcHNuZTNsNERCdzdNdFlZREJ3NUl1cllCWW1IOCtlZWZPbjc4dVByMDZWT28rd0FBSllPZ0FBQUE0QTZSbUpnb2QzZDNuVDE3VnBJc1poeVlUQ2JObkRuVDRwakU1T1JrWGIxNlZlN3U3cnB3NFlLT0hqMmE2NmtDZGVyVVVYaDR1RmF1WEtsT25UcEprdExTMGhRUkVhRjE2OWJKenM1T2I3enhockUwWU92V3JUcDc5cXpjM2QzbDVPU2swNmRQNjZ1dnZwS1BqMCt1TXc1eXMzejVjams1T1Nrb0tLaFE5d0VBU2daQkFRQUF3RzNFMDlOVDFhcFZrK202b3htclZhc21UMDlQVFpnd1FTZE9uSkIwTFJpb1dkUHk1SkxyUXdKSk9uejRzR2JObW1YUjl0aGpqK1g2YkRjM04vWHYzMStTRkI4ZnI1RWpSeW9wS1VsK2ZuNGFObXlZcWxhdGF2UTlkKzZjMXF4WlkzSC9ndzgrcU9IRGh4dDdLeFRFOTk5L3IvMzc5NnR6NTg0RlBua0JBRkN5Q0FvQUFBQnN4TlBUVTkyNmRiUFllNkJ4NDhacTNMaXhSYis1YytkS2tweWRuWFg2OUdtWlRDWlZxMVpORHovOGNKN2pWNjllWFU4OTlaU3lzcklrU2I2K3ZtcmJ0bTJCYXZQMjlsYlBuajNsNHVLaVZxMWFXY3hla0tTZVBYdXFVNmRPU2s5UDE5V3JWK1hpNHFKU3BVb1ZhR3hKc3JPems4bGtVcjE2OVZTblRoMzE3Tmt6Mzc0QWdGdkRsSlNVWkxaMUVRQ0FXNjlOYlYvdCtldUNyY3NBQ3FSWjViTGFldVRrTFgxbW05cSs4bS9TVEhNL1daTi81K3YwN05sVHk1WXRzN3J6UDZ3em04M0ZIZ1NrcHFhcVg3OStXclZxVmJHT0N3QjNFdzhQRDZ2LzhpMzR2REFBQUFEa3k5dmIyK3J4ZjhoZFNjd1dpSTJObGJlM2Q3R1BDd0QzQW9JQ0FBQ0FZaFFZR0tqSXlFaGJsM0hQaTR5TVZHQmdvSzNMQUlBN0VrRUJBQUJBTVFvT0RsWjBkTFJpWW1Kc1hjbzlLeVltUnRIUjBRb09EcloxS1FCd1J5SW9BQUFBS0VhdXJxNEtDUWxSV0ZnWVlZRU54TVRFS0N3c1RFT0dER0dmQ0FBb0lrNDlBQURjZHE2Y095ZW5zbVdsRzNaWkIrNFUvdjcrR2pac21CWXNXS0NBZ0FBRkJRWEp6OCtQTDY0bEpEVTFWYkd4c1lxTWpGUjBkTFNHRHgrdSt2WHIyN29zQUxoakVSUUFBRzRiR2VmUGEzK245akpuWnNyWjIwYzE1eStRMjNYbnRnTjNFbjkvZnkxY3VGQVJFUkZhdkhpeDR1UGpsWmFXWnV1eTdrb3VMaTd5OXZaV1lHQ2dGaTVjU0NBREFEZUpvQUFBY0Z2SXVueForNTU2MG5pZkhuOUtSd2E5b3RxTGx4SVc0STdsNnVxcVhyMTZxVmV2WHJZdUJRQ0FBbU9QQWdEQWJlSFhTUk55dEdWY3ZLQWpnMTVSeWg5LzJLQWlBQUNBZXhOQkFRREFwcktTa2hTL1pyV3FEQjB1aDNMbGMxd25MQUFBQUxpMUNBb0FBRGFUbFpTay83MDJTSCsrUFZ0bjF2OVhkWmUrTDhjOHdvTFVQLyswUVpVQUFBRDNGb0lDQUlCTlpJY0V5Yjhja1NTZFh2R3B6cXovcitya0VSYjhNV3hkVnZJQUFDQUFTVVJCVkh2bXJTNFRBQURnbmtOUUFBQzQ1VzRNQ2JMbEZ4WmtYcngwcTBvc1ZtKzk5WmJlZXVzdEpTUWtHRzNidG0zVHFWT25DanhHVWxMU1RkV3diTmt5TFZ1MlRDa3BLVGMxem8wU0VoSjA2dFFwblR0M3JsakhCUUFBdHNPcEJ3Q0FXeXJyOG1YOWIvQ3JPVUtDYktkWGZDcEpxclAwZmYzdmxaZVVjZjRmNDVwMzl4NEZmczdDaFF0dnJ0QWJOR25TUkUyYk5pM1N2WkdSa1pLa2Z2MzZxWFRwMG9xSmlkSE1tVFBsNU9Ta0FRTUdLRGc0T00vN1Y2OWVyYlZyMStydHQ5OVdsU3BWaWxURFo1OTlKa25xMkxHajNOemNyUFpKUzB2VHZIbnoxTEZqUjlXclZ5L2ZNVE15TWhRU0VxTFRwMC9yMFVjZjFhUkprNHBVR3dBQXVMMFFGQUFBYnBuOFFvSnNGbUhCd0plVjhjODVWUjRlcWtwZG5pbndzNzc4OHN1YnF2VkdIaDRlUlE0S2JsUzNibDA5Kyt5eldyRmloZDU1NXgwZE9uUklyNy8rdXRVdjhGbFpXZHE3ZDY4U0VoTDB4aHR2YU42OGVmTHg4U21XT202MGF0VXFmZmZkZDlxOWU3ZG16SmlSYjFpd1pzMGFuVDU5V3BLMGUvZHVIVHg0VUEwYU5DaVIyZ0FBd0sxRFVBQUF1Q1VLR2hKa004S0NKZThwK2Vndkt2OWsyMEk5Nzl0dnY4MjN6NHN2dnFpVEowOFdxRzl4TXBsTTZ0dTNyMnJWcXFYcDA2ZHI3OTY5T243OHVPclhyNStqcjcyOXZTWk5tcVRYWG50Tlo4NmMwZWpSb3hVZUhxN1NwVXNYZTExOSt2VFJIMy84b1QxNzltak1tREY1aGdVblRwelF5cFVyNWVEZ29HZWVlVWFyVjYvV25EbHo5TjU3NzhuZDNiM1lhd01BQUxjT1FRRUFvTVFWTmlUSWRucmxDcFYvNHNsQ2h3UUZYWFp3OGVMRlF2V1hwSkNRa0VMVmtwZEhIbmxFQ3hZczBNbVRKNjJHQk5sS2x5NnRLVk9tYU1pUUlUcDE2cFRHalJ1bnQ5OStXODdPenNWV2kzUXRsQmcvZnJ6R2pCbWpnd2NQYXV6WXNYcnJyYmRVdTNadGkzNkppWW1hTUdHQzB0UFQxYmR2WHozMzNITTZjK2FNdnYvK2UwMllNTUZZVmdFQUFPNU1CQVVBZ0JKVjFKQkFkblo2YU1Ja2VkendKYlVnQ3J2c29ERDlRMEpDbEpDUW9LNWR1eGEyTEQzMzNITUY3anQxNmxTTHBRNVZxMVpWU0VpSTNuNzdiWlVyVjA1WldWbUZmbjVCT0RvNmF1TEVpUm95WklqT25EbWpzMmZQV2dRRjZlbnBtakpsaWs2ZlBxMzY5ZXVyVjY5ZWtxU2hRNGZxK1BIak9uejRzS1pObTZhSkV5ZkszdDYrUkdvRUFBQWxpNkFBQUZCaXNpNWZ2bmE2d2RGZkNuZmovNFVFRmRwM0tQS3pYVnhjdEdIRGhqejdGR2JwUWFkT25aU1dsaWJwMmkvdnZyNitCYTdsNU1tVGtxVDc3cnRQRGc0Ris3OWVWMWZYSEcxdDI3YVZsNWVYSG5ua0VVblM3Ny8vcm9FREJ4YTREa25xM2J0M2pyWWJQNytIaDRlbVQ1K3VoSVFFMWF4WjAyaFBURXpVdUhIajlNc3Z2OGpYMTFlVEprMHl3Z0FQRHcvTm5EbFRRNFlNMFo0OWV6UnExQ2hObURDaFJKWklBQUNBa2tWUUFBQW9FYllNQ2E0WEhSMXQ5ZGYzSmsyYTVHajc2YWVmckpSanAwYU5HbG0wZVhoNDZLT1BQaXB3RFU4ODhZUWthYzZjT2FwVXFWS0I3N01tT3lUSXJxMmcrd0VrSnlkTGt0emMzR1F5bWZMdGY5OTk5K20rKys0ejNwODhlVktUSmsxU2JHeXNLbFdxcEJrelpxaFVxVklXOTNoN2UrdXR0OTdTRzIrOG9jT0hEMnZRb0VFYVBYcDBnVTVRQUFBQXR3K0NBdHhXMGxKU2RPUlF0UDQ1YzFybno1NVJSa2FHclVzQ1VBUzNTMGdnU1JNblRqUm1BbHpQMml5Q01XUEc1R2h6ZEhUVXBrMmJjaDNmYkRicnE2KytVdHUyYmVYbzZKaG5MUmN2WHN3MUtFaEtTdExaczJkVnRXclZQTWU0M29NUFBxaUlpSWdDOWMwT0t6NzQ0QU5WcUZDaHdNOHdtODJLaUlqUWh4OStxUFQwZFBuNStXbldyRmtxWDc2ODFmNVZxMWJWZ2dVTE5IcjBhSjA2ZFVvalJveFF5NVl0OWRKTEw5MTBTQUlBQUc0TmdnTFluTmxzMXA1dDMyclR1cFhhdjN1SE1xNmsyN29rQURmaHBrS0M4Uk9MSlNUNDVKTlBqRi9OUC8zMFUxMjllclZBOTYxZXZUcEhXL1k0NzczM25zeG1jNDdyNGVIaDJyaHhvNktpb2pSeDRzUThseGFzWHIxYUV5ZE96TkdlbnA2dWNlUEc2Zmp4NHdvTkRWV3JWcTJNc1gvODhjY2MvVC84OE1OaTNjand3SUVEbWoxN3RrV2J2YjI5bGk5ZnJvTUhEMnJ4NHNVeW04MXExS2lSeG93WkkwOVB6enpIOC9IeFVYaDR1R2JObXFXZmZ2cEoyN2R2VjZ0V3JZb2xLR2hUdStCTFBvckQ4YU9GM0ZzREFJQzdBRUVCYk9yM1kwZTBhTnA0eGV6L1VaV3JQYXdlTHc1VW8wY2ZWeVdmKytWVnJyd2NuWXAzUjI4QS8xOUpmT0hLVEV6VS8xNGJwSlJqUnd0M1kzWkkwS0Zqc2RUaDQrTmp2TjYvZjcvVnBRZFBQdmxranJaOSsvWlpLYzFPYmRxMHNaaUdmNzB1WGJybysrKy8xOTY5ZXpWanhneU5IejgrMTZuOXUzYnQwaDkvL0dFeGF5QXJLMHZUcGszVC8vNzNQNWxNSm1PSmdDUmR1blJKWjg2Y3lUSE9qY0hIK2ZQbnRYVHBVcjM4OHN1NS90S2ZsL1QwZFAzenp6OFdiWFoyZHBLa2hnMGI2dGxubjVVa1BmLzg4MXEvZnIwa0tUZzQyT2h6bzh6TVRIbDZlbXI2OU9sYXYzNjlMbDI2cEVjZmZiVFFkVm5qWHVyVzdYbVFmRGxCcGIyOGJ0bnpBQUM0WFJBVXdHYTJiZnBTYzhhT1VDV2ZCelE1L0gwMUQycGJvSFd6QUc1UHQwdEljS1A1OCtkYlhYcGdMU2lZTTJkT2pqWkhSMGUxYWRNbTEvR3pOL1Y3ODgwM3RXUEhEcjM3N3J0NjdiWFhyUFkxbTgxYXZIaXg4WnpNekV6Tm5EbFRlL2Z1bFoyZG5VSkRReTNxbWpCaGd2RTZLeXRMN2RxMXN6cnU2dFdydFczYk5xV2twR2phdEdtNTFwcWJwazJiV2l6RnlGNm1rSzF2Mzc3RzY4V0xGMHVTT25ic2FQVUl4RXVYTG1uS2xDbXFYTG15aGc0ZHFpNWR1aFM2bnJ4OEVmVnpzWTZYbHphMWZWV2hrdldBQ0FDQXV4bEJBV3ppaTVXZmFPSFVjV3JUcVl1R1Q1NGxaeGNYVzVjRTRDWmtMemU0M1VJQ1NYbWVmQkFlSG00eDI2QWdweDlZNCsvdnI4R0RCMnYrL1BtS2lJalEvZmZmcitEZzRCejlQRHc4ZFBEZ1FXM2F0RWxCUVVHYU5HbVM5dTNiSjBkSFI0MGRPN2JJdjdyMzdkdFgyN2R2VjFSVWxMWnMyV0kxQkxrVjl1M2JwN2x6NStxZmYvN1I3Ny8vcnM2ZE84dlB6ODhtdFFBQWdLSWpLTUF0RjcxbnA5NlpNVkZkbmgrZ1FXOU1ZQllCY0llN21wRWg4OVdyc3JkeW5GK2U3T3owMExnSnhSNFNMRnk0c0ZqSHU1Rzl2YjFlZmZYVkhPMGRPblRRcjcvK3FtUEhqcWw1OCtaVzczMzU1WmNWRmhhbXBVdVg2dXV2djliUm8wZmw3dTZ1S1ZPbXFINzkra1d1eWQzZFhhKzg4b3BtekppaEpVdVdLREF3OEpZZVMzang0a1Y5OU5GSCt1YWJieVJKRHozMGtNYVBIMit4QkFRQUFOdzVDQXB3U3lVblhkYjBrYThwb09takd2ajZPRUlDNEM2UThOT1BpbCs3UmpYbnpOWFIxME4xK2VDQi9HL0tEZ2s2ZGlyMmVyNzg4c3RpSC9ONmRuWjJWb01DU1FvSkNWRldWcGF4MGVBZmYveGhjWXhpUUVDQWdvS0NGQmtacWFOSGo2cGl4WXFhUG4yNnFsU3BjdE4xdFdyVlNoczJiRkJNVEl5V0xsMnFVYU5HM2ZTWStVbEpTVkZFUklSV3IxNnRsSlFVT1RrNXFYZnYzdXJSbzBlZW16b0NBSURiRy84dmpsdHE1WHVMbEpLY3JCRlQ1c2pPM3Q3VzVRQW9CcGQyN2RLbFhUdjEyK1NKQlFzTFNqQWtrQXErZk1Cc05xdHQyN2JxMGFPSCt2ZnZYeXpQZG5Cd2tJT0RnMDZkT3FXUFAvNVkzMy8vZlk2VEVnWU5HcVFEQnc3b3dvVUxldkRCQitYclczeWJTZzRhTkVpdnZmYWF2djMyVzdWdDIxYisvdjdGTnZhTlB2bmtFMjNhdEVsSlNVbVNwT2JObSt2bGwxL1cvZmZmWDJMUEJBQUF0NGIxN1lxQkVwQjhPVkdmLytkRFBkMnJqeXJleDNSVTRHNXhjZmN1U2RLbG5UdU1zS0JVZzRiV081ZHdTRkFZeWNuSk1wdk5hdENnUWJHTmVmNzhlUzFZc0VBdnZ2aWl0bTNiSmtrNU5rSXNYYnEwSmsrZUxHZG5aMFZGUlduV3JGa0ZQcjR4UHc4Ly9MRCs5YTkvcVdiTm1pcFhybHl4akptYk5XdldLQ2twU1EwYU5OQ0NCUXMwZWZKa1FnSUFBTzRTekNqQUxiUG4rNjNLdUpLdXA1N3BaZXRTQUJTVDFOaFlwZjhkWjd3M3dvSzN3M1IwNUFqTG1RVjJkbnBvN1BoYkZoSUVCd2RiSERXWW16ZmZmTE5BNDdtN3V5c2lJc0xxdGZQbnoydk5talg2NnF1dmxKNmVMcFBKcE1jZWUweDkrL1pWNWNxVnRYWHJWb3YrTld2VzFLaFJvelJ0MmpSdDI3Wk55Y25KR2p0MnJOemMzQXBVeTQzTVpyT3hsQ3NrSkVSdWJtNnlMK0ZaVzYxYXRWSzNidDMwOE1NUDU5cG42ZEtsQ2dnSVVLTkdqWEk5U2hFQUFOeCtDQXB3eSt6K2JvdnU4NjJzeXRWeS8wTWxnRHZMcGYrYlRXRFJaaTBzeUE0Sk9qMTl5MnZzM0xsempyYjE2OWZMdzhNanh6R0FlYlZiYytiTUdhMWV2VnJmZlBPTk1qSXlKRW1OR2pWUy8vNzk4L3dDTFVtUFAvNjRCZzhlckVXTEZ1bkhIMy9VMEtGRE5YYnMyRUx2VjdCMTYxYjkvdnZ2ZXVXVlZ5UkpwVXFWS3RUOVJUVnk1RWlyeHlOZWI5T21UVnEzYnAwKyt1aWpZbDFpQVFBQVNoWkJBVzZaazMvK3JvZHIxMlVEUStBdWNtbFB6cUJBa2k3dDJHNkVCY2RHaGFwaWgwNDJDUWtrV2QxNGNQMzY5Zkx5OHNweExhLzI2NTA3ZDA2ZmZ2cXB2djMyVzJWbVprcVNxbGV2cnBkZWVxbFFTeG1lZnZwcGxTMWJWak5uenRTSkV5ZjA2cXV2cWwrL2Z1cmN1WE8rbXdHbXBLVG9uWGZlMFpZdFcvSU5KVzdXaVJNblpEYWI5ZUNERHhiNG52VDBkS1drcE1oa01xbFNwVW9sV0IwQUFDaHV6QVBFTGZQUG1YaVZMVi9SMW1VQUtDWlgwOU9Wc0g5L3J0Y3Y3ZGl1UCtiTVV1MTNsOW9zSkNncDZlbnAycng1c3pJek0zWGZmZmRwN05peFdyUm9VWkgyTzJqUm9vVm16NTR0THk4dlpXUms2TDMzM3ROTEw3MmtRNGNPV2ZTN2ZsUEVtSmdZdmZ6eXk5cXlaWXNjSEJ6VXNtWExtLzVNdWRtNGNhTUdEeDZzRXlkT0ZPcSt2Ly8rVzVKVXZuejVmR2NlQUFDQTJ3c3pDbkRMWEU2NHBGS2x5OWk2REFERkpHSC9QcG12WE1uUjdscWxxc28wYnlhdlpzMVZLcUNSVEhmaDJ2UUhIbmhBenp6empNcVdMYXZnNE9BOGYvMVBUVTNOZDd3NmRlcm9ndzgrME1LRkMvWDk5OS9yMHFWTEtsKyt2RVdmczJmUEdxL0hqUnNuczltc0tsV3E2TTAzMzFTMWF0WHlIRDhoSWNGNG5kOU1oZlQwZEVuWGdva0pFeVpvejU0OWNuQndNSlkwbUV3bW1jMW1aV1JrNUJrQS9QSEhINUlrUHorL1BKOEhBQUJ1UHdRRnVLVllkZ0RjUFM3dHVyYnN3TTdOVFdXYVBLSXl6WnFyVFBQbWN2YSt6OGFWM2J5MHREU1p6V2E1dXJvYVgzaHYvSUw5OHNzdjU3alBiRGJyeElrVEtsdTJyTnpjM0pTVmxhV1ZLMWRLdXZidlB5OHZyMXlmNmVucHFiRmp4NnBseTVaeWNIREljWUxBanovK2FQR2NwNTU2U3ErOTlwcWNuWjB0K3AwN2QwNlhMMStXaDRlSG5KMmRkZVhLRlMxZnZseVM1T0xpa21jTmt2VGJiNzhaejlpelo0OThmWDAxZXZSb1kzbURsNWVYTGx5NG9JMGJOK3FaWjU3SjhmY2wrKy9CWjU5OUprbHEyRENYRXpBQUFNQnRpNkFBQUZBa3JnOVdVZTEzbDhpelFVT1o4dm1WK2s1eitQQmhqUjA3MXZqMVhGSyt2OXBMMThLQU45NTRReGN2WHN4eHJVR0RCZ1dhZ3QraVJRdXI3ZDk5OTUwa3lkSFJVYUdob1FvS0NyTGE3OENCQTVvelo0N1ZhemNlMVdqTnVuWHJqTmNkTzNiVXdJRURMY0tJd01CQWZmMzExL3JnZ3cvMHdRY2Y1RGxXK2ZMbDllU1RUK2I3VEFBQWNIdTV1LzVrQndDNFpieTdkcmQxQ1VYMjFGTlBxV3pac3JtMlY2MWFWWlVyVnpaT01xaGN1YklHRGh4WW9MRWZmUEJCaTZEQXljbEpBUUVCR2pKa3lFM1ZQSG55WkkwZVBWb3Z2L3l5QWdJQ2N1MVh1WEpsaTRERFpES3BZc1dLYXRteXBmcjA2WlB2YzNyMzdxMURodzVweUpBaGF0V3FWWTdyMlRNcERodzRvTXVYTCtlNG5qMXpvazZkT3VyZHUzZStNeGdBQU1EdHg1U1VsR1RPdnh0dzg5clU5dFh6cjQzUTg2OE50M1VwQUhUdG44azlmMTJ3ZFJsM25jek1URjI1Y2tWWldWbVNKQThQajJKYmRtVTJtd3M4bHRsc052b1g5dmtwS1NseWMzTXJTb2tscGxubHN0cDY1T1F0ZldhYjJyN3liOUpNY3o5WlUrUXhVbE5URlJFUm9haW9LTVhIeHlzdExhMFlLMFEyRnhjWGVYdDdLekF3VU1IQndYSjFkYlYxU1FCd1IvRHc4TEQ2aHdSbUZBQUFVSXdjSEJ6eTNUQ3dxQXJ6aGI4b0FVRzIyeTBrdUZNZE9uUklDeGN1VkVCQWdBWU5HaVEvUHorK3dKYVExTlJVeGNiR0tqSXlVaUVoSVFvSkNaRy92Nyt0eXdLQU94WkJBUUFBUURFN2RPaVE1cytmcnhFalJxaGV2WHEyTHVldTUrcnFxaG8xYXFoR2pScUtpWWxSV0ZpWWhnOGZydnIxNjl1Nk5BQzRJOTE5WjFZQkFBRFlVR3BxcWhZdVhLalEwRkJDQWh1b1Y2K2VSb3dZb2ZEdzhBSWRUd29BeUltZ0FBQUFvQmhGUkVRb0lDQkFkZXZXdFhVcDk2eDY5ZW9wSUNCQUVSRVJ0aTRGQU81SUJBVUFBQURGS0NvcUt0ZmpLM0hyQkFVRktTb3F5dFpsQU1BZGlhQUFBQUNnR01YSHg4dlB6OC9XWmR6ei9QejhGQjhmYitzeUFPQ09SRkFBQUFCUWpOTFMwampkNERiZzZ1cktjWlFBVUVRRUJRQUFBQUFBd0VCUUFBQUFBQUFBREFRRkFBQUF1Ymh5SmQzV0pRQUFjTXNSRkFBQUFPVGkwdmwvYkYxQ3NUcDQ4S0MrK3VvcjQzMWNYSnlTa3BLS05OYWxTNWUwWXNXS0l0OS92YXRYcjJyNzl1M2F2My8vVFk4RkFMaDVEcll1QUFBQTRIWjE3a3k4RWk2Y1YrbXk1VXJzR2NIQndVVyt0M3IxNnBvOWUzYUIrMi9idGswLy9QQ0RPblRvb0t5c0xNMmNPVk9KaVlrYU1HQ0FXclpzV2Fobjc5eTVVMnZYcnRXUkkwYzBaY29VMmR2YkYvaGVzOW1zaXhjdnFtelpzcEtrckt3c2ZmcnBwNUtrZDk1NVIwNU9UaGI5WTJOalZiRmlSYm00dUJTcVJnQkEwUkFVQUFBQTVNTGV3VUVMcG83VmhIbExTdXdaaXhZdHN0cCsrZkpsalI0OVdnTUhEbFRkdW5XdDluRjJkaTd5YyszdDdUVjE2bFRObno5ZjgrYk4wOTkvLzYzZXZYdGI5RGwwNkZDdTkvdjYrdXFCQng3UW4zLytxY2pJU0ZXcVZNbHF2NG9WSytxKysrNnphQnM2ZEtqS2x5K3ZDUk1tU0pJY0hSM1ZvMGNQTFZxMFNGOSsrYVc2ZHUxcTBYLzgrUEdxV0xHaTVzeVpVNVNQQ2dBb0pJSUNBTGhIdWJxNUtUVTVXYTd1N3JZdUJjaFRhbkt5WE56Y2JQTHNadjhLMHZkZmI5Q1VZYTlvNklRWnhUcXpJREV4VVltSmlUYzFSbnA2dWhJVEUrWHA2U2xKU2s1T3pyTi9abWFtUlQ5bloyZU5HalZLNjlldjErT1BQMjYwMjl2Ynk4WEZSUk1uVGl4UUhlKysrMjZ1MTdwMDZhTG5uMy9lb3ExU3BVcUtpWWxSWm1hbUhCeXUvWEcwZGV2V1dyZHVuZGF2WDYvMjdkdkw3Zi8rTzc5NDhhSVNFaExVckZtekF0VUNBTGg1QkFVQWNJKzZ6N2V5L3ZqMXFPbzBiR1RyVW9BOC9mSHJVZDN2VzhVbXovYXIrckFtaGIrbmVaTkc2N2tuSDFYTitnMVZ0VVpOdVh0NDVubmZmOTZacDg3UDlWT3AwbVZ5N2JOcDB5YXRXclVxM3hxV0xNbDdOa08zYnQzMDdMUFBTcEx4bi9teDF1L3p6ejgzWHRlcFUwZlRwMCtYSkxWczJWS2RPblVxMExnM0dqbHlwTlgyUm8wYTZhZWZmdExodzRjVkVCQWdTYkt6czFQbnpwMjFlUEZpYmRpd1FUMTY5SkFrL2ZMTEw1S1U2NndLQUVEeEl5Z0FnSHZVbzYzYmF1T2E1UVFGdU8xdFhMTmN6VnMvYWJQbnQyanpsT29HTk5ISzk5L1I3dSsrMWNHb1hUS2J6Ym4yOTZqZVNQOTVKMHh0T25YT015aklGaEVSWWJYOTRzV0w2dGV2bjhhTkc2ZkdqUnRiN1hQai9nYWhvYUY1UG12VHBrMzY1WmRmOHUxWHVuUnA0M1daTW1YMDBFTVA1ZG0vc0FJREE3VjA2Vkx0M0xuVENBcWthN01LVHAwNnBTZWYvUC8vZmUvYnQwOTJkbmFxWDc5K3NkWUFBTWdkUVFFQTNLTzZ2ZmlLWGdwK1V0RjdkeXFnYVF0Ymx3TllGYjEzcC9adTM2YjNJN2JZdEk0eVpjdHIwQnNUTmVpTi9LZmlCd2NIYSt1Ums0VWFmOW15WmZydXUrOHMyc0xEdy9POG5yMzUzL1VlZSt3eFNkTHZ2Lzh1UHo4L09UbzZXbHpmdDIrZmZ2bmxGelZwMHNUcXhvRG56cDFUaFFvVmpQY3Z2ZlNTcWxhdFdxalBjcjMrL2Z0YkRSbTh2THprNysrdjNidDM2NldYWHBLcnE2dWthM3NWOU92WHoraVhrWkdoSDMvOFVYWHIxaldXVndBQVNoNUJBUURjbzl6Y1BSUTZaYlltRFgxRmt4WXNKU3pBYlNkNjcwNU5HdnFLUnMwSWs2dmIzYmVYUnZ2MjdkV2l4YlYvN3ZyMTYyZnhCVm02TnFNZ203WHIwcldORUcvOEFuM3UzRG05K2VhYmF0U29rVWFOR2lVN3U1eW5ZVy9hdEVsZHVuU3hhRnUrZkxrMmJ0eW8xMTkvWFkwYU5kTGh3NGVWbHBhbUkwZU82TWlSSTBYK25FZU9IRkd0V3JWeXREL3h4Qk02ZVBDZ3Z2MzJXejM5OU5OVzc5MjFhNWVTa3BMVXFsV3JJajhmQUZCNEJBVUFjQThMYU5aQ3IwOFAwNVFScjZsWnk5YnEyUDA1VmExZWt3ME9ZVE9weWNuNjQ5ZWoycmhtdWZiODhKMUd6UWhUdzdzMHhQTDA5RFMrNUM5ZXZGaWJOMisydUw1czJUTGp0YlhyRVJFUmV1Q0JCM0tNVzZGQ0JYWHAwa1dyVjYvV2tpVkw5T3Fycitib3MzNzllclZyMTg3WU1QQ0xMNzdRdW5YcjVPUGpveXBWcWtpU2Z2cnBKMjNZc09HbVBtTzJaNTU1SmtkYnMyYk5WTEZpUlVWRVJLaGR1M1k1amtRMG04MWF0MjZkUEQwOWpVQUZBSEJyRUJRQXdEMHVvRmtMdlIreFJXcy9XcXFaYnd6VjN5ZFBLQzBseGRabDRSN2w0dWFtKzMycnFIbnJKL1YreEJhNXVYdll1cVJiWXNDQUFUbG1ERGc1T1duUm9rVXFYNzY4L1AzOXJjNG95RTNQbmowVkd4dXJMVnUyeU1mSEo4ZGVCc25KeWZyNDQ0LzE2cXV2YXUzYXRWcXhZb1dxVkttaVNaTW1xVXlaYS9zcTlPL2ZYLzM3OTgvek9lSGg0ZnJ1dSs5eTNXY2hMM1oyZHVyV3JadmVlZWNkZmZIRkYrcldyWnZGOWExYnR5b3VMazc5K3ZYTHNZUUNBRkN5Q0FvQUFISno5MURma0ZEMURjbDdnek1BeFNjdUxxNUEvZjc1NTU5OCsxU3NXTkhpRjNtVHlhUWhRNGJvMUtsVFZ0ZjJQL0hFRTlxeVpZc1NFeE8xZCs5ZTFhbFRSMlBHakpGN0xyT0p0bS9mcm0zYnRtbkFnQUc2Ly83N0MxUjNRUVFGQlduRGhnMWF1M2F0SG4zMFVmbjQrRWk2dHV6aWswOCtVYVZLbGZUVVUwOFYyL01BQUFWRFVBQUFBR0FEZ3djUExyYXhaczJhcFJvMWFsaTB1YnE2S2l3c1RQYjI5a3BPVHRhYU5XdTBhOWN1U1ZLZlBuMzAwMDgvYWUvZXZXcmF0S2xDUTBQei9OWCsrUEhqT25EZ2dMRlU0VWJuejUrMzJ1N2c0R0J4Z3NLTjdPenM5TnBycituTk45L1VuRGx6Tkd2V0xObmIyMnZ1M0xsS1RrN1d5SkVqY3l4SkFBQ1VQSUlDQUFBQUc4aHZ1djc4K2ZQMTY2Ky82dDEzM3kzeU04eG1zelpzMktBMWE5Ym84dVhMeHBkdUR3OFBEUnMyVEpNbVRkTEpreWVWbkp4c0xEbXc1dmp4NDZwUW9ZSzh2THlzWHM5dGlVSzFhdFUwZCs3Y1BHdXNVYU9HZXZYcXBjOCsrMHhoWVdIeThQRFF6ei8vckM1ZHVxaEJnd1lGL0tRQWdPSkVVQUFBQUdBamNYRngrYzRzdUhGL2dldjE3dDFiM2J0M3o5RnVOcHYxd3c4LzZMUFBQdFBaczJkVnRXcFZoWWFHYXR1MmJmcmhoeDhrU2ZYcjExZi8vdjMxL3Z2dmE5eTRjUm8vZnJ3cVZhcVVZNnlVbEJRZE8zWk1nWUdCdWRZUkdtcDkyVktwVXFYeS9Help1blhycHJpNE9HM2Z2bDJTRkJnWXFENTkraFRvWGdCQThTTW9BQUFBc0xFQkF3WVl2NTd2M2J0WHk1Y3ZWM2g0dUhHMDRlREJnOVc3ZDI4MWI5N2N1TWRhd0dBMm03Vjc5MjZ0WExsU2NYRnhxbENoZ29ZUEg2N0hIMzljSnBOSjI3WnRzK2pmb1VNSEpTY242N1BQUHRQcnI3K3VvVU9IcWxHalJoWjlkdTdjcWF5c0xFVkhSK3ZjdVhPcVVLRkNqdWMrOXRoak4vWDVFeE1UbFpTVVpMdy9jK2FNL3ZyckwrTUVCZ0RBclVWUUFBQUFZR05seTVZMWpqb3NXN2FzSk9uKysrK1h2YjI5MGNmTHk4dnFjWWpaTGx5NG9Ba1RKaWd1TGs1dWJtN3EwNmVQbm43NjZYeFBET2pldmJzOFBUMzEvdnZ2YStyVXFRb0tDdEp6enowbkx5OHZaV1ZsYWYzNjlmTDI5bFo2ZXJwbXo1NnR5Wk1uNTdwWFFXRmxabVpxOCtiTldybHlwWktUazlXbFN4ZloyOXRyM2JwMUNnME5WWnMyYmRTMWExZXI0UVFBb09RUUZBQUFBTndGdkx5ODVPenNyRFp0MnFoUG56NVdOeEc4ZXZXcTFYdmJ0V3NuWDE5ZnpaczNUNUdSa1lxUGo5ZjA2ZE8xYnQwNm5UNTlXc09HRFZQWnNtVTFlZkpralJvMVNnTUhEbFRkdW5XTFhPdmx5NWUxZGV0V2JkeTRVZWZQbjFmbHlwVTFkdXhZMWFwVlM1TFVxRkVqTFYyNlZKczNiOWJXclZ2VnVIRmp0V3JWU2dFQkFXeHVDQUMzQUVFQkFBREFIU0l4TVZIdTd1NDZlL2FzSkZuTU9EQ1pUSm81YzZiRkYrbms1R1JkdlhwVjd1N3V1bkRoZ280ZVBTcG5aMmVyWTllcFUwZmg0ZUZhdVhLbE9uWHFwS2lvS0sxYXRVcTFhOWRXeTVZdFpUS1pOSDc4ZU0yZlAxL2p4bzJUdDdlM01qTXpKVW1mZlBLSjdPM3RaVEtaSkYxYkFwR1ZsYVhNekV4ZHVYSkZUejc1cEh4OGZCUWRIYTBkTzNabzM3NTl5c3pNMUgzMzNhY2hRNGFvVmF0V3hyMlNWTE5tVFlXRmhXbm56cDFhdDI2ZG9xS2lGQlVWSldkblo5V3RXMWR0MjdiVkk0ODhVdXgvZndFQTF4QVVBQUFBM0VZOFBUMVZyVm8xaXkvTzFhcFZrNmVucHlaTW1LQVRKMDVJdWhZTTFLeFowK0xlRzM5dFAzejRzR2JObW1YUmx0ZCtBbTV1YnNZSkJyTm56MWFwVXFVMFlzUUlvNVlHRFJwbzhlTEZpb3lNMUw1OSsvVDMzMy9MM2QxZFgzMzFsVEl5TW1RMm0zT01hV2RucHo1OStpZzZPbHB6NXN5UkpOV3JWMC90MjdkWDA2Wk5MVDduOVV3bWt4NTc3REU5OXRoait2bm5uN1ZseXhaRlJVWHB0OTkrMDhDQkEzUDlEQUNBbTBkUUFBQUFZQ09lbnA3cTFxMmJ4ZDREalJzM1Z1UEdqUzM2WlI4eDZPenNyTk9uVDh0a01xbGF0V3A2K09HSDh4eS9ldlhxZXVxcHA1U1ZsU1ZKOHZYMVZkdTJiUXRVMjBzdnZTUkhSMGVWTDEvZW90M1YxVlVkTzNaVXg0NGRjOXhqTnBzdGxqZVlUQ1pqUThaSEgzMVVHUmtacWxtenByeTl2UXRVUTdhNmRldXFidDI2U2t0TFUwSkNBbnNXQUVBSkl5Z0FBQUFvUmk0dUxrcE5UWldycTJ1K2ZUMDlQZlhzczg4V2VPd0dEUm9ZcHlNVVJMbHk1ZlRLSzY4VXVQLzFhdFNvVWVoN1RDYVR4WEtJRy8zclgvOHFVaTNaWEZ4YzVPTGlVcUMrcWFtcEJlNExBTEJrWitzQ0FBQUE3aWJlM3Q2S2pZMjFkUm4zdk5qWTJFTFBYQUFBWEVOUUFBQUFVSXdDQXdNVkdSbHA2ekx1ZVpHUmtRb01ETFIxR1FCd1J5SW9BQUFBS0ViQndjR0tqbzVXVEV5TXJVdTVaOFhFeENnNk9sckJ3Y0cyTGdVQTdrZ0VCUUFBQU1YSTFkVlZJU0VoQ2dzTEl5eXdnWmlZR0lXRmhXbklrQ0VGMmljQ0FKQVRteGtDQUFBVU0zOS9mdzBiTmt3TEZpeFFRRUNBZ29LQzVPZm54eGZYRXBLYW1xclkyRmhGUmtZcU9qcGF3NGNQVi8zNjlXMWRGZ0Rjc1FnS0FBQUFTb0Mvdjc4V0xseW9pSWlJLzhmZW5RZFVWZTc3SC85c1pnVEZXUndBRXhNTDBVUVQwelJudlE0ZHN2U29aYVYyVHBPYXcwL0xVclBTVENzMU1MWGo2WmhXYWs3aFVDbEpaZzVIS2pIbFpHcE80WVFqQ3NKR0dmYnZEdzdyc05rYjNDaTZVOTZ2Znk3N1djOWE2NHZYN25WOTlyTytqK2JPbmF2azVHUmxabVk2dTZ3N2twZVhsL3o5L1JVUkVhSG82R2dDR1FDNHJwWExXd0FBSUFCSlJFRlVRUVFGQUFBQU40bTN0N2Y2OSsrdi92MzdPN3NVQUFBY1JvOENBQUFBQUFCZ0lDZ0FBQUFBQUFBR2dnSUFBQUFBQUdBZ0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SEJ6ZGdFQUFBQjNLclBackppWUdNWEh4eXM1T1ZtWm1abk9MdW1PNU9YbEpYOS9mMFZFUkNneU1sTGUzdDdPTGdrQWJtc0VCUUFBQURmQjd0MjdGUjBkcmZEd2NEMy8vUE1LREF6a0FmWW1NWnZOU2twS1VseGNuSVlORzZaaHc0YXBTWk1temk0TEFHNWJCQVVBQUFDbGJQZnUzWm8xYTVaR2pScWxzTEF3WjVkengvUDI5bFpJU0loQ1FrS1VtSmlvR1RObWFPVElrV3JjdUxHelN3T0EyeEk5Q2dBQUFFcVIyV3hXZEhTMFJvOGVUVWpnQkdGaFlSbzFhcFNpb3FKa05wdWRYUTRBM0pZSUNnQUFBRXBSVEV5TXdzUEQxYWhSSTJlWFVtYUZoWVVwUER4Y01URXh6aTRGQUc1TEJBVUFBQUNsS0Q0K1hoMDdkblIyR1dWZXg0NGRGUjhmNyt3eUFPQzJSRkFBQUFCUWlwS1RreFVZR09qc01zcTh3TUJBSlNjbk83c01BTGd0RVJRQUFBQ1Vvc3pNVEhZMytCUHc5dlptTzBvQXVFNEVCUUFBQUFBQXdFQlFBQUFBVUFSTGJxNnpTd0FBNEpZaktBQUFBTEREcTF3NW5UcWU1T3d5QUFDNDVRZ0tBQUFBN0FpOXI1bCszNXZvN0RKSzNjNmRPelZreUJDZFBuM2FLZmZQeWNsUlpHU2t0bXpaNHBUN0F3Q3V6YzNaQlFBQUFQd1o5ZW8zVUpPRy8xMC9iUGhLYmJ2MnVDbjN5TW5KVVZaV2xzMjR1N3U3WEYxZEpVa3JWNjRzOWhvTkd6WlVhR2lvdy9mODRvc3ZWTGR1WGRXb1VjUGhjOWF1WGV2dzNJSjY5ZXJsMEx3clY2NW8yN1p0RHMxdDBxU0pxbFNwY2wzMUFBQWNRMUFBQUFCZ3g0T2Qvay90L3ErWFBuanpWZFVPcXF2Z2hvNC9qRHNxSmlaR24zNzZxYzM0MDA4L3JjaklTRW15ZTd5ZzNyMTdHMEZCNzk2OWk1eTNhdFVxZmYvOTl6cHc0SUFrR2RjdmFPTEVpUW9QRDdjWi8vampqNHV0b1NpT0JnV1hMMTlXVkZTVVEzTW5UcHhJVUFBQU54bEJBUUFBUUJHR1Q1aWlsNTk1WEMvMDdhbStnNTVWeEVNZFZTL2tIcFh6OFMzZCt3d2ZidnhzNzRHNWQrL2VldkxKSjIzR0N6L3NqeHc1VXBKMDhPQkJyVm16UmkrOTlKS3hNaUV0TFUwTEZ5NVVwMDZkMUs1ZE8rTWNpOFdpV2JObUtUMDlYUUVCQVVYV1dMdDJiWDM0NFljTy9UNHZ2dmlpVHB3NDRkQmNTYXBTcFlwaVltSWNuZzhBdUxrSUNnQUFBSXBRb1dJbFJTOWRyY1VmUmV2emo2SzFaUDYxSDVSOUd6UlRwM3NEdEdqOUZ0VUtyT3ZRZlRwMDZHRDg3T2czNi9hMGFkTkdrblQ0OEdFRkJBUllCUUpUcDA2VjJXeld3SUVENWVmblo0eXZYNzllNTgrZjEzUFBQYWRxMWFwZDk3MnZwWGZ2M3NvdHNJdkUrKysvci9mZmYxK1NDQWtBNEUrR29BQUFBS0FZYm03dWV2TEZVZnJMZ0tmMTQ1Wk5TajZlSkl1bDZQbXJ2dDJzSjE4Y3BmSitGVzlka1lYczJiTkhEUnMyTkQ2dldMRkM4Zkh4NnRTcGs5TFMwcFNXbGlaSnlzek0xS0pGaTFTdlhqMDFhdFJJeDQ4Zmx5UlZyMTVkSGg0ZXBWcFRkSFMwTEJhTERodzRvS2lvS0EwYU5Fak5talVyMVhzQUFFb0hRUUVBQUlBRC9DcFZWdWVISDczbXZMeWdZR1NwM3Z2SWtTTmF2MzY5UTNQUG5EbWpRNGNPNmJISEhwTWtwYWVuYTkyNmRRb0xDOVBHalJ1MWNlTkdtM01PSHo2c29VT0hHcCtuVHAycWUrNjV4MnBPUmthR3Z2dnVPNGRxeU1qSXNCbXJYYnUySkduNzl1MlNwTXFWSzZ0T25Ub09YUThBY0dzUkZBQUFBRGhaVWxKU3NjZDM3ZHFsWGJ0Mk9YU3RyVnUzeW1ReXFXclZxc1lLZ2VuVHA4dlgxMWNEQmd6UXpKa3pkZGRkZDBuSzYzSHc0b3N2cW5QbnpwS2s0OGVQV3dVR0JhV2twTnpRYXhINUVoSVNyRDViTEJadDNyeTVSTmRvMGFLRnlwVXJkOE8xQUFEc0l5Z0FBQUJ3c29MTkRPMTU3TEhIOU1RVFQ5aU1GMjVtYUxGWTlPMjMzOHBpc1dqTW1ESEcrSUlGQytUbWRtUC83Q3VOWm9abno1N1YvdjM3SmVXOTlyQi8vMzdWcjE5ZnMyYk5LbEV0VVZGUkNnd01MTkU1QUFESEVSUUFBQUE0MmJScDA0eWZYMzc1WmVQbm5Kd2NTWktMaTR0RDEvbnh4eDkxNnRRcFNYa05BdFBUMC9YNDQ0OWJ6VGx6NW96YzNkMk56eWtwS2NiS2d6Tm56bHpmTCtDZ3VMZzRWYTVjV2VmUG45ZUdEUnQwOU9oUkRSOCszRzR6dzJYTGxtbng0c1UwT2dRQUp5QW9BQUFBY0xLUWtCQzc0NW1abVpJa0x5K3ZhMTdEWXJGbytmTGxjbkZ4c2RwZG9MQ3BVNmRhZlY2OGVMRVdMMTVjZ21xdlQxWldsdGF2WDY5Mjdkb3BKaVpHRHovOHNINzU1UmZObWpWTDlldlhWOVdxVldVeW1heENqSUxNWnJPOHZiMXZlcDBBQUlJQ0FBQ0FQNjFMbHk1SmNxeVo0Wll0VzNUdzRFRjE2ZEpGc2JHeE5zY3QvOTJxb2VDeS9aTDBLTGpSWm9icjE2L1hwVXVYMUtWTEY4WEV4TWhrTW1ubzBLRnEyN2F0YXRXcXBaVXJWMnJWcWxWNisrMjNGUlFVWkhYdTBxVkxGUmNYcHpsejVoUVpKQUFBU2c5QkFRQUF3Si9VNmRPbkplV0ZBRnUyYkNsMmJ1M2F0WFhQUGZlb1I0OGVkb09DSzFldVNKSThQVDJ2cTVZYmFXWjQ5ZXBWTFZ1MlRLMWF0VktOR2pXTWNSY1hGOTEzMzMyNmV2V3ExcTFicDZwVnE5cnRQUkFhR3FxbFM1ZHF3NFlONnRtejUzWFZBQUJ3SEVFQkFBQ0FreDA1Y3NUdStNR0RCeVhsTlNPc1ZLbVN6ZkdDelF5RGc0TTFaY29VblR4NTB1NjFVbEpTSkVrWExseFFWbGFXMWJnalBRcHVwSm1oaDRlSC9QMzliZm9sNVB2bW0yK1VrcEtpWjU5OVZpYVR5ZVo0V0ZpWVFrSkN0SExsU25YcDBrVWVIaDRPMVFFQXVENEVCUUFBQUU0MmN1Ukl1K1BidDI5WFlHQ2czWkRBbnVLYUh1WnZ3VGh1M0RpcjhWdlZvMkQ4K1BIeTgvTXpHalRteThqSTBNcVZLM1gzM1hlclpjdVdSWjdmcDA4ZlRaNDhXUnMyYkZDdlhyMXVkcmtBVUtZUkZBQUFBRGhaNFFhRDFhdFhWM3g4dkk0Y09hSkJnd1pkMXpVTGI1MjRlL2R1QlFVRjZZTVBQckNhNDJpUGdodmw1K2RuZDN6NTh1VktUVTIxMnUzQm5tYk5tcWxXclZwYXRXcVZ1blhyUnE4Q0FMaUpDQW9BQUFDY0pDQWdRQTgrK0tEdXVlY2VxL0dMRnk5cTNyeDVxbHk1c3JwMTYzWmQxNTQ5ZTdieHM3dTd1N1p2MzY3MjdkdGZkNjFwYVdrT2IxV1lscGJtMEx5elo4OXF6Wm8xYXQyNnRVSkRRNjJPWldkblczMDJtVXpxMmJPbi92R1BmMmpIamgxcTA2YU5ZNFVEQUVxTW9BQUFBTUJKV3JSb29SWXRXbGlOWldSa2FQTGt5YnA0OGFKZWUrMDFvL2xnYm02dUxCYUxYRjFkSlVtLy8vNjdKTW5OemZxZmMrN3U3Z29NREZTZE9uV01zWVVMRnlvakkwTnQyN2ExVzhlcFU2Zms0ZUdoZmZ2MjJiMm1KS1dtcHVxVFR6NjV2bCswQ05XcVZkTzc3NzRyUHo4L1hieDRVWWNPSFpLUGo0K3lzN08xZmZ0MitmajRXTTN2MEtHRGdvS0NiRUlGQUVEcElpZ0FBQUQ0RTVrOGViSU9IanlvZnYzNnFYbno1c1o0VWxLU1Jvd1lJVmRYVjdtNXVSbTdHTng3NzcxVzU5ZW9VY05xZDRMMDlIU3RYNzllalJvMVVraElpTjE3TGx5NFVEdDI3RERPcjF1M3JzMmNHMmxtV0p4NjllcEp5dHZoNGEyMzNySTYxcWRQSDZ2UFhsNWVoQVFBY0FzUUZBQUFBUHlKREI0OFdELysrS1A2OWV0bk5WNm5UaDFGUmtZcUt5dExPVGs1Y25WMVZWaFltTzY3Nzc1aXIrZmo0NlBSbzBlclZxMWFOc2MrLy94emVYcDZxbkhqeHVyV3JadGNYRnpVb0VFRG0vZi9IM3JvSVZXdVhObmgzNkZGaXhhNmNPR0MzV091cnE1YXRteVp6VDJxVjYrdVNaTW1LVGMzVnlhVFNWV3JWbFZBUUlERDl3UUFsQjZDQWdBQWdGTGs1ZVVsczlrc2IyL3Y2enEvZnYzNnFsKy92czI0bTV1Ym5uNzY2ZXU2WnNHVkNRWGxMKzJ2VWFPR2F0U29VZVQ1UmUzS1VKU25ubnFxMk9QMnRqYzBtVXpYREQxS3dtdzJ5OHZMcTlTdUJ3QmxTZEY3NkFBQUFLREUvUDM5amEwSTRUeEpTVW55OS9kM2Roa0FjRnNpS0FBQUFDaEZFUkVSaW91TGMzWVpaVjVjWEp3aUlpS2NYUVlBM0pZSUNnQUFBRXBSWkdTa0VoSVNsSmlZNk94U3lxekV4RVFsSkNRb01qTFMyYVVBd0cySm9BQUFBS0FVZVh0N2E5aXdZWm94WXdaaGdSTWtKaVpxeG93WkdqNTgrSFgzaVFDQXNvNW1oZ0FBQUtXc1NaTW1HakZpaEQ3NDRBT0ZoNGVyWThlT0Nnd001TUgxSmpHYnpVcEtTbEpjWEp3U0VoSTBjdVJJTlc3YzJObGxBY0J0aTZBQUFBRGdKbWpTcEltaW82TVZFeE9qdVhQbktqazVXWm1abWM0dTY0N2s1ZVVsZjM5L1JVUkVLRG82bWtBR0FHNFFRUUVBQU1CTjR1M3RyZjc5KzZ0Ly8vN09MZ1VBQUlmUm93QUFBQUFBQUJnSUNnQUFBQUFBZ0lHZ0FBQUFBQUFBR0FnS0FBQUFBQUNBZ2FBQUFBQUFBQUFZQ0FvQUFBQUFBSUNCb0FBQUFBQUFBQmdJQ2dBQUFBQUFnSUdnQUFBQUFBQUFHQWdLQUFBQUFBQ0FnYUFBQUFBQUFBQVlDQW9BQUFBQUFJQ0JvQUFBQUFBQUFCZ0lDZ0FBQUFBQWdJR2dBQUFBQUFBQUdBZ0tBQUFBQUFDQWdhQUFBQUFBQUFBWUNBb0FBQUFBQUlDQm9BQUFBQUFBQUJnSUNnQUFBQUFBZ0lHZ0FBQUFBQUFBR0FnS0FBQUFBQUNBZ2FBQUFBQUFBQUFZQ0FvQUFBQUFBSUNCb0FBQUFBQUFBQmdJQ2dBQUFBQUFnSUdnQUFBQUFBQUFHQWdLQUFBQUFBQ0FnYUFBQUFBQUFBQVlDQW9BQUFBQUFJQ0JvQUFBQUFBQUFCZ0lDZ0FBQUFBQWdJR2dBQUFBQUFBQUdBZ0tBQUFBQUFDQWdhQUFBQUFBQUFBWUNBb0FBQUFBQUlDQm9BQUFBQUFBQUJnSUNnQUFBQUFBZ0lHZ0FBQUFBQUFBR0FnS0FBQUFBQUNBZ2FBQUFBQUFBQUFZQ0FvQUFBQUFBSUNCb0FBQUFBQUFBQmpjbkYwQUFBQUE0QXhtczFreE1UR0tqNDlYY25LeU1qTXpuVjBTbk1ETHkwdisvdjZLaUloUVpHU2t2TDI5blYwUzRIUUVCUUFBQUNoemR1L2VyZWpvYUlXSGgrdjU1NTlYWUdBZ0Q0aGxsTmxzVmxKU2t1TGk0alJzMkRBTkd6Wk1UWm8wY1haWmdGTVJGQUFBQUtCTTJiMTd0MmJObXFWUm8wWXBMQ3pNMmVYQXlieTl2UlVTRXFLUWtCQWxKaVpxeG93WkdqbHlwQm8zYnV6czBnQ25vVWNCQUFBQXlneXoyYXpvNkdpTkhqMmFrQUEyd3NMQ05HclVLRVZGUmNsc05qdTdITUJwQ0FvQUFBQlFac1RFeENnOFBGeU5HalZ5ZGluNGt3b0xDMU40ZUxoaVltS2NYUXJnTkFRRkFBQUFLRFBpNCtQVnNXTkhaNWVCUDdtT0hUc3FQajdlMldVQVRrTlFBQUFBZ0RJak9UbFpnWUdCemk0RGYzS0JnWUZLVGs1MmRobUEweEFVQUFBQW9Nekl6TXhrZHdOY2s3ZTNOOXRsb2t3aktBQUFBQUFBQUFhQ0FnQUFBQUFBWUNBb0FBQUFBQUFBQm9JQ0FBQUF3RUVKQ1FsYXNHQ0IzV01MRml4UVFrTENMYTVJU2tsSjBjQ0JBN1Y5Ky9aaTUvMzY2NjhhT0hDZ2poNDllbDMzV2JSb2tTSWpJNi9yM0o5KytrbXhzYkc2ZXZXcXpiRTllL2JvKysrL3Y2N3I1bnZ6elRjMWI5NjhHN29HZ1A5eGMzWUJBQUFBd08zaXQ5OSswK3JWcXpWbzBDQ2JZNnRYcjVhSGg0ZkN3OE50anYzKysrODZjZUxFTmEvZnJsMjdFdGVVbTV1cnRMUTB1dy9oQldWblp5c3RMVTNaMmRrbHZzZU4rdkxMTDNYcTFDbDE2dFRKNXRoWFgzMmxuVHQzcWw2OWV0ZTFJOFg1OCtlMWE5Y3VEUnc0c0RSS0JTQ0NBZ0FBQU1CR1ptYW10bXpaWWpOKzVNZ1JTZEszMzM1cjk3d2pSNDdZUFhia3lCRjkvZlhYMTd6dnJGbXppajBlRVJHaGNlUEdTWktPSHo4dVNicDA2WktrdkpVRitXUDJuRHQzVHBKMDl1eFplWGw1U1pMYzNOems3KzkvemJwdVJHcHFxdmJ0MjZmSXlFaTV1Tmd1YUg3MjJXYzFkT2hRYmQyNlZRTUdETGptOVlwYTFiQm8wU0l0V3JTb3lQTmlZbUljTHhvbzR3Z0tBQUFBZ0VKU1UxUDE0WWNmRm5tOHFHTS8vL3l6ZnY3NVo1dnhtSmdZUGZyb294b3laSWhHakJoaHRYSWdNakpTVHovOXRDSWpJN1YwNlZJdFhicFVNMmZPbEx1N3U5VTFKa3lZSUY5ZlgrUHowS0ZEclk0dlhMaFFDeGN1dk9idk5tM2FOT1BuYXRXcWFmNzgrWktrcEtTa1lzOUxUVTExYUo2Zm41LzgvUHlNejF1M2JwWEZZbEhuenAyTGZYVmgyYkpsV3Jac21jMTRhR2lvcGt5WllqWFd2WHQzZGUvZXZkZzY4bjM5OWRjT2hUUUEvb2VnQUFBQUFMZTFyUnUvMGRxbG4rclhYM1lxTXlPajJMbStEWnFwMDcwQldyUitpMm9GMWkxeVh2WHExZTErQS8zNTU1OXIrZkxsZG85RlJrYXFUNTgrZXZ6eHgwdjhPK1FMRGc2V0pKVXJWMDQxYXRRd3hzMW1zeTVldkdpMU5EKy9odlBuejlzTklBcmJ2WHUzWG4vOWRiMzMzbnVxWDcrK3pmSGh3NGM3Vk9PMTVoWCtNNGlOalZXTEZpMVVzMlpOalJneHdxRjdGRlN4WWtXYnNRb1ZLcWhPblRvT25WK2hRb1VTM3hNbzZ3Z0tBQUFBY0Z1NmxISkJVVys5cHMzcjF5a28rRzQ5MkxHYmF0WUpsTW5POHZaOHE3N2RyQ2RmSEtYeWZyWVBuL1pzM0xoUnpabzFVNlZLbFNSSkR6endnTjBIVDdQWnJPZWVlMDZOR2pWU2JtNnVybHk1SW05dmI3dlhMTzRWZ2Z4dzRQVHAwMVpCd2VIRGgyV3hXSFRYWFhjVldldXNXYk91K2VwQ2NkNTQ0NDBpai8zblAvL1I4dVhMSlVtMWE5ZlczLy8rOXlMbkZxejd3SUVET25yMHFORS80SHA2TU5pVHYvSUN3TTFCVUFBQUFJRGJUbloybGw3NTJ4TTZjK3FFSnM2Y3A3WmRlemgwWGw1UU1OS2h1UmtaR1ZxeVpJbFdyMTZ0ZDk1NVI5N2UzbHE4ZUxHT0hEbWlybDI3eXNQRHc1aTdidDA2ZmY3NTUxcXhZb1ZXckZpaDJOaFl2ZkRDQzNZYkd4YjNpa0RObWpYbDZ1cXFZOGVPcVhIanhzYjRnUU1IWkRLWjdLNEV5UGZVVTAvcC92dnZML0w0L3YzN0ZSMGRYZVR4SmsyYTJCM1B5c3JTL1BuejVldnJxOHVYTCt2U3BVdTZldlZxc2ZmS3QyTEZDa2w1S3lUeWxXVG5oTjY5ZSt2Sko1KzBHZWZWQStEbUlpZ0FBQURBYldmeFI3TjErTUJ2bXJOc25ZSWJodDZVZTVRclYwNlRKazNTMkxGak5YUG1USGw1ZVduWHJsMmFNR0dDVlVnZ1NSYUxSWkprTXBuVXRXdFg3ZCsvWDIrKythWjY5T2lodi8zdGIxWno3ZlVveU9mdTdxN2F0V3ZyOE9IRFZ1ZnMzYnRYUVVGQlZnL2N0OHFTSlV0MDVjb1Z0Vy9mWG12WHJsV2ZQbjAwYjk0OGhZYUdGbHZQMGFOSDlkTlBQOW1NejU0OTIrRjdGL1hhQUs4ZUFEY1hRUUVBQUFCdUs1ZFNMdWp6ajZMVWQvQnpOeTBreUJjUUVLREJnd2Zyd3c4L2xLdXJxOGFPSGF2NzdydlBabDUrVU9EcTZpby9QeitOSHo5ZU1URXhjbk1yK1QrM0d6WnNxTVRFUk9OelRrNk9mdjMxVjNYdTNMblk4eHh0WmxnU3UzYnQwcGRmZnFsWFhubEYrL2Z2bHlUMTZORkQzMzc3cldiUG5xMnhZOGNXZWU0bm4zd2lUMDlQWldabVdvMDcrb0JmSEY0OUFHNHVnZ0lBQUFEY1ZuN2Nza2s1MmRscStWREhtMzZ2dlh2M0dwMzR2YjI5RlJxYUYwd1UzZ0x4OTk5L2w4bGtzaHJQMzZFZ1BqNWVFUkVSeG5oT1RvNnVYcjFhNUQzRHdzSVVHeHVya3lkUHFsYXRXa3BNVEZSR1JvYWFOMjllYksyT05qTjAxTW1USi9YKysrK3JUWnMyaW9pSU1JSUNOemMzRFIwNlZLKysrcXBXclZxbDNyMTcyNXk3WThjTy9mTExMK3JmdjcrV0xGbGlkYXk0TFJ3THExQ2hndDBWQWJ4NkFOeGNCQVVBQUFDNHJTUWZ6OXVlNzY0R0RXL2FQVkpTVXZUcHA1OXEwNlpOYXRpd29WNTQ0UVc5K2VhYit1cXJyL1RYdi82MXlPMFI3WTBIQndkYkJRWFIwZEhGOWdvSUR3K1hxNnVydG03ZHFyNTkrK3FISDM1UXBVcVYxS2hSSTJPT3ZmZjhIVzFtK1AvKzMvK3orcnhzMlRLYlZ5a3VYcnlvdDk1NlM3Nit2bnJ1dWVkc3J0R3dZVVAxNmROSG4zNzZxU3BYcm13VFVDUWtKT2orKys5WHMyYk5iSUtDd3RzNkZxZW9IZ1c4ZWdEY1hBUUZBQUFBdUszOGQ1Vy95dm40M3JSN1pHVmw2ZGRmZjlXUUlVUFV2WHQzWGIxNlZSVXJWdFRHalJ2MTE3LysxV1o3eENsVHB1aW5uMzdTRzIrOFVXUlR3SHhEaGd5eENnNEs3eURnNCtPajVzMmJLelkyVnAwNmRkTFdyVnYxOE1NUHkyUXlHWE1LditmLy9mZmZhOFdLRmVyYnQ2L2F0bTJyckt3c25UbHpSdFdxVlpPSGg0ZSsrdW9yclYrL1hvTUhEMWJUcGsydHpuVjNkN2Y2bkpxYXFrbVRKdW5peFl0NjU1MTNpdXhEMEs5ZlB4MDhlRkJSVVZHeVdDeHEzNzY5Y2F4bno1N3k4ZkZSU2txS3pYbjJ0cFlzS1Y0OUFHNHVnZ0lBQUFDZ2tPclZxMnZldkhreW1VeXlXQ3lLam83V3hZc1haYkZZZE96WU1RVUVCQmh6TFJhTERoNDhLQ2x2eWYyMWdvTHk1Y3VyZXZYcXhjN3AyYk9uSmt5WW9Ba1RKc2hpc2Rnc3N5LzRiZm8zMzN5amxTdFhxbDI3ZGhvd1lJQ2t2QjBPcGs2ZHFxbFRwNnBldlhwNjVwbG5kT0xFQ1MxY3VGQ2VucDdxMHFXTDNmdW1wS1RvOWRkZjE0a1RKL1RhYTY4cEtDaW95QnBOSnBQR2pCbWo4ZVBIS3lvcVNtZk9uRkhmdm4xbE1wa1VHQmhvWEsrd0czMzFvRisvZmdvTUREVHVJZVVGTyt2WHIxZXZYcjFzcnBHVWxLU2twQ1NIN3dtQW9BQUFBQUN3eTJReUtUYzNWeDkrK0tGKy9QRkhQZi84ODVvelo0Nk9IajFxRlJUczI3ZFBLU2twYXR5NHNUWnYzcXlCQXdlV2VIZUNsSlFVL2Z6enowcE5UVldIRGgwVUZoYW1zTEF3SlNZbXFuZnYzcXBjdWJMTk9WZXVYTkhISDMrczJOaFlQZkRBQXhvMmJGaVIxM2QxZGRXcnI3NnFTWk1tYWM2Y09VcElTTkNRSVVOVXJWbzFZODZ4WThmMDVwdHY2dno1OHhvNWNxVGRyUjBMOC9MeTBxUkprL1Q2NjY5cnlaSWxPbkRnZ0lZTkc2YUtGU3NXZVU1SlhqM28xNitmK3ZYckp5a3ZrRm05ZXJXNmQrK3VDaFVxYVB2MjdRb01ERlNkT25XMGJkczJiZGl3UWE2dXJqWXJOT3JVcWFNclY2NW96cHc1ZXVHRkZ4eStOMUNXRVJRQUFBQUFkcVNrcEdqbXpKbmF0MitmWG4zMVZZV0dobXJPbkRtNmNPR0MxYnlWSzFmS3o4OVBMNzMwa2w1NDRRVjk4Y1VYR2pSb2tNMzFNakl5Sk9VMVNEeDE2cFNPSHordVk4ZU9TWkpXcjE2dDFhdFg2NTU3N2xHSERoMTA4ZUpGblRwMVNsTGVOb01XaThYcTFZTmR1M1pwL3Z6NU9ubnlwUDd5bDc5bzllclZldlRSUjIzdU9XN2NPS3ZQVmF0VzFXT1BQYWJWcTFjcklTRkJEejMwa0o1KyttbWxwS1RvNVpkZjFwVXJWelJpeEFpMWFkUEdiaDhFeWJZL1FvY09IVFI1OG1STm56NWRPM2Z1MU1xVkt6Vmt5SkJpLzJ3TEJnQkZLWHlmUFh2MjZKTlBQbEdWS2xYVXBrMGJUWjgrWFFNR0RGRGZ2bjNWdW5Wci9mNzc3NHFKaVZHVktsV01QNHU5ZS9lcVhyMTYrdTIzM3hRYkc2dUFnQUM3cXc0QVdDTW9BQUFBQUFvNWZ2eTR4bzRkSzI5dmI3Mzk5dHVxWDcrK3BMeFZCams1T2NhOGJkdTI2ZWVmZjliZ3dZTlZwVW9WOWVyVlN5dFhybFRUcGsydHRsRjg5ZFZYdFhmdlhrbFNiR3lzS2xldXJNREFRTjEzMzMxS1NrcFNyMTY5OU5oamo4blB6MDltczFsdnYvMjJVbE5UOWZEREQydk5talg2NUpOUGpQQWhLeXRMMzN6empjeG1zOGFORzZlSWlBaWJyUk9QSGoycTk5NTdUNk5HalZLOWV2V01jWGQzZDlXb1VVTmR1blJSVEV5TWtwS1NWSzVjT2ZuNCtPaVJSeDVSM2JwMWRmLzk5MHVTaGc4ZmJuWE5iZHUyYWVmT25UYmpOV3ZXbExlM3R5Wk1tS0JObXpaWjlTb29UZDkrKzYxOGZYM1ZzbVZMdThlZmV1b3BuVHAxU24vODhZY1JyRVJGUmFsT25Ub2FOMjZjVHB3NG9VOCsrVVRCd2NHNjk5NTdiMHFOd0oyQ29BQUFBQUFvcEU2ZE9obzhlTEFlZU9BQitmajRTSkxPbmowcmk4Vml2RE8vZCs5ZVJVZEhLeVFrUkQxNjlKQWs5ZTNiVnovKytLUGVlZWNkalJzM3p1aFgwSzVkTzdWdTNWcDE2OVpWVUZDUXNYV2lKSzFaczBaVnFsU1JuNStmMHRMU05IbnlaQjA0Y0VBdnZmU1MycmR2cjR5TURLMWV2Vm9tazBsUFBmV1UzTjNkOWNvcnJ5Z3pNOU40eGFId0RnRHA2ZW1TcEdyVnF0bmRIYUI2OWVvMlMvVDc5T2xqOWJsRGh3NVduNDhmUDY2ZE8zZmFqT2R6Y1hGUng0NDNaOHZLYytmTzZkLy8vcmQ2OWVwbDFYd3hOemZYK05sa01tbjA2TkhHRGc2cHFhazZmZnEwSG56d1FibTZ1bXJNbURFYU9YS2tQdnZzTTczOTl0czNwVTdnVGtGUUFBQUFBTmpSc1dOSDdkeTVVNzYrdnNySnlkSHk1Y3RsTXBuVXFGRWpmZmZkZDVvM2I1NnFWS21pY2VQR3lkWFZWWkxrNGVHaDhlUEhhOXk0Y1hyenpUY1ZHUm1weHg1N3JNam1nUVVkUG54WTA2Wk4wK25UcC9YMDAwOGIzOHcvLy96ek9uZnVuR0ppWW5UczJERzkrT0tMcWx5NXN0NTU1eDN0MmJPbjJHc1dmdldnc05MWWdlQjZsSFRYZ2gwN2RzaGtNcWxuejU3R1dLVktsYlIxNjFiVnIxOWZYbDVlVnZNek16TzFmdjE2V1N3V1k1ZUhpaFVyNnZYWFg3OW1JMGtBQkFVQUFBQ0FYU2FUU2ZQbXpkTzVjK2NrU1c1dWJobzhlTEEyYmRxa0w3NzRRaUVoSVhybGxWZHNHdmRWcjE1ZDA2Wk4wL1RwMDdWeTVVb2RQWHBVRXlaTUtQWmVDUWtKK3ZUVFQ1V2JtNnUvL2Uxdnhnb0Y2WCtOQ0tkT25hcWRPM2ZxaHg5K1VHUmtwSVlQSDY3TXpNelMvOFZ2Z2U3ZHU5dnM1RkJZd2FhSFBYdjJWTnUyYmExMlFIanFxYWMwZCs1Y1RaNDgyZTc1Ym01dWlveU1WR2hvcURGV3QyN2RHeXNjS0NNSUNnQUFBSUFpVEpnd1FaY3ZYNWFycTZ2cTFLa2pYMTlmblQ5L1hxNnVybnIwMFVlTmxRU0ZWYTFhVlZPblRsVmNYSnhhdFdwVjdEMnFWYXVtVnExYXlkL2ZYeTFhdEZEejVzMXQ1dVN2VklpTGl6TldKMVN0V3ZYR2Y4RVNhTisrdlVKQ1FrcDBqb2VIaHdJREErWHA2V21NQlFZR0tpQWd3TzRyRVFVRkJnYkt6OC9QK0Z4NG04UjI3ZHFwVmF0V1NrbEpzWG9GUWNwN0RhSlNwVXJHYXdnQVNvYWdBQUFBQUdXR2w1ZVh6R2F6dkwyOUhab2ZGQlJrTTFhbFNoWDE3ZHYzbXVlNnVybzY5TXJCL1BuekhhckYwZXZkTEFFQkFWYmJRam9pTURCUVVWRlJWbU9GUHhmRmtYa2VIaDZxVWFOR2lXcHloTmxzdG5tZEFTaExYSnhkQUFBQUFIQ3IrUHY3S3lrcHlkbGw0RTh1S1NsSi92Nyt6aTREY0JxQ0FnQUFBSlFaRVJFUmlvdUxjM1laK0pPTGk0dFRSRVNFczhzQW5JYWdBQUFBQUdWR1pHU2tFaElTbEppWTZPeFM4Q2VWbUppb2hJUUVSVVpHT3JzVXdHa0lDZ0FBQUZCbWVIdDdhOWl3WVpveFl3WmhBV3drSmlacXhvd1pHajU4dU1OOUxJQTdFYzBNQVFBQVVLWTBhZEpFSTBhTTBBY2ZmS0R3OEhCMTdOaFJnWUdCUEJpV1VXYXpXVWxKU1lxTGkxTkNRb0pHamh5cHhvMGJPN3Nzd0trSUNnQUFBRkRtTkduU1JOSFIwWXFKaWRIY3VYT1ZuSnlzek14TVo1Y0ZKL0R5OHBLL3Y3OGlJaUlVSFIxTllBU0lvQUFBQUFCbGxMZTN0L3IzNzYvKy9mczd1eFFBK0ZPaFJ3RUFBQUFBQURBUUZBQUFBQUFBQUFOQkFRQUFBQUFBTUJBVUFBQUFBQUFBQTBFQkFBQUFBQUF3RUJRQUFBQUFBQUNGUmhxNkFBQWdBRWxFUVZR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dURtN0FBQUFBTUFaekdhelltSmlGQjhmcitUa1pHVm1aanE3SkFCL2NsNWVYdkwzOTFkRVJJUWlJeVBsN2UzdDdKSnVDb0lDQUFBQWxEbTdkKzlXZEhTMHdzUEQ5Znp6enlzd01QQ08vUWMvZ05Kak5wdVZsSlNrdUxnNERSczJUTU9HRFZPVEprMmNYVmFwSXlnQUFBQkFtYko3OTI3Tm1qVkxvMGFOVWxoWW1MUExBWEFiOGZiMlZraElpRUpDUXBTWW1LZ1pNMlpvNU1pUmF0eTRzYk5MSzFYMEtBQUFBRUNaWVRhYkZSMGRyZEdqUnhNU0FMZ2hZV0ZoR2pWcWxLS2lvbVEybTUxZFRxa2lLQUFBQUVDWkVSTVRvL0R3Y0RWcTFNalpwUUM0QTRTRmhTazhQRnd4TVRIT0xxVlVFUlFBQUFDZ3pJaVBqMWZIamgyZFhRYUFPMGpIamgwVkh4L3Y3REpLRlVFQkFBQUF5b3prNUdRRkJnWTZ1d3dBZDVEQXdFQWxKeWM3dTR4U1JWQUFBQUNBTWlNek01UGREUUNVS205djd6dHVlMVdDQWdBQUFBQUFZQ0FvQUFBQUFBQUFCb0lDQUFBQUFBQmdJQ2dBQUFBQWlwQ2JtNnZVMUZUbDVPU1UyalZQbmp5cExWdTJsTnIxL3N4eWMzUHRqaDg5ZWxUYnQyKzNHZCsrZmJ1T0hqMTZrNnR5M0h2dnZhZE5telk1dTR3aTdkeTVVME9HRE5IcDA2ZWRYWXFOWDM3NVJWOTk5Wlh4K2ZqeDQ3cDgrZkl0clNFbkowZVJrWkZsNXIrMzB1VG03QUlBQUFDQVA2dVRKMDlxNk5DaGV1T05OOVNrU1JOalBESXk4cHJuRGhreVJMMTY5YklaMzdsenB6NysrR08xYWROR2twU2RuVjJpanVtMWF0V1NpNHVMY3RQTittUFVaRlZvLzRDcTlPc3BTYkprWmVsSzBrbUhyeVZKWHNGQnlzM0kxS1gxbTR1YzQ5dXlxUzUrODcxRDE2dnlSS1JjUEQyMFlNRUNIVGx5UkcrODhZWk1KcFBWbkxpNE9LMWR1OVptNy9ucDA2ZXJWNjllR2pKa1NJbCtoNXRsNjlhdHFsU3BrdHEzYjMvTnVUazVPY3JLeXJJWmQzZDNsNnVycXlScDVjcVZ4VjZqWWNPR0NnME5kYmkrTDc3NFFuWHIxbFdOR2pVY211L0kzOXVpTkdqUVFOT25UM2Q0L3FaTm03UjU4MmIxNk5GRE9UazVtanAxcWxKVFUvWE1NOC9vb1ljZUt2Szh0V3ZYWGxkOTl2NWJzK2ZLbFN2YXRtMmJRM09iTkdtaUtsV3FYRmM5dHp1Q0FnQUFBT0E2dEduVFJzMmFOYk43Yk5hc1dRNWZKems1V1VPSERuVjQvb0lGQzFTcFVpV1ozTjFrTXBsMGJPdzd1bkxrbUdxOThweXVIRDZtZloyZmRQaGFrblJmMGxabFgwalJIeVBlS25KTzhPSlpPdkZHbEVQWHEvUklWN2w0ZXFoZXZYcGF2WHExdnZqaUMvWHIxNjlFTmQxcVgzenhoVFp1M0tqNTgrZGY5elZpWW1MMDZhZWYyb3cvL2ZUVHhnTzZ2ZU1GOWU3ZDJ3Z0tldmZ1WGVTOFZhdFc2ZnZ2djllQkF3Y2syUThBSms2Y3FQRHdjS3V4MmJObjI3MWVXbHFheG8wYnArZWVlMDZOR2pXeU84ZlQwN1BZMm92ajZ1cXF0OTU2UzdObXpkTE1tVE4xNHNRSkRSZ3d3TzdjanovKytMcnU0V2hRY1BueVpVVkZPZlozZWVMRWlRUUZBQUFBd08wb056ZFh2KzFPME43ZENUS25wMTl6L3FJUForcVJKd2FwdkYvRkc3cHZjSEN3MnJWclovZFlTWUtDZkhQbnpsWE5taldMUEI0Zkg2K3BVNmNhbjAwZTdncjY4RTJaUnJ5cE0zTS9sMXNsUDFWbzMxS1NWUCtMYVBrKzBOU1krNS93aDFYcnRSZFUrZEZ1eHRpNVQxYnErTVNaa2lTUE9qVjFYOUpXU2RMSnQrZm83TCtXSyt6WERYTHg5RERtMzVlMDFUaW4wZTZ2NUZiSlQ1S1VQUE5mU3A3NUwrUDhmQTg5OUpCMjc5NnRaY3VXcVduVHBnb0pDVkZLU29xa3ZHOTFKUm1mQzdweTVZb3g3dVBqSXc4UEQ1czVwZTN5NWNzNmUvYXMzV05yMTY0dDhsdnU4ZVBIcTNuejVsWmp3NGNQTjM2MjkwRGF1M2R2UGZta2JaaFQrR0YvNU1pUmtxU0RCdzlxelpvMWV1bWxsNHlWQ1dscGFWcTRjS0U2ZGVwazlYZlFZckZvMXF4WlNrOVBWMEJBZ0RHZW1wcXExTlJVdTcrRG82NWN1YUxVMUZSVnFGQkJrcFIramYvV3NyT3pyZVo1ZW5wcTdOaXgrdkxMTDlXMmJWdGozTlhWVlY1ZVhsYm4xcTVkV3g5KytLRkRkYjM0NG9zNmNlS0V3NzlIbFNwVmJGYXl3QlpCQVFBQUFHNWJoL2J2MWJSWFJ1ancvdDhjbXUvYm9Ka1dmVGhEblhvOVVteFFjUExrU2VYbTV1ck1tVE9TcEhQbnp1bjQ4ZU9TcERwMTZwUzR6cXRYcjZwdjM3NVdZL2tQaGtWOXkrc0lrNnVMQW1kT1VMbW1vYW82TUZKWERoK3pPeS83M0FYbG1oM2I1ejM5cDBUNWhJZGFoUVQ1TEJaTGllb2JQSGl3ZHUzYXBSMDdkaWdrSkVTREJnMnlPbDc0c3lURnhzWXFOalpXa2pSNjlHampGUTFuYWR5NHNWcTFhbVgzV0ZCUWtNMVlodzRkako4ZC9lYmFudnpmKy9EaHd3b0lDTEFLQktaT25TcXoyYXlCQXdmS3o4L1BHRisvZnIzT256K3Y1NTU3VHRXcVZUUEd2Lzc2YXkxZHV2U2E5NXczYjE2eHgvdjA2YVBISDM5Y2tvei9lUzMyNWhWOEJTTTBORlJUcGt4eDZGcU82dDI3dDFWL2pQZmZmMS92di8rK0pCRVNPSWlnQUFBQUFMZWxkY3MrMSt6SkV4UlV2NEVtenB5bnUrOXRwQnExQStUaVVuUy83c2pJU0czY2EvOWh1cUNYWG5ySjZuM3o2T2hvNCtmOEI0MUxseTRaNGNHMXVMbTU2Ym5ubnBNa0pTWW1hdHUyYmNibmZNOC8vN3hEMXlyTTVPYXFhb1A3Mkl6djZ6UlFtUWVPR0orUHYvcWVqci82bmlUWmZQdWZMeWZ0c2pMMjdGT040VTlkVnkyRitmcjY2cDEzM2pIZW9SODNicHdrNmR0dnY5WFBQLzlzZk00M2RlcFVOVy9lWEowN2Q1WWsxYTlmdjFUcXVCRkJRVUhxMXEzYnRTZmVKSHYyN0ZIRGhnMk56eXRXckZCOGZMdzZkZXFrdExRMHBhV2xTWkl5TXpPMWFORWkxYXRYVDQwYU5UTCtibGF2WHQwNHQ2aUg1SlNVRkEwYU5NanVDb2w4aFZjOGpCNDl1dGk2di83NmEvMzIyMi9YbkZjdzZDZ3QwZEhSc2xnc09uRGdnS0tpb2pSbzBLQWlYeE9DZlFRRkFBQmxwRi9XOG45OXBHM2ZiZENwWTMvSW5KSGg3SklBL0FsNWx5dW5tZ0ZCYXQyaHEvb01mbGJsZkh5ZFdzL3N5UlBVdlU5L1BmL0s2M0ozTDkzbDZjdVhMNWNrZmZYVlY1by9mNzVOTTBOSit2TExML1hsbDE4NmREMFhGeGZqWVRNckswdmJ0bTB6UHVjLzBFMmFORWxWcTFZdDhocDc5dXpSUC83eEQwbFNSdUorWGZuOXFIR3NVdSt1TnZQckxaaXUzS3RYSlVuNzJqOHUvNUdEVmZIaGpzWFdlU2wycXl4WldhcllvMTJ4OHdvM0p5eE93VVo3RVJFUmt2TENFcFBKWkh3dXFHYk5tbmJIN3hSSGpoelIrdlhySFpwNzVzd1pIVHAwU0k4OTlwaWt2R1g4NjlhdFUxaFltRFp1M0tpTkd6ZmFuSFA0OEdHcm5oY0ZYMWVSOG5wY2ZQZmRkMVpqQlZjKzJEdHVyN2RDL29xSFE0Y09LVEF3VU83dTdsYkhmLzc1Wi8zMjIyKzYvLzc3YlY0dGtLU3paODlhclhvb0tDTWp3NmFHb21UWStUZEw3ZHExSmNuWVdhTnk1Y3JYdFJLb0xDTW9BSUF5THVIZlcvWCt4TEY2NEtFT2VuVmFsT28xYUNodkh4OW5sd1hnVDhpY25xN0RCL1pwM2JMUDlMZklMaHI5NW5TRlAvRGdMYThqZi9sN1VQMEdOeVVrS0dqSGpoMUZIaXZZcEs2dzYra3VYNk5HRGFzZUJSczNidFEvLy9sUFk4bTRwNmVudkx5ODVPUGpvN01yMSt2c3Y1WWJjKzBGQlI0QjF2ME8zS3BWbGxldzdWTDVnbEpXYlpCcnhRb3k3ejBvODk2RGtxUUtEMFhJMWErODljUnJCQVhmZmZlZDFUdnhoZjg4U3ZvS3c4M3cvZmZmR3ovbmh6VUZ4d29lc3plZXo5dmIyeXJZU0VwS0t2YSt1M2J0MHE1ZHV4eXFjZXZXclRLWlRLcGF0YXBSNC9UcDArWHI2NnNCQXdabzVzeVp1dXV1dXlUbC9SbS8rT0tMeG1xTTQ4ZVBHNEZCOSs3ZDllQ0RlZit0RGhvMHlPYVZqNEs5SXV3ZGwvSmVrY252VDVEdjdObXpldVdWVjlTc1dUT05IVHZXN21xZXI3LysycVl4NDJlZmZhWjE2OVpwekpneGRyL3BUMGxKdWFIWE52SWxKQ1JZZmJaWUxOcTh1ZWpkUGV4cDBhS0Z5cFVyZDhPMTNHNElDZ0NnREV2NDkxYTkrOW9vVGZyZ0k0VzN2UFgvMkFkd2UvSDI4VkZvMDJZS2JkcE1DVHUyYXRKTHoycnMyelBVOUJiLzM0OXpwMDlKa2g1L2R0aE5EUW5Pbmoyci8vem5QNUtrSlV1V0tEYzNWMDJiTnIzR1dhVW5PenRibVpuLzZ5dFFyVm8xNC8zMzJwTmVVdTFKTCtuc3g4dUszSTNnbDBEci83MFVmUFhBNU9HdTJ1T3RkMXJJM0hkSWFWdCtraVQ5TVhTU01kNWczVCtOZmdWWnlYa04veklQL2lGWDM3eUhwK3h6ZVErWm1mc1A1MTNiMDBNeE1URldEOHoyZ29LU3JFcll2SG16bGkxYjV2RDhhL253d3cvdE5weTBOM2F0QjN0L2YzK3JvS0JnTTBON0hudnNNVDN4eEJNMjQvYitqTDc5OWx0WkxCYU5HVFBHR0Yrd1lJSGMzRXIyR0ZlaFFnWGpJWC91M0xuYXNHR0QxZkVGQ3hZWVA5czdIaE1UWS9jYitXclZxcWwzNzk3NjRvc3ZORy9lUEwzd3dnczJjNzc4OGt0MTY5Yk5lTmhldlhxMVZxeFlvVnExYXFsdTNicDI2eTJOWm9abno1N1YvdjM3SmVXOWxyRi8vMzdWcjErL3hJMUdvNktpRkJnWVdLSno3Z1FFQlFCUVJtV2tYOWI3RThmcWpRLytvYVl0V3p1N0hBQzNtZkNXRDJyU0J4L3B6VkV2YW41TTdDMTlEZUZNY2w1UWNQZTk5cmR4S3kwYk5teFF4WW9WbFpLU0lpOHZMMDJkT2xVVEowNDB0bzg3Y3VTSXRtelpVdUxyNWpkWm16MTd0czZkTzZjaFE0WklLcnBIZ2IzVkNWT25UdFU5OTl4VDdIMGFidnE4eUdNbWs0dlNmdmpSYXV6MDdMemw1WUh2djZyS2Zib3JjLzloWTZ2Rndsc3UvdjZJZFgrRmduTzhHdHlscUkxNTExcTZkS214SXFMZ2N2cy8vdmpEWnF6Z3NZTGpYYnAwMGVYTGwwdlUyZDRSaXhZdEt2YjQyYk5uOWU2Nzc2cDM3OTVxMmJKbGtmTUtmNHMrYmRvMDQrZVhYMzdaK0Rrbko4ZnUvS0w4K09PUE9uVXE3Kzk2VEV5TTB0UFRiUm9EbmpsenhtckpmMHBLaXJIeUlMOFJaMkhQUFBPTXpZb0JEdzhQelo0OVcxV3JWbFdUSmszc3JpZ29TcjkrL1pTVWxLVFkyRmpWcWxYTDV1OXJlbnE2UHZua0U3M3d3Z3Rhdm55NVB2LzhjOVd0VzFlVEprMVN4WW8zdHZOSWNlTGk0bFM1Y21XZFAzOWVHelpzME5HalJ6VjgrSEM3ZlJxV0xWdW14WXNYMCtpd0FJSUNBQ2lqbHYvckl6M3dVQWRDQWdEWExiemxnM3Jnb1E1YS9xK1A5TlN3NGh1V2xhYnMvNzUzWDZOMndEVm1YcitNakF4OS9mWFg2dHk1czFhdlhxMUhIbmxFTFZ1MjFOdHZ2MjEwVDkrOGVYT1J5NWlyVmFzbWIyOXY0M05xYXFxKytlWWJKU1FrNk1DQkE1THl2cW51MnJXcjBUVHhuWGZla2Evdi93S1hyVnUzYXVuU3BYWjNSU2pZb000dWsrbWFyeGtVREFyU2YwNVV5aHJiOTkzekJTL08reGIyd2hmcmxMSjZvNEkvbXlIOTk0RTNaY1UzdXJCcWd6SEhwWnkzM1d2WTY2aHZiMnpQbmozYXMyZVA4YmxEaHc3cTBhT0hldlRvVWV6dlUxS0ZsOUhIeHNicXh4OS8xSmd4WStUcDZhblUxRlFsSnljck56ZlhacTZVdDEyZ3A2ZW56WGhJU0lqZCsrV3ZEckgzdm41aEZvdEZ5NWN2bDR1TGkxWDMvc0lLOXg5WXZIaXhGaTllYkRQUDBhYWI1ODZkdSthYzZ0V3JXMjFaYVRLWk5IejRjSjA4ZWRMdW4xUG56cDBWR3h1cjFOUlU3ZGl4UTZHaG9YcjExVmZsY3hOZmM4ekt5dEw2OWV2VnJsMDd4Y1RFNk9HSEg5WXZ2L3lpV2JObXFYNzkrcXBhdGFwTUpwTk5YNFY4WnJQWjZyL2Zzb2lnQUFES3FHM2ZiZENyMDI3OC9UOEFaVnZQdms5bzZzc3YzZEtnSUorajM4eGVqL3p0MjlxMGFhUFZxMWRMa3JwMTY2Yjc3NzlmVmFwVWtmUy9IZ1dUSjA5V2FtcXFwaytmYnB5Zm5wNnVwVXVYNnVyVnEvTHc4TkNGQ3hlMFpNa1NlWHA2cWxhdFdqcHg0b1QrK2M5L3ltUXlhZmZ1M1pLazRPQmdxd2VYL0c5YlM5S0V6WktUOTFCcGNuZlY1WC92MHNHL0RyTTdyL0N1QjFuSlorVnpmMk9sLzdUSDd2enlEK1oxd3IvMHpXYTVlSG1xZk5zVy8vdGQvM3RPL3B5aUZQeTI5cGxubmxHMWF0VnNIblFqSXlQVnExY3ZZNVhGcmZMOTk5OXI3dHk1cWwrL3Z2SE5mM0ZXckZpaHpaczM2NjIzM25MNFcvRkxseTVKY3F5WjRaWXRXM1R3NEVGMTZkTEYyQ3F5b1B3ZUR3V1h4UmZYbzZCZ2M4TWJOVzNhTkpzd3hOdmJXek5tekpDcnE2dlMwOU8xYk5reWJkdTJUWkkwY09CQS9mVFRUOXF4WTRkYXRteXAwYU5IRi9tQW51OUdteG11WDc5ZWx5NWRVcGN1WFJRVEV5T1R5YVNoUTRlcWJkdTJxbFdybGxhdVhLbFZxMWJwN2JmZnR0bmljdW5TcFlxTGk5T2NPWE91V2VlZGpLQUFBTXFvVThmK1VMMEdEYTg5RVFDS1VhOUJRNTA0ZHRUWlpaUzYxYXRYcTFldlhqYmYvdWFIQkFXMWI5OWU3Nzc3cm43OTlWZUZob2JxOTk5LzEzdnZ2YWN6Wjg2b1ljT0dhdDI2dGFwWHI2N2h3NGVyVmF0Vyt2YmJiL1h4eHg4YjcraWZPM2RPNWN1WGw4VmlzV29xWnphYkpWazNtak9aVEVVK21HWWs3cGM1TWUrZGJGZWZjc3ErbXRkTU1IakpMTG43NTNXWHY3VCtCNTJhOXBITnVSVjdkcEJ2NjJiNlQ1UGl2N1hQUEpRa2p6bzFpNTF6TFVsSlNUcDM3cHphdG0xN1E5Y3BMYkd4c1VaSU1HblNwR0liMTFrc0ZuMzIyV2RhdVhLbGF0V3E1VkNva08vMDZkT1M4a0tBYTcyeVVydDJiZDF6enozcTBhT0gzYURneXBVcmttUjNSWU05MTFwU1AydldMQjA0Y0VCejVzeHg2SHIyV0N3V3JWMjdWc3VXTFZOYVdwcXg2c0RYMTFjalJvelFwRW1UZE96WU1hV25wMTh6WExtUlpvWlhyMTdWc21YTDFLcFZLNnNkTjF4Y1hIVGZmZmZwNnRXcldyZHVuYXBXcldxMzkwQm9hS2lXTGwycURSczJxR2ZQbnRkVnc1MkFvQUFBeWloelJnYTdHd0M0WWQ0K1BzcThBN2RVdmVlZWUvVElJNDlZZGU0dnlnTVBQS0RxMWF2cm80OCtVcXRXcmJSOCtYTDUrL3RyeXBRcHV2ZmVleVZKNWNxVk14b1JGdmJISDMrb1pzMmErdTY3Nyt3dXhTLzR2cmlMaTR0V3JWcGxNeWYxdSswNit1THJxdEF1NzExNjk1clZsWjJTVjd0blVHM2o0VDZqdW0zUWtjK3RVdkg3MmVkZXVhcU1oUC9JNy84ZUtuYmV0ZVRYMzdxMWMxOTlzMWdzV3JKa2laWXRXNmJRMEZDTkh6KysyT1htRnk1YzBPelpzNVdRa0tEZzRHQ05IejllbFNwVnNwbDM1TWdSdStjZlBKaTNpOFNDQlF2c25sZnczZjdnNEdCTm1USkZKMCtldEh1dC9QRG93b1VMeHFzcitlTkY5U2dvdU1LZ0tNWHQxakZnd0FEMTdkdlhaangvSjRIRml4ZnJ6Smt6cWxldm5rYVBIcTFObXpZWnIrWTBidHhZUTRZTTBmejU4elYrL0hoTm1EREI2aUcrc0J0cFp1amg0U0YvZjMrYmZnNzV2dm5tRzZXa3BPalpaNSsxMjFBekxDeE1JU0VoV3JseXBicDA2V0wxbWtWWlFsQUFBQUFBRlBMeXl5L0wxOWZYb2FEQXhjVkZBd2NPMVB2dnY2OVRwMDZwWDc5K2V1U1JSeHp1VFAvcnI3K3FmdjM2eHVmUFA3ZmZoREEyTnRabVAvdjhIUWVPREhsRlZRZjNWVTVxbWp4cTE3RGF6akRyekFXWlhGMGxTVG1YMGh5cXlaNUwzMnhXYnVZVmxYOG80dHFUaS9EdmYvOWIzMy8vdlpvMmJhcmc0T0Rydms1cHlQLzIrNEVISHRESWtTT0xmQ0RNenM3VzExOS9yYzgrKzB3WkdSbnEzTG16L3ZhM3Z4VTVmK1RJa1hiSHQyL2Zyc0RBUUxzaGdUM0Z2VnFUdjZQRXVISGpyTWFMNmxGUTBEUFBQS1A3N3J0UFV0NzJuNTk5OXBtaW9xS00rdzBkT2xRREJneFFxMWF0akhQc0JRd1dpMFhidDIvWGtpVkxkUHo0Y1ZXclZrMGpSNDVVMjdadFpUS1p0R25USnF2NVBYcjBVSHA2dWhZdlhxd3hZOGJvcFpkZXNyczFZbWtZUDM2OC9QejhiRlo4WkdSa2FPWEtsYnI3N3J1TGJWRFpwMDhmVFo0OFdSczJiRkN2WHIxdVNvMS9kZ1FGQUFBQVFDRUZtd282NHU2NzcxYno1czIxYytkTzFhcFZ5K0dRNFBUcDB6cDA2SkFpSXlPVm5wNHVTVVUyZWJONU1MVllsTEo2bzF6S2VTbHd4bXZ5Ni95Z2ZvMTRWQlU2UEdBMTdmZklaMHYwdXlTTmZsdEpvOSsydmxWT3JrN1BYaVRYOHI2cTJOWHhWd2J5bDl2bjV1WnE2OWF0aW9xS2txK3ZiNUU3UE54SzNidDNsNGVIaDdwMjdXcjNtK1hLbFN2cjJXZWYxYXBWcTNUMjdGblZyRmxUWThlT05SNnlpMUs0NzBMMTZ0VVZIeCt2STBlT2xHZzNnWUlLZjlPL2UvZHVCUVVGNllNUFByQ2FVMVNQZ3NLL1YzN2ZpOHFWSzB2Syt3YmY5Yjloa2lSVnFsU3AyTjRZRnk1YzBNU0pFM1g4K0hHVksxZE9Bd2NPMU1NUFAzek5kL3I3OXUyckNoVXFhUDc4K1hycnJiZlVzV05IUGZIRUV3NkhKNDd5ODdPL09tYjU4dVZLVFUyMTJvM0NubWJObXFsV3JWcGF0V3FWdW5YclZpWjdGUkFVQUFBQUFOY3BLU2xKUzVjdTFZRURCelJ6NWt5TkdUTkdNMmJNVUhwNnVycDA2WExOODllc1dTTTNOemMxYTlaTVAvendROGx1YmpLcDF2Z1g1RmszUU43MzF0ZTV6MktVZmU2Q0tqL2FUWkxrV3Q1SDVacmVxNkNvMStWZXRiTERsNjM2UktSOFd2N3ZZZGd6cUxiT2ZQaXBNZzhja2YvSXdYTHh1WFkzK056Y1hNMmJOMCtiTm0yU3lXUlNkSFMwSG5ua0VRVUhCK3Z2Zi8vN3RYZHR1QVhjM056VXJWczNxN0hNekV6dDNyMWJPM2JzMFBidDIzWGx5aFhWcUZGREw3endnanAyN0dqMU1GMVlRRUNBSG56d1FadHRLeTlldktoNTgrYXBjdVhLTnZkelZNR2RMOXpkM2JWOSszYTFiOS8rdXE1VkdpcFZxaVJQVDA5MTZ0UkpBd2NPdFB0Z1h0UnVEZDI2ZFZOQVFJQm16cHlwdUxnNEpTY25hOHFVS1ZaejB0TFNITjZxTUMzTnNWVXlaOCtlMVpvMWE5UzZkV3VGaG9aYUhjdk96cmI2YkRLWjFMTm5ULzNqSC8vUWpoMDcxS1pORzRmdWNTY2hLQUFBQUFCS0lQOTFoTFZyMTJyaHdvWHk4dkxTWC83eUY1VXZYMTV2dlBHR0preVlvRGx6NW1qMzd0MGFQSGl3cWxTcElvdkZvc3VYTDZ0Y3VYSktTa3FTbTV1YmpoNDlxdlhyMSt2QkJ4KzBhcUJYM0h2aWhaZWpWK3llOTdCNDVlaHhuWm82VHo3TncrVDdRRk5Ka25lakJtcXcraC9HM0t6VDUyVEp6cEdyajdkeVVuT1Uvc3RlbWV4OFUxcXU2YjJxOUhBbjQvT2xEVnQwYXNiSDhyeXJqcW8vYi8rOTc4S21UWnVtK1BoNFBmYllZd29LQ3RLc1diUDB5eSsvcUdYTGx0cTdkNjhPSHo0c056YzN1Ym01eWRYVlZTNHVMc3JKeWRHSUVTT1VuWjJ0Yjc3NVJ0bloyY3JLeWxLM2J0MktiVEI0dlRJek0zWHExQ2tkUDM1Y0J3OGUxUDc5KzNYbzBDRmxaV1hKMDlOVHpabzFVNmRPbmRTMGFWTzdLdzRLYTlHaWhWcTBhR0UxbHBHUm9jbVRKK3ZpeFl0NjdiWFhqT2FEdWJtNXNsZ3NSdkR3KysrL1M1TE5TaFIzZDNjRkJnWmFmYnUvY09GQ1pXUmtGTmtNOHRTcFUvTHc4TkMrZmZ2c1h0TlJxYW1wOHZIeE1Yb2RGQXhKVENhVHBrNmRhclhLSlQwOVhibTV1Zkx4OGRHRkN4ZTBiOSsrSXBzdGhvYUdLaW9xU2t1V0xMRzd0RDgxTlZXZmZQTEpkZFZkbEdyVnF1bmRkOStWbjUrZkxsNjhxRU9IRHNuSHgwZloyZG5hdm4yN3pVcWVEaDA2S0Nnb3lDWlVLQ3NJQ2dBQUFJQVN5Ry9RZHVIQ0JYWHQybFdQUC82NHlwZlA2d2xRbzBZTlRaczJUZE9uVDllMmJkdDAvdng1VFowNlZSYUxSWU1IRHpZYXp6VnAwc1RvZk4rblR4K3I2eGY4OXJpZ0gzNzRRU3RXckxCNzdIVDBJbGx5c2hVd3ZlZ2wxUmZYYk5TSnQ2eXY3ZGZWK3B2UzBQaFZjcTFZd2ZpY2szcFpTV09teXFXY2wrNzZhSXBjdkJ6cnNsKytmSG45NVM5LzBSTlBQQ0ZKQ2d3TTFKbzFhN1JyMXk3RnhjWHA2dFdyRGwybldyVnE2dDI3dDBOelMrcU5OOTdRYjcvOUppbnZ0WTY3N3JwTDNidDNWK1BHalJVV0ZsWXFUZXdtVDU2c2d3Y1BxbCsvZm1yZS9IL2JSeVlsSlduRWlCRnlkWFdWbTV1YnNZdEJmdlBMZkRWcTFMRHEvcCtlbnE3MTY5ZXJVYU5HTmxzVTVsdTRjS0YyN05oaG5GKzNidDBpNjZ0UW9ZS0NnNE90Z3BEZzRHQlZxRkJCRXlkTzFOR2pSeVhsQlFNTkcxcnZsRlQ0ejJmUG5qMmFObTJhMVZoeDM4U1hLMWV1eUcwd2I2U1pZWEhxMWFzbktlK1ZtTGZlZXN2cVdPSC9EcjI4dk1wc1NDQVJGQUFBQUFBbDBycDFhMjNhdEVuUFB2dXMzWWUxU3BVcWFjcVVLVnE3ZHEwZWZQQkJtVXdtbVV3bVBmSEVFN3AwNlpJcVZLaWdUcDA2R2QzWjg3OHREZ2dJVUtkT25ZcDhOendzTEV3WEwxNjBlNnoyaEtHcS9HZzNlZFd2VzJUZGxSN3BJdmRhTldTNW1pVkxUbzVjL2NxclFqdnJ4b1R1TmExZkNYQ3Q0S3ZnUmUvSmtwMGpyNGIybXcvNlJqUlJqV0ZQV1kwOS9mVFRWdC9RQmdVRmFkaXdZVlp6c3JPemxaMmRyWnljSEt0bDZnVWZXcS8zMjNCSFBQUE1NenAvL3J4cTFhcWxtalZyRnZ0YXdmVWFQSGl3ZnZ6eFIvWHIxODlxdkU2ZE9vcU1qRlJXVnBaeWNuTGs2dXFxc0xDd2EvWS84UEh4MGVqUm8xV3JWaTJiWTU5Ly9yazhQVDNWdUhGamRldldUUzR1TG1yUW9JSHhmbjJGQ2hYVXAwOGZxNzlmelpzM3R3b3dKT245OTkrWGxMZjE0cWxUcDJReW1SUWNIS3k3Nzc2NzJOb2FOR2lnLy91Ly96TWFDQVlFQktocjE2N0ZubVBQUXc4OVpQUk9jRVNMRmkxMDRjSUZ1OGRjWFYyMWJOa3lteDREMWF0WDE2UkprNVNibXl1VHlhU3FWYXNxSUNDZ3hMWGV5VXlYTDErMk9Mc0lsQTJkN2czUWt5K08wcE12MnU4RUMrRFc2blJ2Z1A3OWgvMy94d29BSmZGQVVHVnQzSHZzbHQxdjlGTjl0ZnVuZjEvWFBmdjE2NmNGQ3hZVXV3MmVJeXdXaTBQTDBRSGMrY3htc3dZTkdxU2xTNWM2dTVRUzgvWDF0ZnQveUlyZWN3TUFBQUM0dy9qNyt4dGJ5OTBJUWdJQStaS1NrdVR2Nysvc01rb1ZRUUVBQUFES2pJaUlDTVhGeFRtN0RBQjNrTGk0T0VWRVJGeDc0bTJFb0FBQUFBQmxSbVJrcEJJU0VwU1ltT2pzVWdEY0FSSVRFNVdRa0ZEc2JpVzNJNElDQUFBQWxCbmUzdDRhTm15WVpzeVlRVmdBNElZa0ppWnF4b3daR2o1OCtBMzNQZm16WWRjREFBQUFsQ2xObWpUUmlCRWo5TUVISHlnOFBGd2RPM1pVWUdEZ0hmY1BmUUNsejJ3Mkt5a3BTWEZ4Y1VwSVNORElrU1BWdUhGalo1ZFY2Z2dLQUFBQVVPWTBhZEpFMGRIUmlvbUowZHk1YzVXY25Lek16RXhubHdYZ1Q4N0x5MHYrL3Y2S2lJaFFkSFQwSFJzd0VoUUFBRXBOcmtWS3UySlJPWGVUM0s5ak8rcXNIQ2tqeTZMeW5pYTUwRkFjd0UzbTdlMnQvdjM3cTMvLy9zNHVCUUQrVkFnS0FBQTN6SnhsMGJyZmN2VHo4UnpsV0NTVFNRcXA2cUtlOTdqSnYveTFuL2hQcFVucjltYnB3UGxjV1N5U3EwbHFYc2RWUGU5MWxiY2JpUUVBQU1DdFJGQUFBTGdobWRuUzdPMVpPbjNaWW94WkxOSytzN2s2ZFA2cVhtenRyam9WaXU2ZGUreWlSWFArZlZWWnVmOGJ5N0ZJOGNkeWREUWxWOE5hZThpTC8yOEZBQUJ3eTdEckFRRGdoc1FkekxZS0NRckt5cFZXN2NrdTl2eFYvOG0yQ2drS09uM1pvdThPNXR4b2lRQUFBQ2dCZ2dJQXdBMzU1V1FSVC9uL2xYVEpJbk9XL1dOWHM2WGpsNG8vLzVkVEJBVUFBQUMzRW9zNUFRQTNKRFhUL21xQ2ZDRlZYZjQvZTNjZUZ5c1ViYzRBQUNBQVNVUkJWRlgxUDM3OE5leWJJb283SW9vcmlncG11TytLVzUvUXRNeFNLeittZmsxVHlUVzNyRFJ5eVNXM2NxL2NGN0swTkRWeXd4VkZORTBGQ1JjV0YxeGdXR2ZtOXdjLzdzZGhGZ2JVU0hrL0g0L1BvNWw3enozM3pFQWZPdTk3enZ1TnRRcjJYYzNtOUEwdDk5UTZYQjFWTktwb1Rmc2ExdlJ0Wk1QR3M5bVk2dVZCbXZuK2hSQkNDQ0hFMHlVckNvUVFRanlSMGs2bWt3Mld0SWMzRzltdzRtUVd2LzZsNFhhcURvME83cWwxSElqT1p0R1JUSHpLVzlHNnV1a1NDZWI2dDlTZVBYdElURXcwT0o2WW1Nam5uMy9PK2ZQbm4vZ2VuMzc2S2ZQbnp5Y3VMczVrbStEZ1lBWU9IRmlvL2xOU1VnbzdOQUJXcjE3TjZ0V3JVYXZWVDlSUFhnOGVQT0RXclZ2Y3ZuMjd3TmNtSmlaeTkrN2RwenFlSjdGdjN6NSsrZVVYc3JQTmI1Y3ByT3ZYcjV2OS9YZ2FNak16MmJWckZ3OGVQSGltOXhGQ0NQRmlrMENCRUVLSUovS1NoK2svSlcycjIzRDh1cGFZZThhM0Z5U202UGo1VHcwZGExcGpaeUpXME1STS81YUlpSWhnenB3NWZQamhoMlJsNmUrQnVIcjFLbUZoWVV5Yk5xMVFFOTFjRHg0ODROQ2hRK3phdFl2TXpFeVQ3UklURTdsMTYxYUIrOSswYVJQdnZQTU9zYkd4aFI3ait2WHJXYjkrUGFtcHFTYmJwS2VuTTJ2V0xLS2lvaXpxTXlzcml4RWpSakJ3NEVBV0wxNWM0REdGaElUUXQyOWZMbHk0VU9Ccm40VkZpeFl4Yjk0OHN6L0R3dHF3WVFPREJnMWkxcXhaYUxYbXQ5czhpZVhMbHpOLy9ueSsvZmJiWjNZUElZUVFMejRKRkFnaGhIZ2liYjF0cUY3YStGUC8raFdzT0huRGZJNkJVemMwMkZ1cnFGM1dNRkpRdmJTS050NkYzeVdYa1pIQm9rV0xBQmc2ZENpMnRyWjY1MXUwYUVIMzd0MTUrUEFoSzFhc0tQUjlUcDQ4aVU2bm8zTGx5dFNvVWFQUS9SaWowV2c0ZHV3WUR4NDhZUHo0OFlVS05GaHE0OGFOSERod2dFbVRKbGtVTE5pOGVUUHg4ZkVBSEQxNmxMTm56MXA4ci9Qbnp4TVZGVVhUcGsycFY2K2UwVGJidDIrblU2ZE9GdjJ2ZS9mdWV0ZmV1SEdEQ1JNbWNPL2VQWXZIOUN3MWI5NGNLeXNycmw2OXlzNmRPNS9aZmQ1KysyMmNuSnpZdTNjdmx5NWRlbWIzRVVJSThXS1RIQVZDQ0NHZWlMVUtoalMxSXl4YXc4bnIyU1NuNVd3WGFPWnBqWnVUaW1TMStSd0RHaDA4eXREUnVMS0tXdy9oZnBvT04wY1ZUYXJZME5iYkd1c24ySG13Wk1rU2J0eTRnWk9URTFGUlVVWW52NW1abWRqWTJHQmpZNk1FRlV3SkNncWlTcFVxQnNmRHc4TUJhTjI2ZGVFSGE0SzF0VFhUcDA5bitQRGhKQ1ltTW5IaVJCWXVYSWlycSt0VHYxZi8vdjJKaVlraFBEeWNTWk1tTVhQbVRIeDlmWTIyalkyTlpjT0dEZGpZMlBEYWE2K3hhZE1tWnMrZXpUZmZmSU96czdQWisraDBPcFl2WHc3QXNXUEg2TlNwazk3NW1UTm4wcVJKRTBxVUtLRjgzd2tKQ1dSbFplSGg0WUZLcGY5TGNlUEdEZXpzN1BTT3paOC9uOGpJU01hT0hjdmN1WE1wVmFwVXZwOWZvOGtKYXVYdC8ybW9XclVxM2J0M1orZk9uYXhkdTVhMmJkdGFOS2JINWYyZThqTml4QWlMMnYzMjIyOEY2bGNJSWNTTFR3SUZRZ2doQ2kwekc4TGpOSnkra1pOL0lMZk00ZTFVSFRzdlpoUGdhVTFKQnhYSlpoSVNXcW5BeFU3RnZpdGE3cW9CVk54UncyOVhzamx6VTBPRGlsYTA4TExHMmE1Z2s3Y0RCdzZ3ZS9kdUFOUnFkYjVQY2ZmdTNadHZueTFhdERBSUZEeDY5RWdKRkhUczJMRkFZN1NVcTZzck0yYk1ZT1RJa2R5NmRZdkpreWN6Wjg0YzdPM3RuK3A5cksydG1USmxDcE1tVGVMczJiTjgvUEhIZlBIRkYvajQrT2kxZS9qd0lWT25UaVVqSTRPQkF3Znk5dHR2azVpWVNGaFlHRk9uVG1YV3JGa0dFL2ZIN2RtemgwdVhMdEdzV1RNcVY2NE01RXpTZCs3Y2lVYWpvV1RKa2dES2FnR0F2bjM3a3BLU3d1clZxL1g2MHVsMEJBWUdHdHh2d29RSmpCdzVrcmk0T01hTkc4ZThlZk53Y1hFeCsvbHpBd1ZXVnM5bXdXWC8vdjBKRHcrblc3ZHVacjhmYzZ5c3JKVHY3RW5kdUhFRG5VNlNoUW9oaERBa2dRSWhoQkNGY2o5Tng4cVRtY1EvTXQzbTcvdGFHbGF5SWl6YTlQYUQrdVd0eU5KQy9DTU44TDlnUUxZV0VsSjBKRnpSRVA2M2huZGVzcVdxbTJVVHVLaW9LT2JNbVFOQWxTcFZXTFZxbGNtMm5UcDF5cmVOT2Z2Mzd5Y3JLd3RmWDE4OFBUMEwxWWNscWxldnpvZ1JJNWd6Wnc1bHlwUlJKclZQbTYydExkT21UV1BreUpFa0ppYVNsSlNrRnlqSXlNaGd4b3daeE1mSDA2QkJBOTU4ODAwQVB2endRNjVldmNxNWMrZjQ3TFBQbURadEd0YldodHRKRWhNVFdicDBLYlZyMTlacnMzVHBValFhRGErLy9qcTFhOWZXdXlZOVBaMTc5KzRaWGMyUmxwYUdUcWN6MkZiaTd1N09yRm16R0RWcUZOZXVYZVBqano4bUpDUUVCd2NISWlNaldiQmdnVUZmdVVrTWh3NGRhblJWZ1lPREEwdVdMRkhlWDd4NGtaRWpSNXI4TGsxWnUzWXRhOWV1dGFodFNFZ0kvdjcreW5zWEZ4ZWp2NnZwNmVtRWhZWFJ1SEZqeXBZdGExSGZRVUZCWm5OV0NDR0VLTDRrVUNDRUVLSlExcDdPTmhza0FBaUwxdERmMzVZL0U3UWtwUm8rdVN4aHIrTFZlalljanRXZzBabGVNZkFvRTFhZXpHWlVTOXQ4cXlCY3VYS0ZxVk9uS29rTHRWcHR2aFVETEduajdPeHNkUEw0NjYrL0FpaDc1QzFaSHA1Zm01bzFhK3BOU0hNRkJnYmk1dWJHeXkrL0RFQjBkRFJEaHc3TjkzNlA2OWV2bjhHeHZFdlBYVnhjK1B6enozbnc0QUYxNnRSUmpqOTgrSkRKa3lkejhlSkZxbFNwd3ZUcDA1V0p2b3VMQzdObXpXTGt5SkdFaDRjemJ0dzRwazZkcXJkRklqczdtMW16Wm1Galk4T1VLVk9VYXc4ZlBzejI3ZHRwMUtnUmd3WU5NaGpmd1lNSDBlbDBlaFBtWExsVkU0eXRGcWhhdFNxVEowOW0wcVJKL1Bubm44eWVQWnNwVTZhUWxwYkc5ZXZYVFg1SE4yN2NNSHJjd2NGQjc3MjF0YlhKYlJZNm5VNnBNT0hrNUZUbzdRdzJOdm4vcDVwYXJXYnk1TWxFUlVYUnBVc1hSbzBhWlRSSUk0UVFRbGhLQWdWQ0NDRUs1ZnFEL0RPM1g3Nmo1Y29kRFNOYTJMTHJvb2FJV3hveU5XQ3QwdUZiMFpwWDZ0cWcxY0h2Vi9NdlI2Zk8wckgzaW9hK0RVMy82WXFLaW1MeTVNbW8xV3A2OSs3TjFxMWJ1WG56SmoxNzlqVGJ0eVZ0VnExYVpmQkUrOHlaTTBSSFJ3UC95MDlnN0tuMy9mdjNlZlRvRVZaV1ZrckdleHNiR3lwV3JHajBYaFVxVkRBNWp0d2dBZVFzUTg4dkgwQ3UzQ2ZIbGs1YUsxYXNxRGUrNjlldk0zMzZkT0xpNGloZnZqd3paODZrUklrU0J1UCs0b3N2R0Q5K1BPZk9uV1BZc0dGTW5EaFJ5WE93YU5FaXBjTEIyMisvYlhEUHMyZlBFaGdZQ0VDSERoMlVaSVJyMXF4QnBWTFJyVnMzamh3NWdyMjlQZDdlM2pnNU9mSGpqejhDNE8zdGJmUnpORzdjbU1HREI3TnAweVlsU05LMGFWT2orL0k3ZCs0TUdOK0dZaXk0VTZ0V0xVSkRRNDNlOThHREIvVHUzUnVBNzcvLzN1QzdLcWozM250UCtkMTY3NzMzOU02bHBLU1FuSnlNdGJVMUZ5NWNZUERnd1JiMVdicDBhVXFYTHMyUUlVT1VuQkZDQ0NFRVNLQkEvRXZvZERxdS9CbkZrZjE3T0h2OEtIZVRFcm1ibEVoVzF0TXZVU1dFK0dlVWRsTHh0cDhObnFWeXRndjA4cldoZTEwYjBySjBPTnFCTlNwc2JYSTJHM3pjd1k1Zi9zb20vRy96d1llSW05bG1Bd1huenAxRHJWWVRGQlRFa0NGRDJMcDFLMjV1Ymd3WU1NRGtOUXNXTE1pM0RZQ2JtNXZCc1I5KytFRjVuYnYwM2RpeThGR2pScEdjbkl4R295RXhNWkZhdFdvUkhSM052SG56Q3B6UTduSFZxbFV6T1ZITkszZWl1MkxGQ291WHBrUE8veitIaG9heWN1VktNakl5OFBUMEpDUWtCSGQzZDZQdHExZXZ6b0lGQzVnNGNTSzNidDFpekpneHRHblRoc0dEQjlPeFkwY3lNelBadDI4ZlhsNWV0R3JWQ29EdnZ2dU9hdFdxMGJKbFMrVTlRRXhNRERObXpPRDI3ZHNNR0RDQWF0V3E4Y2NmZitoOTc1Q1RmTkJjb0tkMzc5NTA2TkRCNk0vdzhjK3AwK2tzZW9KdmlZeU1ET1gxMDhnbFlXNEZSQzZOUm1OUnU3enlidHNvckZjRDZwUDY2TUZUNlVzSUlVVFJra0NCS0hKbmpoL2htOW1mYytYUEtHenQ3S252OXhLTkFwcmpWc1lkVzd1bm02aExDUEUvNnhiUGUyWjlsM2FDa1Mxc3NiRlNzZStLaGxNM3NybVhCdG84dXcvc3JjR3psSXJXMVcxNHJiNHRsVXRxMkJwbGVuV0Ixc3oyQklDMzNucUxTcFVxMGE1ZE8rV1lpNHNMUFhyME1Ibk5nZ1VMOG0xanpJVUxGNGlNak15MzNZMGJON2h3NFFKOSt2VGg0TUdEQUxSczJaTExseSt6Yjk4KzVhbXpNUXNYTHVURWlSTUd4MWV1WFBsVUV4bWVPWE9HTDcvOFV1K1l0YlUxMzMvL1BXZlBubVhwMHFYb2REb2FOMjdNcEVtVGxHU0RwbFNxVkltRkN4Y1NFaExDeVpNbk9YandJTzNhdGFORml4YjQrdm9xZ1lMYzRNeDMzMzFIOWVyVjlkNC9mUGlRano3NmlKU1VGQ1ZoSXVROHhhOWF0U3BaV1ZsWVdWbmg0ZUhCNjYrL25tOVpTbk5CQXNpcGZnRlBiOUtjR3lpd3NySXFkT0xDeHhsYkFSRVZGY1c0Y2VQdzhQQmczcng1SmxjdC9Qbm5uNHdiTjQ2U0pVdnl6VGZmNUp2VXNiQWFOVzNLMldQSG5rbmZlVWxBUWdnaG5pMEpGSWdpazU2V3hyeXA0eml3S3hUdk92V1lNbThwQWEzYjQrRGtWTlJERTZKWWVGYUJBaFh3emt0MnBHVEFxbE1aM0ZPYmJwdWhnU3QzZFZ5NW0wVkFGV3RlODdVaEtVWEh3V3VGVDlUM2VKQUFjcDdFNXBjVHdKSTJqMjg5ME9sMGZQUE5OeGFOSnplSFFZc1dMWlJBUWZ2MjdWbTllalUvL3ZnanZYcjFNcGxsLy83OSt5UW1KaG9jejkyK2tPdnUzYnNzWDc2Yzk5OS8zK1NUZm5NeU1qSzRjK2VPM3JIY01mbjUrZkhXVzI4Qk1HREFBSGJzMkFIa0pNSXpOZTdzN0d4S2xpeko1NTkvem80ZE83aC8vejR0V3JRbzBKaEtsaXpKbENsVFVLbFVQSHo0a1AzNzk5T3laVXVhTjIvT2tpVkxTRXhNZktwbC9YSnpXanlOU1QzOEwxRGc5SXorcHQyNGNZUHAwNmVUbloxTi9mcjFpWTJOcFc3ZHVnWXJJbUppWXBnNmRTcVptWm1NSHovK21RVUpBRDVac09LWjlaMVg4TURYaVR3Wi9vL2RUd2doaWhzSkZJZ2ljVGNwa2NuLzl5N1hyMTFsN09kejZmUnE3MmRXamtvSThjL3lxMnlObXlOOGRTalRiSkFncitQWE5aUjBnTTYxYkRoOVEwdHExdE1wMiticTZtcjJxZjNLbFN2emJRUG9iUkhZdTNjdmYvNzVKeDRlSHFqVmF1N2R1MmYwbW95TURQYnUzWXVibTV0ZTVZRHk1Y3ZqNysvUDZkT25DUXNMbzMzNzlrYXZuenAxcXZKYW85SFFwVXNYbyswMmJkckU3Ny8vamxxdDVyUFBQalA3T1l6SnUyYy9iOUJrNE1DQnl1dWxTNWNDMEtOSEQ2T1Q2dnYzN3pOanhneXFWcTNLaHg5K1NLOWV2UW84bmx4K2ZuNUFUaFdDNk9obzFxOWZYNkJ0RTdudTNidEg2ZEtsemJiSlRUeVlOMkZoWWVVR0NsSlNVaXhLY1BtNDc3Ly9udkxseTV0dGs1YVdSdGV1WFltSWlHRFhybDM4L1BQUDJOdmJVNzkrZmZ6OS9XbllzQ0ZIamh4aHk1WXRXRnRiTTIzYU5CbzJiRmpvenlPRUVLSjRrVUNCK01lbHA2WHg4YkIzZUpCOGx3WHJRL0d1N1pQL1JVS0k1NFpmSld1T3hHb0xGQ1RJZGVCcU5pMjhyR2xRU1VYNDMwOG5VRkN5WkVuNjl1MXI4dnpLbFN2emJmTzR0TFEwVnF6SWVYSTZZc1FJNXMwenZUSWpORFNVNU9SazNucnJMWU1FZ2oxNzl1VDA2ZE9zV2JPRzFxMWJQOUhlK0lFREIzTHc0RUdPSHovTzNyMTdsYVI4LzdSVHAwNHhkKzVjN3R5NVEzUjBORDE3OWpSWk1qSXNMSXl3c0REbC9mNzkrOW0vZjc5QnU4VEVSS0tqby9IMjlpNVVrQ0F6TTVQMzNudVBMbDI2TUdEQUFKTlArSE9yWGxpYUhESS91Y2tqYld4c0xFNWttSnljYlBFWWF0YXNTYzJhTllHY2FoUVJFUkVjUG55WWd3Y1BjdnIwYWIyMkhUcDB3TXZMcXdDakYwSUlVZHhKb0VEODQrWk5IY2VOMkdnSkVnanhndkp3VmJIclV1RzJEbWgwS2k0a2FLbGF5aXJmeElhV1NrNU9adEdpUlUvY0JxQkxseTdVcUZFREp5Y25talp0YXJSY1h5NjFXczJtVFp1d3RiWGwxVmRmTlRnZkVCQkE5ZXJWaVltSlllUEdqVWFyQUZqSzJkbVpJVU9HTUhQbVRKWXRXMFpBUUlCZVdjSm5MVGs1bVZXclZpbmJMR3JVcU1HVUtWT29WS21TeVdzc1NXWUk4TWNmZndBNXBTRHpQcG5QKzc1S2xTb0d5U1FqSXlOSlRVMWw1ODZkOU8vZlA5K24rekV4TVNiYnBLZW5LK2Y4L1B3TThqbzhMaUVoQWNqNU9VK2ZQdDNzUFNFblVKR2JrTkdTN1FwcXRacnIxNi96OTk5L2MrWEtGUzVkdXNTVksxZlE2WFNvVkNwOGZIeXd0YlhsL1BuejdObXpoejE3OWxDK2ZIa2FOMjVNa3laTjhQUHplMnBCRVNHRUVDOGVDUlNJZjFUOHpUZ083QXBsN09kekpVZ2d4SE5PQlJoNzV1OXNCM2RTQzc4YTRHNGExQ2hqUEdtaHMxM0JhOUducEtTd2MrZk9KMjREVUw5K2ZXcldyTW1nUVlONDZhV1h6TFpkdjM0OWp4NDlvbXZYcmlZVDZmMzN2LzlsMHFSSi9QREREd1FFQkNoUGlBdWpYYnQyL1BUVFQwUkZSYkY4K1hMR2pSdFg2TDRzcFZhckNRME5aZE9tVGFqVmF1enM3T2pYcng5dnZQRkd2aXNrOGt0bUNEbTVJSGJ0MmdXQWg0ZUhzaXJqMXExYmFEUWFnMUtVeHNwTjVpYUREQWdJd05uWjJXajVTc2g1S3YvZ1FVNkN2TEpseSthN0JhRmN1WEptei8vOTk5OEFab01sajh0ZGdlRG82R2h5Szk2U0pVdTRmUGt5OGZIeEJ0dGRuSjJkYWRLa0NmNysvalJ2M2x6WnVwQ2Ftc3FwVTZjNGZ2dzRKMDZjWVBmdTNlemV2UnNyS3l2ZWVPTU5nMUtMUWdnaEJFaWdRUHpEVGg4NWhIZWRlblI2MWZ4ZVlDSEV2OStNUUR0aTcwSE1QUTFKS1RydXFiVWtwNEdWQ3JLZllERkFsa2FIdFpVVjFpb280YUNpckJOVWRiT21XbWtWTmR3TG5zdkUyRlBtSjlXNmRXdXo1OCtmUDgvbXpadXhzYkhoOWRkZk45bXVTWk1tTkcvZW5LTkhqekpqeGd3V0wxNmNiMFVCYzRZTkc4Ync0Y1A1N2JmZkNBd01mS1o3MHRldVhjdnUzYnVWSmZ2Tm16Zm4vZmZmcDNMbHlrL3RIcWRPbmVMV3JWdlVybDJicjcvK1dqbis5dHR2azVpWW1PL1BWYWZUY2VUSUVRQWxENFNwYTJiT25NbnZ2LzhPNUFSZEJnOGUvRVJqUDN2MkxBQzFhOWUycUgzdTkyZ3UyYUNqb3lNWEwxNmtmUG55TkduU2hLcFZxMUtqUmcxcTFxeEpsU3BWbEVCS3AwNmRsTjk3WjJkbjJyUnBRNXMyYmRCcXRadzdkNDdEaHc5ejlPaFJtalJwOGtTZlVRZ2h4SXRMQWdYaUgzWHZkaUxESjA2WHhJVkN2QUFjYlZUVUxRZDF5ejM5UHlYVjNWUjgwYzJlZ3E4ZjBEZHAwaVN6eTZzZm4xQTlMV3ExbWkrKytBS2RUa2UvZnYzdzhQQXcyMzdVcUZGY3VIQ0JoSVFFSms2Y3lPelpzd3VkS2I5bXpacTBiZHVXK1BoNHlwUXBVNmcrTExWNTgyWUFHalZxeEx2dnZxdVhyTkVTc2JHeHJGdTNUbmtmRXhPajl4NXlNdnZiMmRrcFMvSUw2cSsvL3VMMjdkczRPVGtSRUJCZ3NsMUdSZ1luVDU3RTN0NGVXMXRiZnY3NVoxNTc3YlY4RXlDYWN1M2FOZUxpNGxDcFZCWUhheDQ5ZWdSZ05wL0IyMisvVGYvKy9RdWR6OExLeW9wR2pSclJxRkVqaGc4ZmJwQTNRd2doaE1nbGdRTHhqN0t5dGlHZ3RmSHMza0lJa2V0SjVpK3paODgyT0phN3o5Mll1M2Z2R3IzR0dCOGZIN3AzNzI3eWZIWjJOak5uemlReE1SRlBUMC9lZlBQTmZQdDBjM05qMHFSSlRKbzBpY3VYTHpONjlHZysrK3l6QWlYdXk5MlhEamtKRnAyY25MQzJ0cmI0K3NKbzE2NGRmZnIwTWJ0ZFl2bnk1Zmo3KzlPNGNXTWxRSnllbmc3a0JBcGlZMk9WdHRldVhlUGF0V3Q2MS9mczJaTTJiZG9VT3QvQzRjT0hnWnpWRHViS0h1YXVqR2pkdWpXMWE5Zm0yMisvNWV1dnY5YXJPbEVRdWR0WUdqUm9vRmN0dzV5SER4OEN4Z01GR1JrWkRCczJyRUJqaUkrUEw5QzJnazgvL2ZTcHJnWVJRZ2p4ZkpOQWdmaEhsYTlRQ1lkblZGTmFDQ0VncDNSaFFhalZhb3V2MFdnMEpnTUZPcDJPa0pBUWpoOC9qcTJ0TFdQSGppVStQcDVwMDZZcGJlN2N1UU5nTUlHYk9YTW1ZOGFNWWM2Y09jVEV4REJzMkRBbVRacGtObGxpcm4zNzloRWRIYzJRSVVNQTgwK2tuNmFQUHZySTdPUWJjaWJnVzdkdVpkV3FWVXB1Z053eWhLKysraW9mZlBBQmtMT3lvME9IRGt5WU1FRjVENGJmVXk1VDN5UEFpaFVyc0xLeVFxZlRLVlVVMnJWclozS01kKy9lVlZZeUJBVUZVYWRPSFhidTNNbWhRNGZZdm4xN2djczczcng1azE5KytRV0FidDI2V1h4ZGJxREEyTllUclZiTDlldlhDelNPN096c0FsMlRsWlZWb1A2RkVFSzgyQ1JRSVA1UnprK3c5MVlJOGZ6d0thZml5aDBkV1FYTVZlQnNxOExMN2NtMkp2MzIyMjhtenoxNDhJQjU4K1p4OU9oUmF0YXN5WlVyVnloUm9nUzJ0cllrSnlmVG8wY1Azbi8vL1h3VDJSbVRXKzVQcFZJeFljSUU2dFNwUTNSMHROSEpXdDVqV1ZsWmRPN2NHVnRiVzJiUG5vMU9wNk5DaFFwbTc2ZFdxMW04ZURGNzkrNTlvaVNJbG9pTmpVV24wMUd0V2pXTHI4bkl5RUN0VnFOU3FaVEVlcER6cEJ1d2FHdEVmaE5kWStkMXVweEVtbWZQbnVYT25UdTR1TGlZRExoa1ptYnl5U2Vma0pLU1FwTW1UZkQxOVFVZ09EaVlpUk1uc216Wk1weWRuUWtNRE14M3JKQXpvWjg3ZHk0YWpZYXFWYXZTdG0xYmk2NkQvNVZHTkxaNnd0SFIwZXp2dFU2bkl5d3NqRFZyMXBDVWxFUjJkalkyTmpab05CcXFWYXZHa0NGRExBbzZDU0dFRUxra1VDRCtVWTZPc3BwQWlPTGd2U1oyWkdzZ0psbkw5ZnM2Ymp6UWNUZFZ5NE4wU00vV29RUHNiY0RSVmtWWkp4VWVwYXp3Y3JPaVpoa1ZOczlveGZ5UkkwZFlzR0FCeWNuSkJBWUdNbkxrU0xwMzcwNnBVcVVJQ1FsaDJyUnAvUFRUVDV3NmRZb1BQdmlBbDE5K3VVRDl0MnZYanN1WEwxTzJiRmtsMmFHM3Q3ZmVCQzgzQ1orcFNWKzdkdTN3OFBBZ1BUM2RJRnQrN2dRWUlDb3Fpb1VMRjVLWW1JaU5qUTF0MnJRcDBGZ0w0dWVmZjJiWnNtVUVCd2NYS0ZCdzgrWk5BTnpkM2ZWV0h1UnVMOGd2RUFLbWd6NzVmWStBVXFxeFJZc1dSdmYwWjJSa01IWHFWQzVldklpTGl3c2pSNDVVenZuNStURjgrSEFXTGx6SW5EbHppSStQWitEQWdmbnU2Vit4WWdWUlVWRUFEQjA2dEVENWVITExLUlprbTBWNmVqcjc5dTNqeHg5L0pEWTJGaDhmSHo3NTVCTUdEeDVNeFlvVkdURmlCTE5uejJiOCtQRTBhdFNJb0tBZ21qVnJKbm1DaEJCQzVFc0NCZUlmWmZXTTk4d0tJZjQ5Ykt5aGxyc1Z0ZHlMZGh5WEwxOW0yYkpsUkVWRjRlTGlRbkJ3TUYyNmRORnJVN1pzV2I3NjZpdVdMRm5DN3QyNytmampqL0gxOWVXZGQ5NmhRWU1HRnQ4cmQvbi9rekMxT2lBcEtVbDVQWG55WkhRNkhWNWVYa3lZTUFGdmIyK3pmZWFXL1FQeVRZU1hrWkVCNUFRbXBrNmRTbmg0T0RZMk5zcVdCcFZLaFU2bkl5c3J5K3pXZzVpWUdBQThQVDMxanA4OGVSS0FPblhxbUIzSGszanc0QUVIRHg0RU1CcEV1WG56SnA5ODhnblhybDNEMnRxYWlSTW5HZ1F1WG5ubEZXN2Z2czJHRFJ2NDRZY2ZPSDM2TktOSGo2WjY5ZXBHNzdseDQwYTJiTmtDd0gvKzg1OTh5MmMrTGpzN1c2bVNrRjhBUmFQUkVCRVJRVmhZR0VlT0hDRTFOWlVLRlNvd2Z2eDRPblRvb0JmTThQUHo0OXR2djJYRGhnMkVob1p5OXV4WjNOM2RhZFdxRmMyYU5jUFgxN2ZRaVJHRkVFSzgyT1N2Z3hCQ2lCZU9WcXNsUER4Y21Sd0J0R3JWaWc4KytNQmtKbnQ3ZTN0R2p4NU51M2J0K09xcnI0aUtpaUk0T0Jndkx5KzZkZXRHcTFhdGNIY3Z1cWpIaVJNbmxOYzZuWTZ1WGJzeWZQaHc3TzN0OWRyZHZuMmJSNDhlNGVMaWdyMjlQWm1abVh6Ly9mY0FPRGc0NE9ibVp2WStWNjVjVWU0UkhoNU9sU3BWbURoeG9oTEFjSE56NDk2OWUwcGxnTHdUVFoxT1IyeHNMT3ZYcndkeUpxdTVIajU4eU1tVEo2bFlzU0lWSzFaVWpuZnUzRm1wbXBDYi9kL1cxdGJ5THllUE8zZnVVTHAwYWRScXRkNzlOUm9OTzNic1lNMmFOV1JrWkdCalk4T2tTWk5Ncmg1NTc3MzNxRnk1TXZQbnorZlNwVXNNSFRxVWR1M2EwYnQzYitYNzBPbDBMRjI2bEIwN2RnRGc3Kzl2TlBGZ2JHd3NDUWtKdUx1NzQrYm1ob3VMQzNaMmRpUWxKYkY2OVdxU2twSlFxVlI2NDgxMSsvWnRUcHc0d2VuVHB6bHo1b3hTU3RIVDA1UEJnd2NUR0Job2NzTHY3T3pNZi8vN1gzcjI3TW5XclZ2NTlkZGYyYkZqQnp0MjdNRFIwWkZhdFdwUnAwNGQyclJwODh5M3NBZ2hoSGgrU0tCQUNDSEVDK1BVcVZNY1BIaVE4UEJ3N3QrL0QwRERoZzBaT0hDZ3N2ODhQNDBhTldMRmloWHMzcjJiVFpzMkVSc2J5NUlsUzFpeVpBbGVYbDRNR3phc1NQWjdIemh3QU1pWlFBY0hCOU9oUXdlajdjNmNPV095aWtQSGpoM3p2Yy9XclZ1VjF6MTY5R0RvMEtGNndZaUFnQUIrK2VVWFZxeFl3WW9WSzh6MjVlN3VUdWZPblpYMzMzLy92WktQNFhHdFdyWGkxMTkvSlNvcWl1am9hSUFDYlhQSXk5dmJtOVdyVnhNVkZhVk1vS09pb3Bnelp3NjNidDBDY2dJZVU2ZE9wWDc5K21iN0Nnd014TVBEZ3psejVuRGp4ZzBPSERqQWlSTW5XTEZpQmRuWjJZU0VoQ2piRFJvMGFNQzBhZE9NVHRwdjNyeko5T25UemQ2clc3ZHVldmtjY21rMEdyWnMyY0xObXpleHNiR2hlZlBtZE8vZW5TWk5tbGhjNHJCTW1USU1HVEtFZDk1NWh3TUhEckIvLzM3T25UdEhaR1FrcWFtcDlPM2IxNkoraEJCQ0ZBOFNLQkJDQ1BIQ3lNMDRiMnRyUyt2V3JRa0tDckk0UVBBNFcxdGJYbjMxVmJwMTY4YStmZnZZczJjUEZ5NWM0T0hEaHdaTDVtMXRiWi9vNmJlbFB2bmtFeVpPbk1qNzc3OXZObEJSdFdwVlpYc0E1R3dWS0ZldUhHM2F0S0YvLy83NTNxZGZ2MzVFUmtZeWN1UklvOVVDM24vL2ZTQW5JSkg3OVA5eEtwVUtOemMzNnRXclI3OSsvZlJXTU5TclY0OWp4NDdSczJkUHZXdWNuSndJRHc5SHE5WGk3T3hNKy9idHpaYWh0SVNkblIyTkd6ZFczbnQ0ZUNqYktscTNiczNJa1NNdHpnZFFyMTQ5dnYzMlc3WnQyOGFHRFJ1WU5Ha1NaY3FVVVlJYkFCMDZkQ0E0T05qazc0S1hseGRPVGs2a3BhWHA1WnVBbkx3RVBYcjBNUG56cVZDaEFsOTk5UldIRGgxNm9uS1JrTE55cG12WHJuVHQycFhrNUdTT0hEbENpeFl0Y0hGeEtYU2Z6N08wdERSQ1EwTTVmdnc0Q1FrSlN2bE9VYnc0T0RoUW9VSUZBZ0lDQ0FvS3d0SFJzYWlISkVTUlU2V2twT2p5YnliRWsrdm9VNFdHVFpveGQrM21vaDZLRUlLY2Z5ZkQvNzVYMU1ONDZ2YnYzMCtUSmsyTWxwbkxLemc0bUhMbHlqRisvUGg4MjhiSHgvUHc0VU5xMTY3OU5JWlpLRHFkenVJbnlEcWRUbWx2NlRXNTFHbzFUcytvbEcxR1JvYkJkb2xjbG42K3YvLyttK3pzN0h4ek0rUjEvdng1c3JLeWpDN3Z0MVI2ZXJwZVZZeXRXN2ZpNnVxcWxIVE1qMDZuSXlNamc0eU1ETEt6czdHMXRhVkVpUklGL2htWmMvRGdRWnlkbmZVQ0pjOWFzNnFsMmZkbndVbzRQb25nZ2E4VGVUTDhpZTRaR1JuSm9rV0w4UGYzcDBPSERuaDZlc29Fc1poS1Mwc2pMaTZPL2Z2M0V4RVJ3WWdSSTJqWXNHRlJEMHVJZjRTTGk0dlJQMEFTS0JEL0dBa1VDUEh2OHFJR0NvUVEvN3puTFZBUUdSbkovUG56R1RObVRLRldIWWtYVjFSVUZQUG16V1AwNk5FRlNtWXJ4UFBLVktCQTZ1TUlJWVFRUW9oaUl5MHRqVVdMRmhFY0hDeEJBbUhBMTllWE1XUEdzSERoUXRMUzBvcDZPRUlVR1FrVUNDR0VFRUtJWWlNME5CUi9mLzk4RTFtSzRzdlgxeGQvZjM5Q1EwT0xlaWhDb0hzMkJBQUFJQUJKUkVGVUZCa0pGQWdoaEJCQ2lHTGorUEhqSnF1R0NKR3JRNGNPSEQ5K3ZLaUhJVVNSa1VDQkVFSUlJWVFvTmhJU0V2RDA5Q3pxWVloL09VOVBUeElTRW9wNkdFSVVHUWtVQ0NHRUVFS0lZaU05UFYycUc0aDhPVG82U3JsTVVheEpvRUFJSVlRUVFnZ2hoQkFLQ1JRSUlZUVFRZ2doaEJCQ0lZRUNJWVFRUWdqeGZQbi9WYi9WcVNsRk93NGhoSGhCU2FCQUNDR0VFRUk4VjF4S3VnSnc3ZktsSWg0SkhEdDJqRysrK1FhdFZtdnhOVHFkanVYTGwzUGd3QUdqNXk5Y3VNREdqUnZSYURRRkhrOUVSQVFiTjI0MGVtN2p4bzFFUkVRVXVNOW42ZlRwMHd3YU5JakV4RVNMcjNuMDZGRytiZmJ1M1V0a1pPU1RERTJJWXMybXFBY2doQkJDQ0NGRVFWVDJyQWJBc1QvMlU4L3ZwU0lkeTRVTEY5aTllemYvL2U5L0xiN210OTkrNDVkZmZxRmN1WEltKzl5NGNTTzlldlhDMnRwYU9SNFZGVVY4ZkR5ZE8zYzIyZmVaTTJmNDZhZWY2TnUzcjhHNWpSczM4c29ycitEdjcyLzAyci8vL3B2bzZHaUxQNGN4M3Q3ZVZLMWExZUwybXpadHdzdkxpL0xseTF2VWZzT0dEZXpkdTVmUFB2dU15cFVybTJ5M1pzMGFBZ0lDYU5pd29jVmpFVUw4andRS2hCQkNDQ0hFYzhYaC8xY3QyTHhxR1cyNzlNQzdUcjJuZm85ZHUzWngvLzU5aytmZmV1c3RBTFJhTFNxVkNpc3J5eGJxSmlRa3NIcjFhdno5L1FrS0N1TGh3NGQ4OTkxMzlPelprMHFWS2htOTV0S2xTMnpZc0lISXlFaGNYVjFwMGFJRjF0YldIRHAweUtCdFhGd2NrQk9NTUNZdUxzN291VTZkT25IcTFDbSsrKzQ3aXo2SEtmMzc5MWNDQmIxNjlUTFpidnYyN1lTRmhYSDU4bVVBZ29LQ0ROcE1uVHJWSUtnUkVCREFUei85eEpRcFU1ZzVjeVlWS2xRdzJyOVdxN1g0WnlLRU1DU0JBaUdFRUVJSThWenlydTNEdUVIOStIRHFURm9IZG4rcWZlL1pzMGVaZEJ1VEd5alFhRFI2VC8zTnljek1aTTZjT2JpNnVqSjY5R2hVcXB4a0M2ZE9uU0k2T3BxUWtCQnNiVzJWOW9jUEgrYlhYMy9sOHVYTHVMcTZNbURBQUxwMjdZcWpveU5KU1Vrc1hyelk1TDFNbll1TWpEUzZKTDlUcDA3SzY5RFFVSVB6VjY5ZTVhT1BQaUlrSklUYXRXc2I3VHZ2WkgvMDZOSEt0VHQzN3VURER6OVV2cXRIang2eGR1MWFPbmJzU051MmJaVnJkRG9kOCtmUEp6VTFsU3BWcWhqY28zcjE2a3lZTUlGUFB2bUVxVk9uTW12V0xNcVVLV1BRVHFmVFdmeHpFVUlZa2tDQkVFSVVVNDVPVHFTbHB1TG83RnpVUXhGQ1BNZlNVbE54Y0hJcWtudC84ZTMzTFB6MFkyYU1Ib3BuOVJyVTlQR2xVcFdxcVBKNWtyeHU4VmYwZlB0ZFNyaVdNdGxtNGNLRnl1dWdvQ0M2ZGV2RysrKy9EOERaczJmNTRZY2ZBUGpycjcvUTZYVEsrN3phdEdtRGg0Y0hxYW1waElTRWNPdldMVUpDUWloUm9nUUFOalkydlBIR0d5eGJ0b3kxYTlmcWJXRll1SEFoVmF0VzVmLys3LzlvMjdZdGRuWjJIRHAwaUFZTkdsQ3VYRG1qRS9xVksxZnkwMDgvR1QwWEZCVEVLNis4d3FCQmc4eCtQd0NwcWFsNjc5UFQwNVYvNWoxbmIyK1BqWTNodEtKVnExWUF4TVRFVUtWS0ZiMkF3S3haczBoTFM2Ti8vLzY0dXJvcXgzLzk5VmZ1M3IzTDBLRkRLVnUyck5HeE5XalFnQ0ZEaHJCcTFTcmk0dUtNQmdxeXM3TWxVQ0RFRTVCQWdSQkNGRk1WcTFRbDV2SWw2dmsxTHVxaENDR2VZekdYTDFHNWlsZVIzTHRrS1RjbXoxMUMyNjZ2OFBPbTd6bHlZQS9wYXJYWmExeHFOV2JkNG5sMGZLV24yVUNCT2VmT25XUDc5dTE2eDdaczJXSzBiZDI2ZGZIdzhHRGZ2bjJjTzNlT2tpVkxFaElTd3FOSGowaEpTZEZMV0xocjF5NmFOV3Vtdko4K2ZUcU5HalhTNjIvVnFsWDQrdm95WnN3WTVWaE1UQXczYjk2a1ZhdFdlSGg0NE9mblozUXNmbjUrZUhoNFdQUVpjMWRNNURWdDJqU0RZeU5IanFSOSsvWW0renAzN2h4MTZ0UlIzbS9kdXBYang0L1RzV05ISGoxNnBDUW5URTlQWjkyNmRWU3ZYcDM2OWV0ejQ4WU5BTXFWSzRlZG5aMWVuNTA3ZDZaSmt5YTR1YmtaM0UrbjA2SFJhR1RyZ1JCUFFBSUZRZ2hSVExWb0g4alBtNytYUUlFUTRvbjh2UGw3bXJjM25WenZuOUN5WTFkYWR1eHFVZHVnb0NEMi9YbjlpZTQzWU1BQUJnd1lBTUNoUTRlWU8zY3VYMzc1SmJWcTFWTGFoSWVINjIwbGFOMjZOVkZSVVpRcVZZcVNKVXZpNnVwS2lSSWxjSFYxeGNYRkJWdGJXNlpPbmNxV0xWdW9WeThuNTBMZHVuWDE3cHVkbmMzOSsvY045dVh2M3IyYmZmdjJjZlRvVWY3di8vNlB3TUJBb3FPanVYNWQvM08yYWRNR2dMQ3dNQURLbHk5dmNJOWNxMWV2MW5zZkd4dkxKNTk4d3BRcFU2aGV2YnJlT1djeks5T1NrcEtJam82bWQrL2VRTTVLaFo5Ly9obGZYMS8yN2R2SHZuMzdESzZKaVluaGd3OCtVTjdQbWpVTGQzZDNIang0b0J4emMzTXp1cElBSUMwdERhQkFsUlNFRVBva1VDQ0VFTVZVbi9lR01EaW9NeEhIRHVQZnRHVlJEMGNJOFJ5S09IYVlZd2QvNTl2UXZVVTlsQ0tUT3lsMWNIRFFPNTZkblEyZ0JBcmMzTndZTzNZc0dSa1pKdnNhTzNZc2RlclU0ZURCZzBCT2pvTGNGUVZhclpaRGh3NmgwK253OHZMU3UrNkREejZnV3JWcXJGNjltZzgvL0pDUWtCQU9IanpJanovK2FIYnNuVHAxTWhrb2NIWjJKaWtwU1htZnUvVWdMUzNOWU91QnNhZjZ1UTRmUG94S3BjTGQzVjFaSWZEbGwxL2k0dUpDdjM3OStPcXJyNmhXTGFlS1JWQlFFTU9IRDFmeUpkeTRjVU1KR0d6YXRFa3ZxTkNyVnk4bFdKTlg3dmh5N3llRUtEZ0pGQWdoUkRIbDVPeEM4SXd2bWY3aEVLWXZXQzdCQWlGRWdVUWNPOHowRDRjd2J1WThISjJLYjY2VGxKUVV3UENwZXU2V2dzZVRFMjdkdXRYa0ZnV0FQbjM2MExCaFExcTJiRWxZV0JpTEZpM1NPMjlsWlVXTEZpMTQrZVdYQWJoeTVRcGx5cFNoZE9uU2RPL2VuZXJWcTNQOCtIRzl2ZjNHY2hVQTlPelpFeWN6dVNXaW82T1pPSEdpd2ZFNWMrWVlIRE4xRDUxT3gyKy8vWVpPcDJQczJMSEs4ZFdyVnh2TmFXRE9HMis4UVpjdVhRRDQ2S09QekxhTmo0OEhjbFlVUEh6NGtKSWxTeGJvWGtJSUNSUUlJVVN4NXQrc0pXTS9uOGVNTWNOcDFxWTlQVjUvbStxMTZraUNReUdFVVdtcHFjUmN2c1RQbTc4bi9JOERqSnM1RDc5aUhtUk1UazVHcFZKUnFwUit2b09zckN4QVAxQ1FhOXUyYlFiSFhudnROZVcxZzRNRE0yYk1JQ3NyaTh6TVRBQlVLaFdPam83S0JEc3pNNU12di93U3RWck40TUdEYWR1MkxYWHIxalc1UXVCeEdSa1o2SFE2WEZ4Y1RMYXBXN2V1WGdEQWtxb0hlWjA0Y1VLWnRJZUdocEthbW1xUSt5QXBLVW52TzBwT1RsWldBankrb3FGczJiSW1reHZtOWZpV2l6Ly8vSk9tVFp0YWRKMFE0bjhrVUNDRUVNV2NmN09XZkJ1Nmx5MnJsak5yL0lmY3ZCNmJiekl3SVVUeDVPRGtST1VxWGpSdjM1bHZRL2ZpNUd4Nm9sbGMvUDMzMzdpN3V4dGsyTThORk5qYjJ4ZTR6KysrKzQ3dDI3Y1RHaHFxdDZWQnA5Tng3Tmd4WG43NVplenM3Smc1Y3liejVzMWovdno1bkR0M2pwRWpSMXJVZis0cUNIT0JncnpMOW0vZnZxMzhNKy9xQ1dkblo0UHRCenFkamkxYnRtQmxaWVZXcXpWNW4xbXpadW05WDc5K1BldlhyOC8vUTVnUkdSbEp1WExsS0ZteUpNZVBINWRBZ1JDRklJRUNJWVFRT0RtN01IQkVNQU5IQkJmMVVJUVE0cm1SbFpYRjVjdVg4ZmYzTnppWG00c2diN1orMEY4OVlBbXRWc3VSSTBmWXNtVUxjWEZ4REJreWhLNWR1MUsyYkZrKysrd3oxcXhaWXpaUFFGNEpDUWtBQnFzZ0h2ZDRNc0hIR2R0NkVCZ1l5TEJody9TT0hUcDBpS3RYcjlLNWMyZjI3alhNWWFIVDZZQ2NFcENlbnA2QStSd0YrZEhwZEtoVUt0TFQwemwzN2h3dFc3YWtkT25TL1B6eno2U25weHZra0JCQ21DZUJBaUdFRUVJSUlTeWdWcXY1ODg4LytldXZ2M2pycmJjNGVmSWs2ZW5wQlE0VUxGMjYxT0JZM29rMjVEejVQM0RnQUx0MjdTSXhNUkVQRHc5R2poeXBWQzhBc0xhMlp0Q2dRV2cwR3I3NjZpdjY5T2xqVUFMeHlwVXIvUExMTDdpNnVtSnRiYzNodzRleHM3UER4OGZINUdmTm0zZkEyTmFEaXhjdk1uSGlSRXFVS0dGd2ZlWEtsYWxidHk3ZHUzYzNHaWpJL1g0S3MrTGljWm1abVN4YXRJaStmZnRTdVhKbERoNDhTSHA2T3MyYk42ZHMyYkpzM3J5WjMzNzdqVmRlZWVXSjdpTkVjU09CQWlHRUVFSUlJWXg0OE9BQkZ5OWVCT0QzMzMvbmwxOStRYWZUWVcxdHpldXZ2ODZPSFR1d3Q3ZW5XYk5tQnRlYW13aFhyRmpSb3Z1LysrNjdaR2RuNCt2cnl6dnZ2RVBUcGsxUnFWUkcyKzdaczRjLy92Z0RkM2QzK3ZmdnIzZk94Y1dGMzMvL1hYbUs3Kzd1enFoUm8zQjFkU1VpSWdKWFYxZTh2YjB0R3BOV3ErWE9uVHU0dUxodzRjSUZBRXFYTG0zUXp0dmJtODgvLzV4YnQyNFo3U2M1T1JtQWUvZnVLZHMwY284YnkxRmd6TjI3ZDVrMWF4WnhjWEc4K3VxclpHVmxzVzNiTmlwV3JJaWZueDhxbFFvZkh4KzJiOTlPaHc0ZHpDWnZGRUxvazBDQkVFSUlJWVFRZVh6d3dRZktoRldsVWxHaFFnVWFOR2hBZ3dZTjhQSHhJU3dzakN0WHJoQVVGR1N3Wng5eXlnaGFXMXNiemU0ZkZCUmswUmg2OU9oQllHQWdGU3BVVUk1OSsrMjNOR2pRZ0lDQUFPWFlvMGVQV0w5K1BhVkxsNlpQbno0Ry9WU3NXSkVkTzNZb2xSZ2V6NmZ3KysrL2MralFJYjcvL251THhxUlNxUmcrZkxnU0NIRnhjZEVieStPc3JLeE05aE1YRndkZ1VGbkIwaHdGTVRFeGZQVFJSOWphMnZMRkYxOVF2WHAxTm0zYVJHSmlJcU5HalZJQ0tyMTc5MmJHakJtc1c3ZU9vVU9IV3ZRWmhSQVNLQkJDQ0NHRUVNSkExYXBWcVZPbkRuNStmdmo2K3VxVjJMdHk1UW9yVnF6QTNkMmQxMTkvM2VqMWFXbHBKcGZWZi8zMTF3YkhqTzNGSHpod29NR3g0OGVQOC9EaFE3M0orWGZmZlVkS1NnckJ3Y0ZtOStMblRiZ0lPVS90WFZ4Y3pDWTJmSnhLcFdMczJMRThldlFJR3hzYmZIMTl6ZVk2eUpVM09CSVpHVW5WcWxWWnNHQ0JYcHY4Y2hUY3ZYc1hnTE5uejFLM2JsMG1UcHhJeVpJbHVYRGhBcHMyYmFKZXZYcDZXelA4L2YzeDkvZm4xMTkvcFVhTkduVHMyTkdpenlsRWNTZUJBaUdFRUVJSUlmSVlPM2FzMGVQbno1L25peSsrUUtmVEVSd2NiSFE1dTA2bjQ4cVZLMGFYNUFNR09RVHl5bjBhcnRWcTlaN0thN1Zha3BPVEtWZXVuTjU0ZnZ2dE4rclZxMGVyVnEwTStzakt5akphb2hGQW85RncvZnAxdkx5OHpJNG5yNWRlZXFsQTdVRS9PR0pyYTh2Um8wZHAxNjVkZ2ZzNWVmSWtBSzFhdFdMa3lKSFkydHB5N2RvMVpzMmFoWXVMaTk1cWdsekRodzluOU9qUkxGNjhHSzFXUytmT25RdDhYeUdLR3drVUNDR0VFRUlJa1kvTXpFeTJiZHZHMXExYnNiR3hZZHk0Y2RTdFd4ZUF4WXNYazVLU2dxT2pJelkyTnNURXhIRHIxaTFlZmZWVnMzM0d4TVRnNE9CQWJHd3NnTEpOSWZjSi9ZOC8va2pObWpXVjl1Zk9uVU9qMFZDOWVuVWdKN25pd29VTHNiS3lNbGhXWDdac1dRRG16NTl2TkdtaFZxdmw5T25UcU5WcWZIMTk5YzZaMnhveGZ2eDRzNThwTDF0Yld6dzlQZldDSTJ2WHJrV3RWdE82ZFd1ajE4VEh4Mk5uWjhlbFM1Y0E5TFp2ZE83Y21heXNMSHIwNklGS3BTSXlNcExaczJlVGxaWEY5T25UbGMvOXVESmx5akJod2dRKytlUVRsaXhaUW5SMHROSGtrVUtJLzVGQWdSQkNDQ0dFRVBtNGV2VXEyN2R2cDN6NThnUUhCK3NsLzdPMnR1YllzV05Lc2tCcmEydWFOV3RHMzc1OXpmWTVlL1pzNHVQamdad1ZBSTBhTlFLZ2ZmdjJuRGh4Z25YcjFpbDlBamc0T05DK2ZYdWFObTBLNUV5b05Sb05QWHYycEVxVktucDlkK2pRZ2ZQbnozUDY5R25DdzhPTjN0L1IwWkgyN2R2VHExY3Z2ZVBEaHcrMzVDc3hzSGp4WW9OajVjdVhaK0hDaGNyNzFOUlVmdjMxVityWHI2OVVUOGhyN2RxMUhEdDJUTG4rOFJVUFZsWldTZ1dEek14TWxpNWRpbGFyWmVyVXFVcmd4aGdmSHgrbVRadkdsMTkrU1pNbVRRcno4WVFvVmxRcEtTbTYvSnNKOGVRNitsU2hZWk5tekYyN3VhaUhJb1FRUW9qbjJMckZYN0Z1OFR6Mi9YbTl3TmNHQlFVWmxQNnoxT1hMbC9IeThqSmE4aEJ5bHZKcnRWcHNiR3lNVmllSWlJZ2dNaktTZDk5OVYzbC83OTQ5cksydDhmYjJ4dFBUVTYrOVRxZERxOVVxNzQzbEdNaE5tbWhxVEFXeFo4OGVkdXpZd2JKbHl3cDEvZkRodzNuMTFWZnpYZHAvNnRRcEtsV3FSS1ZLbGZTT3A2YW1ZbTl2ejkyN2Q0bVBqOGZLeW9wYXRXcVp6YnR3NjlZdHRGcHR2dHM1Y21Wa1pGaGNrdkZKZmxlRWVGNjR1TGdZTGFVaUt3cUVFRUlJSVVTeDRlRGdRRnBhR282T2pnVyt0bGF0V21iUFcxdGJHNTNNNThwTnJQZjRlM05VS3BYWi9vQkNmUTVUQWdNRENRd01MUFQxeGxZVUdHTXF4MEZ1OVlqeTVjdFR2bng1aS9yS0cyeklqNlZCZ3JTME5MTUJDaUZlZEtacmxnZ2hoQkJDQ1BHQ3FWQ2hnbEthVHdoVDR1TGk5TXBTQ2xIY1NLQkFDQ0dFRUVJVUd3RUJBZXpmdjcrb2h5SCs1ZmJ2MzY5WGdsS0k0a1lDQlVJSUlZUVFvdGdJQ2dvaUlpS0NxS2lvb2g2SytKZUtpb29pSWlMQ2JQVUhJVjUwRWlnUVFnZ2hoQkRGaHFPakl5TkdqR0RldkhrU0xCQUdvcUtpbURkdkhpTkhqbnlxK1IrRWVONUlNa01oaEJCQ0NGR3NOR3pZa0ZHalJyRmd3UUw4L2YzcDBLRURucDZlTWpFc3B0TFMwb2lMaTJQLy92MUVSRVF3ZXZSb0dqUm9VTlRERXFKSVNhQkFDQ0dFRUVJVU93MGJObVRSb2tXRWhvYXlkT2xTRWhJU1NFOVBMK3BoaVNMZzRPQkFoUW9WQ0FnSVlOR2lSUkl3RWdJSkZBZ2hoQkJDaUdMSzBkR1JOOTk4a3pmZmZMT29oeUtFRVA4cWtxTkFDQ0dFRUVJSUlZUVFDZ2tVQ0NHRUVFSUlJWVFRUWlHQkFpR0VFRUlJSVlRUVFpZ2tVQ0NFRUVJSUlZUVFRZ2lGQkFxRUVFSUlJWVFRUWdpaGtFQ0JFRUlJSVlRUVFnZ2hGQklvRUVJSUlZUVFRZ2doaEVJQ0JVSUlJWVFRUWdnaGhGQklvRUFJSVlRUVFnZ2hoQkFLQ1JRSUlZUVFRZ2doaEJCQ0lZRUNJWVFRUWdnaGhCQkNLQ1JRSUlRUVFnZ2hoQkJDQ0lVRUNvUVFRZ2doaEJCQ0NLR1FRSUVRUWdnaGhCQkNDQ0VVRWlnUVFnZ2hoQkJDQ0NHRVFnSUZRZ2doaEJCQ0NDR0VVRWlnUUFnaGhCQkNDQ0dFRUFvSkZBZ2hoQkJDQ0NHRUVFSWhnUUloaEJCQ0NDR0VFRUlvSkZBZ2hCQkNDQ0dFRUVJSWhRUUtoQkJDQ0NHRUVFSUlvWkJBZ1JCQ0NDR0VFRUlJSVJRU0tCQkNDQ0dFRUVJSUlZUkNBZ1ZDQ0NHRUVFSUlJWVJRU0tCQUNDR0VFRUlJSVlRUUNna1VDQ0dFRUVJSUlZUVFRaUdCQWlHRUVFSUlJWVFRUWlna1VDQ0VFRUlJSVlRUVFnaUZCQXFFRUVJSUlZUVFRZ2loc0NucUFRZ2hoQkJDQ0ZFVTB0TFNDQTBONWZqeDR5UWtKSkNlbmw3VVF4TENnSU9EQXhVcVZDQWdJSUNnb0NBY0hSMkxla2lpR0pCQWdSQkNDQ0dFS0hZaUl5Tlp0R2dSL3Y3K0RCczJERTlQVDVtQWlYK2x0TFEwNHVMaTJMOS9QeU5HakdERWlCRTBiTml3cUljbFhuQVNLQkJDQ0NHRUVNVktaR1FrOCtmUFo4eVlNZmo2K2hiMWNJUXd5OUhSa2RxMWExTzdkbTJpb3FLWU4yOGVvMGVQcGtHREJrVTlOUEVDa3h3RlFnZ2hoQkNpMkVoTFMyUFJva1VFQndkTGtFQThkM3g5ZlJrelpnd0xGeTRrTFMydHFJY2pYbUFTS0JCQ0NDR0VFTVZHYUdnby92NysxSzlmdjZpSElrU2grUHI2NHUvdlQyaG9hRkVQUmJ6QUpGQWdoQkJDQ0NHS2plUEhqOU9oUTRlaUhvWVFUNlJEaHc0Y1AzNjhxSWNoWG1BU0tCQkNDQ0dFRU1WR1FrSUNucDZlUlQwTUlaNklwNmNuQ1FrSlJUME04UUtUUUlFUVFnZ2hoQ2cyMHRQVHBicUJlTzQ1T2pwS09VL3hURW1nUUFnaGhCQkNDQ0dFRUFvSkZBZ2hoQkJDaU9lU1Zxc3Q2aUVJSWNRTFNRSUZRZ2doaEJEaXVlTG83QXhBNHMzclJUd1NJWjVjZW5vNldWbFpSVDBNSWZUWUZQVUFuZ1oxYWdwYlZpM255SUU5eEYvL216UzF1cWlISkV5SVBCbE9SNThxUlQwTThSaEhKeWNxVnFsS2kvYUI5SGx2Q0U3T0xrVTlKQ0dFRU1Jc240YitBRno1OHp3VnExUjk1dmZMeXNwQ3A5TmhaMmYzek84VkdSbkorZlBuZWZQTk43R3llckpuZXFkUG4wYXRWdE9xVmFzbkh0ZVpNMmRZdlhvMTA2ZFBwM1RwMGhaZmQrblNKY0xEdzNuMzNYZWZlQXlXbURObkRvMGJONlpkdTNaUDNOZTFhOWRJU2tvaUlDREFvdlpwYVduODhNTVA5Ty9mSDN0N2U0dnYwN2R2WDlxM2I4L0lrU01MTzFRaG5ycm5QbEFRRVg2WXVWUEgwYXhOZXlhRkxLUjZyVHBLbEZrSWtiKzAxRlJpTGwvaTU4M2ZNemlvTThFenZzUy9XY3VpSHBZUVFnaGhVdDJHL25qWDl1R0g1WXRvMXI0VHRyYlBkZ0svWThjT3dzUERDUWtKTVFnV0pDVWxrWm1aYWZMYWtpVkxVckprU1FCaVkyUHg4dkl5ZTYrb3FDaTJidDNLRzIrODhVU0JBcTFXeTNmZmZVZFNVaElOR2pUQTFkVzEwSDBCVktsU2hZU0VCTmFzV2NPWU1XTXN2aTQ2T3BvZmYveVJXclZxMGFKRml5Y2FneVVPSHo2TW01dmJFd2NLZERvZGl4Y3Y1dGF0V3l4ZnZwd1NKVXJrZTgzUm8wZjUrZWVmaVkrUFo5S2tTVmhiV3ovUkdJUW9Tczkxb0NBaS9EQ3pQeDdEOUFYTDhXOHFFeHNoQ3NQUjJabDZmbzJwNTllWWlHT0htZjdoRU1iTm5JZWYvRHNsaEJEaVg4ckt5b3B4WDN6RjhENDlXREpyT3Y4M2Nmb3pDeFlrSnljVEdocUtXcTNtOWRkZlY0NnZYTG1TTW1YS01IUG1UR0pqWTAxZS85WmJiOUduVHgrT0hEbkM3Tm16K2U5Ly8wdVBIajFNdHRmcGRBQ29WS29uR3JlVmxSWDkrL2ZuMDA4L1pjT0dEUXdkT2pUZmF6WnYzc3o2OWV2TnRqbDQ4Q0FIRHg0MGViNWZ2MzU2MzFPWExsM1lzV01INjlhdG8yblRwc3JrdVcvZnZoWmw3UzlUcGd3clY2NDBPTDVwMHliMjdkdkh0OTkrbTI4ZnhxalZhbzRkTzJhMlRZMGFOYmg2OVNyZmZQTU5mbjUrWnR1MmI5K2VEaDA2Y1ByMGFZNGVQY3JLbFN0NS8vMzNDelUySWY0Tm50dEFnVG8xaGJsVHgvSEpnbS93YS9yc281TkNGQWYrVFZzeWZjRnlab3daenJlaGUyVWJnaEJDaUg4dDc5bytqSmp5R1lzK25jeWZaMDdUYjhnSWF2clVwNEtINXhNdjJYL2NOOTk4UTh1V0xmblBmLzREd1B6NTgwbE9UbFpXQ2N5ZlB4K3RWa3Z2M3IwWk5HZ1EzYnQzQjBDajBmRGFhNjhwcFJpYk5HbEM3ZHExV2JGaUJiYTJ0Z1FHQmdJNVQvNXpnd01BMmRuWnltdU5ScU0zbHJ4UHFNK2ZQMjkyN1BiMjluaDZlbEs2ZEdtemJlM3Q3YWxaczZieS91dXZ2OVk3bjVTVWhKMmRIYVZLbFRKN3Z3OCsrTURnbUxXMU5jT0dEYU5VcVZKNjQrL1ZxNWV5TDMvcjFxMVVybHlaWnMyYTZWMTc0TUFCYkcxdGpkNHJKU1dGMjdkdkd6MzMwMDgvOGROUFB4azlOM255WkY1NjZTWHUzYnZId29VTHpYNmVYSWNPSGVMUW9VTm0yN1J2M3g2QUVTTkdFQk1Udys3ZHUvSDE5VFg0VEVJOEw1N2JRTUdXVmN0cDFxYTlCQW1FZU1yOG03YWtXWnYyYkZtMW5JRWpnb3Q2T0VJSUlZUkozZnYwbzA2RFJudzVZVFNmamhsbTBUVXV0UnJUMGFjSzYzNDlSQ1ZQTDdOdGYvbmxGMDZmUHMyeVpjc29YYm8wZi8zMUYxZXZYbVhVcUZGNkU5alkyRmkwV2kwVktsUlFqajE2OUNqbmZpNDVRWGM3T3p1bVRKbkN1SEhqV0xac0dTNHVMclJvMFlKKy9mb1pmYkwrMm11dkdSd0xEUTNWZXo5NThtU0xQbk4rcXdROFBUMVp1SEFoYm01dWVIbDU0ZUhob1hkKzBhSkYzTHQzajJYTGxwbGRUdS9sNVlXYm14c0EyN1p0NDd2dnZqUGFMalEwVkZsMW9OUHAyTEpsQzk3ZTNyejExbHQ2N2M2Y09XTjJXNGNwRFJvMG9Ibno1a2JQVmEyYWs5UEN3OFBENFB1TWo0OW44ZUxGOU83ZG0wYU5HaGxjdTJyVktpcFZxa1JnWUtESkZSK09qbzRFQndlemI5OCtYbnJwSmU3ZXZjdisvZnZ6SFhOc2JDeWJOMjlXM2orK0trT0lvdkRjQmdxT0hOakRwQkRMb29CQ2lJTHA4ZnJiekJyL29RUUtoQkJDL090NTEvWmg2YlpmdUhUdURCZk9uaVl0TmRWcysrMi8vY0dBNFdNbzRXcis2WGhFUkFRclZxeWdaY3VXcU5WcTFHbzFHelpzb0h6NTh0U29VWU1iTjI1UXVYSmxWQ29WMjdadHc5SFJrWm8xYTVLY25JeTF0VFZIamh3QndOM2RYZW5UeGNXRlNaTW1NVzdjT0M1ZHVrU0xGaTE0Ly8zMzlWWU9IRHAwaUFzWEx1aHRGVGh4NGdRblQ1NDBHT09zV2JNTWptM2J0bzFUcDA0eGJkbzBIQndjekg3R1hQYjI5bWcwR2dJQ0FnZ0lDT0RodzRmS3VWT25UdkhYWDM4eFpNZ1FVdlA1Ym1mTW1BSGtySVR3OS9mSCtiRzhZV2xwYWF4YnQ4NWdWVUpHUmdhQTBiRm1aMmViWEZGZ1R0V3FWZW5TcFV1QnIzTnpjeU10TFkyUWtCQysrT0lMSmFnQWNQTGtTWGJ1M0VtWExsM3kzUlpTczJaTlpZWEduVHQzOGczVUFNVEV4QkFURTZPOGwwQ0JLR3JQYmFBZy92cmZWSzlWcDZpSEljUUxxWHF0T3R5OEhsdlV3eEJDQ0NFc1ltVmxoVStqeHZnMGFweHYyNXhBd2VoODI1VXFWWXJLbFN2enh4OS84TWNmZitpZHkxMWl2M0xsU3Rhdlg4K1JJMGVVQ2YvajJmMjl2THlvVzdldTNyVWVIaDdNbVRPSFNwVXFBZjlic3A3cjJyVnJYTDU4bVU2ZE9pbkg3dDY5YXpSUWtMZHZBQnViblArOGI5aXdZWUcyWVB6MTExK01Iei9lNVBubHk1ZXpmUGx5aS9vS0NRbWhkdTNhVkt0V1RUbTJZc1VLZERxZHdmWUU5Zit2VnViazVHVFFUM1oydHNYQmpzTEt1NldnZGV2VzdOaXhnL1BuenhNWEZ3ZmtCRDVXcmx5SnU3czdQajQrZXRkNGUzc3JQMHRqYXRldWJiQnlJYStnb0NDcGVpRCtkWjdiUUVHYVdpM1ZEWVI0Umh5ZG5VbVhNcU5DQ0NHS3NlclZxek4yN0ZoR2pCaWhKTk1iTkdnUUd6ZHVKQzB0alhmZmZaZURCdzl5NE1BQjNuNzdiYnAxNndia2JBZElTMHZEMGRHUkJnMGFHRjJxYjI1aW1aMmRyVXoyQ3lNeE1SRUhCNGNDNTJtb1VhTUc2OWF0VTk1blpHVHc4Y2NmNCszdHpiQmhodHM2cmw2OXltZWZmY1lycjd4aXNFM0NPYzkvbzErOGVKSGR1M2ZUdFd0WEdqZHV6UG56NTZsVHB3NDJOalk4ZVBBQXdHaFZocXlzTEwwcUUyRmhZY3JyR3pkdUdCeDcvSnl4NDdrY0hSMlZrb2R6NTg0MTJzWllrc1JIang0eGI5NDh2V09EQncrbVVxVktqQm8xU2krcFpXQmdvTjczcHRWcVNVOVBOeG9RRWVMZjZMa05GQWdoaEJCQ0NQRXM1YmZFdkhQbnpyUm8wWUtUSjAreVljTUczbnp6VFc3Y3VNR2FOV3Z5Zllwc1NscGFXcUdmb3FlbnB4TVhGNGRHb3lFb0tDamY5dXZXclZPU01scGJXeXV2QWI3NjZpdVNrcEtvV3JVcXAwNmR3cy9QVDhrL2NPblNKZWJQbjYva0ZjaGJNdkp4ang0OVl1N2N1WGg3ZXpObzBDQ3VYcjNLdEduVDZOV3JGMis5OVJiMzd0MERVUHArWEdabXBsN2Y4K2ZQTjJoajdOaVpNMmM0YythTXlURlZxRkJCQ1JRQTlPL2ZYeS9ZY2ZIaVJSNDhlRURUcGsyVmNXemJ0bzNYWG50TkdVOTZlanA5Ky9aVnJ1blpzNmV5WlNOdmxRYXRWc3ZFaVJOeGNIQmcrdlRwVDF6UlFvaC9nZ1FLaEJCQ0NDR0VNR1BRb0VISzY4Y25od0RseXBVakxDeU1ldlhxV2RUWDJiTm4yYnQzTDRNR0RUSjQ4ZzQ1RTJzSEJ3ZTlCSWU1bFJCeWo5bmEyaHBkcVJBYkc0dEdvOEhkM2Qxc0NjYmR1M2VUbEpSazlQNjVoZzRkU2tCQUFLZE9uV0xObWpVc1hMZ1FMeTh2S2xTb3dJa1RKNmhYcng0VEprd3dHeVRJek14azVzeVozTGx6aDNyMTZxRldxNWs5ZXpibHk1ZUlhbzZrQUFBZ0FFbEVRVlJYSnVaSlNVbEF6dmVZVjFaV2xsNk9nc2RYUEJoeisvWnRacytlVGE5ZXZaUkp2akhtVmx1Y1BIbVNPWFBtVUw1OGVWNSsrV1dzckt5SWlvcGk4K2JOSEQxNmxMRmp4K0xwNldsd1haczJiWlRYZVFNRlZsWldORy9lbk5XclYvUGpqejlhRk1RUm9xaEpvRUFJSVlRUVFnZ3pQdi84Y3dBKy92aGo1czZkUzJabUpoTW5UZ1RnNGNPSFhMMTZsU3RYcnVpdEluaDhNcGk3Wng5eWtnTWVQWHFVUG4zNjZBVWc4c29ia0hqODJOQ2hRNDBtNjB0SVNBQnl0aEdZbTR5R2hZVmhiMjl2dG9KQmJuSkdsVXFGbzZNaisvZnZKelkybGp0MzdxRFZhcmw4K1RKejU4N0Z6ODhQUHo4L2cwb0pHUmtaaElTRUVCMGREY0FmZi96QjhlUEhBZmp5eXkrVlZSTzVnWUt5WmNzYWpDSHYxb1BIVnp3QTdOMjdseE1uVGpCMjdGanM3ZTE1K1BBaENRa0phTFZhZzdhNVk3SzN0emY1bVVORFExbTNiaDArUGo1TW1EQkJDU2cwYnR5WXp6NzdqSG56NWpGMjdGaUdEUnRtTmhCaHpILys4eCtPSGozS0R6LzhnTCsvdjlGZ2d4RC9KaElvRUVJSUlZUVF3b3pIeXg1V3JseVp0TFEwNWYyaFE0Znc4UEJRRWdIdTM3K2ZIVHQyOFBYWFh5dHRIbjlhZnZMa1NUdzhQS2hXclJxalJvM1N1MDlXVmhaTGxpeEJwOVBScTFjdms1UEpXclZxR1QxKytmSmxJQ2VKb2pscXRWb3AyL2k0Nk9ob2R1M2FSWHg4UEhGeGNVcVZnekpseXRDcVZTdGF0bXhKZ3dZTmlJK1A1L2p4NDV3NGNZSlZxMWFoMCtrb1g3NDhnd2NQNXFXWFhnSnlTZ21lT1hPRzhlUEg4OFVYWC9EeXl5OFRFeFBEL2Z2M2lZaUlvRXFWS3FoVUtxS2pvM0YwZEtSTW1USUc0OG5NekRRNXNROExDMlBwMHFYVXFGRkRyMnFFS1Z1M2J1V1BQLzdnMDA4L05haThrSktTUWtoSUNPSGg0YlJxMVlyZXZYdHovLzU5N3QrL3I3UnhkWFVsT0RpWUZTdFdNSC8rZkFZUEhwenZQUituVXFrWVBudzRvMGVQWnNHQ0JYejU1WmRtQXpWQ0ZEVUpGQWdoaEJCQ0NHSEduVHQzbE5lM2I5L1cyeFp3OE9CQm1qVnJwanhSejAzS2wvY0pPK1NVd0V0TVRPVE5OOThFb0czYnRucm5UNTA2aFU2bnc4SEJnZmo0ZUFZTUdHRHhHSFU2SFNkT25BQnlLaDZZazVLU1l2UUp2cHViRzJmUG5xVlNwVXEwYTljT2IyOXZhdGV1clNSZkRBb0tVbFl6OU96Wms1NDllM0x2M2oyT0hqMUtlSGk0WGpuQldyVnE0ZVBqb3p4NXIxR2pCaU5Iam1UeDRzV3NXYk9Hakl3TS92T2YvM0RwMGlWOGZId005dTFuWnY0Lzl1NDlMc2Y3L3dQNDY3NnJ1L3V1VUVtaWcrU1FvU1FzT1k2U01TeGpjNWdOdytZVXlqQm5rK01PT2NTd09VMU9ZNmI1am9YbDYweWtTUTQ1UkJKRktEcmNkZGQ5Mzc4LytuVjl1M1YzUHR6bzlYdzhlanp1NjdvKzEzVzk3MmF6NjMxOVB1KzNBbXExV3V2U2hpTkhqZ2hKZ2dVTEZoUlpJRkN0Vm1QNzl1M1l0MjhmNnRldnJ6V3BJQmFMa1pLU2drbVRKa0doVUdEeTVNbUZYbS9hdEdsNDhPQUJPblRvb0xYZ1lWSHM3T3pRdDI5ZnBLU2tRS0ZRUUNhVGxlcDhvcXJFUkFFUkVSRVJrUllLaFFJQU5Ob0crdmo0YUl6eDlmVXQ4WnZoczJmUEFnQTZkKzZzOWZqKy9mdGhabWFHUVlNR1lmMzY5UWdQRHhmZTBCY25QRHdjVDU4K2hhV2xKWm8xSzd5RnVGS3BSRVpHQm1yVXFLR3hQeXNyQ3hrWkdWaTRjS0hHZnBWS0pYUVlBSUNVbEJTTmJRQndjWEdCaTRzTHNyS3lFQjhmRDNOemMzaDRlQlM0dDRtSkNXYk1tSUYvL3ZrSDdkdTN4OG1USjZGUUtMUk80OC9LeWdJQWpVU0JXcTNHcmwyN3NHZlBIclJvMFFKejVzd3A4bUg3K2ZQbldMTm1EU0lpSXRDb1VTUE1tVE5IYTlGRUl5TWpMRjI2RkFBUUVoSUNBQVdLVVNZbkoyUGt5SkhRMTlmSDRNR0ROWkpGeFhuMjdCa2tFZ2xxMUtpQjRjT0hzNWdodlJHWUtDQWlJaUlpMGlJdExRMEFzSFBuVHFTbnAyUE1tREhZdVhNbjVISTVSbzBhQmFWU2liRmp4Mm85OTlVYUFmdjM3OGVKRXlmZzRPQ2d0VDFpU0VnSXJsMjdodUhEaDhQTHl3c2hJU0ZZdVhJbGxpNWRDbHRiMnlMalZDcVYyTEZqQndEZ3d3OC9MUEpCTkRVMUZVREJkb1MzYjkvR25EbHppcndQQU96ZXZSdTdkKzh1Y3N5a1NaUFF2WHYzUW85N2Vub0tuUVJrTWhtNmRPbFNZRXplOG83OEhTRCs4NS8vWU0rZVBYQjNkNGV2cjIraGhSUnpjbkp3Nk5BaGJOKytIUmtaR2VqUm93ZkdqQmxUWk9IRnluTDgrSEg4OHNzdkdEZHVIRHAxNnNRa0FiMHhtQ2dnSWlJaUl0TGl3WU1Ia0VxbE1ESXlFaDVjeFdLeFVPUk9UMDlQb3hZQm9MMUdBUUJFUlVVaEtTa0pQWHYyTEhDZnNMQXcvUExMTDhMVWRMRllqS2xUcDJMYXRHbVlNMmNPWnMyYUpSUkQxT2EzMzM1RGJHd3NiR3hzNE9YbFZlUjN5bXRIK09vNi9aWXRXMnB0NmZqbzBTTUVCUVhoK3ZYcmVQSGlCY3pNekpDVGs0TkJnd2FoVjY5ZVpWNW52M1BuVGp4NThnU0RCZzNTdW5RZ0w2R1JmOFpBNzk2OUlaRkkwTE5uVDYwUDNPYm01dmpxcTYvd3h4OS9JQ2twQ2ZYcTFjUDA2ZFBoNHVKUzZ2aGVuVFdSRjA5eDFHbzFnTnhaQkFzWExrUkVSQVJzYkd3S1RmYmtqU2Q2M1RCUlFFUkVSRVNreGRXclZ6WFczV3Z6YWkyQ3dtb1U1TDN4NzlpeG83QlByVllqT0RnWVFVRkJNREV4d1RmZmZBTjkvZHovUGJlMXRjV3NXYk93YU5FaXpKbzFDd01HRE1DQUFRTUtGUGM3ZnZ3NDl1N2RDNGxFQWw5Zlg0MTJndHJrMVRIUU5xc2hmMXhYcmx4QlNFZ0l3c0xDMExGalJ3UUdCdUx6enovSG9FR0RJQmFMc1czYk51emJ0dzllWGw3bzFxMmJSc0hINHB3K2ZScC8vdmtucksydGhUYUpyNHFLaWdJQVdGaFlDUHYwOWZVTGRIdkl6TXhFWkdRa3pwOC9qN05uenlJckt3dDE2OWJGK1BIajRlSGhVZVpFeHNTSkU0czhybEtwQUtCQXdpS3Zua1Y0ZURpQTNPVEdpQkVqQ3AzTmtOY1Znb1VONlhYRFJBRVJFUkVSMFN1U2s1Tng2ZElsOU92WEQwRHVUSUs4QW9BUEh6NkVTQ1FxMVZSMloyZG5wS2VubzE2OWVnQ0FPM2Z1WU9QR2pZaU9qb2FGaFFYbXpwMWI0T0hkMmRrWi92NytXTFpzR2ZiczJZTWpSNDZnVDU4K0dEQmdBRVFpRVE0ZVBJaU5HemRDTEJiRHo4OFBqUm8xMGpoLytmTGxVQ2dVTURNemc1R1JFVkpTVW5ENjlHbElKSklDZFFFVUNnV3VYNytPaXhjdjR2ejU4M2oyN0JtY25aMnhiTm15QWwwV3ZMeTgwS0ZEQnh3NGNBQUhEeDdFYjcvOUJoc2JHN1J1M1JwTm16WkZzMmJOdEJaTEJITHJOS3hZc1FLR2hvYVlObTBhSkJJSk1qTXo0ZS92RDJOall4Z2FHaUlyS3d1WExsMkNpWW1KeG15QXpNeE1KQ1FrSUQ0K0huZnUzTUhObXpjUkV4T0Q3T3hzR0JvYW9rMmJOdkQwOUVUcjFxM0xQY1ZmMit5S1BQa0xSK1pmR2dFQWh3NGRBcEJiajhISHh3ZHVibTRGdnYvMjdkc2hrOGtnRW9udzRNRURBSUNEZzBPNTRpV3FhRXdVRUJFUkVSRzk0dUxGaThqT3poWTZFNWlabWFGNTgrWVlQSGd3QUtCTGx5N0Z2cjNQcjFldlh1alZxeGVBM0FmZUpVdVc0UG56NTJqYnRpMThmSHdLMUF6STQram9pRldyVm1IanhvMDRkZW9VYXRhc0NaRkloTmpZV0d6ZXZCa3ltUXhmZi8wMVhGMWRDNXhyYUdpSXNMQXc0ZTAzQUtHTjRhdnRDS09qbzdGczJUS29WQ3E0dTd1amI5KythTnk0Y2FIZng4VEVCRU9IRHNYQWdRTng1c3daSEQ5K0hBY1BIc1RSbzBmeDdiZmZhazBVeU9WeUJBVUZRVjlmSDdObXpSTGFPRXFsVXJ4NDhRTFIwZEZRS3BYUTA5T0R2YjA5eG93Wm83SDA0TnR2djhXTkd6Y0E1Qlk1Yk5pd0lYcjM3ZzFuWjJjNE9UbFZTQTBDTHkrdlF1c3JMRml3QUpHUmtjSnlBYWxVQ21kblo0MHhmZnIwUVdSa0pIeDlmYlV1TjZoVHB3NGVQWG9rYkJzWkdjSEx5NnZZSlNORVZVMlVscGIyUmk2TThXeHVpM1AzbitzNkRLSzNsbnNEYy94ei9ZR3V3eUFpSXFwUTN0N2VSYjR0enUvczJiUG8wS0dEc0oyYW1vcVVsQlJJcGRKQzM1aGZ2SGdSeDQ0ZDAraVVvTTMxNjlmeDh1VkxyUlgvQy9QNDhXUFVyVnRYMkQ1Mzdod2NIQncwOW1talVDaWdVQ2dnRm91TGJDWDQ0TUVEbUp1Ync5allXT3Z4d1lNSFkvVG8wZkQwOU5SNlBEVTFGY25KeWJDenM5UFlmL0RnUVRnNk9xSng0OFpJU1VsQlVsSVNtalJwVW1UTTJzVEV4T0RaczJlb1g3OCs2dFdyVnlIVDllZk5tNGNlUFhvVTJva2l2L0R3Y055NWN3ZHF0UnFHaG9aNDk5MTN0YmJCVkt2VlJjNW9VS3ZWUXJJaHI5NUZXWlRtenpKUllVeE1UTFQrWVdXaWdJaTBZcUtBaUlqZVJvTUhEOGFXTFZ2WXc1N2VhSEs1SENOSGppeTJBd1ZSY1FwTEZKUTloVVZFUkVSRTlJYXhzckpDWEZ5Y3JzTWdLcGU0dUxoU0ZaQWtLaTBtQ29pSWlJaW8ybkJ6YzBOb2FLaXV3eUFxbDlEUTBBS0ZFb2txRWhNRlJFUkVSRlJ0ZUh0N0l5SWlRbWkvUi9TbWlZcUtRa1JFQkx5OXZYVWRDcjNGbUNnZ0lpSWlvbXBESnBQQng4Y0hBUUVCVEJiUUd5Y3FLZ29CQVFHWU5Ha1M2MnhRcFdKN1JDSWlJaUtxVmxxMWFvVXBVNlpnMWFwVmNIVjFoWWVIQit6czdQamdSYThsdVZ5T3VMZzRoSWFHSWlJaUFyNit2Z1hhTWhKVk5IWTlJQ0t0MlBXQWlJamVkbks1SE1IQndRZ0xDME5pWWlJeU16TjFIUkpSQVZLcEZGWldWbkJ6YzRPM3R6Y1RXbFNoQ3V0NndCa0ZSRVJFUkZRdHlXUXlEQmt5QkVPR0RORjFLRVJFcnhYV0tDQWlJaUlpSWlJaUFSTUZSRVJFUkVSRVJDUmdvb0NJaUlpSWlJaUlCRXdVRUJFUkVSRVJFWkdBaVFJaUlpSWlJaUlpRWpCUlFFUkVSRVJFUkVRQ0pncUlpSWlJaUlpSVNNQkVBUkVSRVJFUkVSRUptQ2dnSWlJaUlpSWlJZ0VUQlVSRVJFUkVSRVFrWUtLQWlJaUlpSWlJaUFSTUZCQVJFUkVSRVJHUlFGL1hBUkJWbHBTVUZPR3p2cjQrVEV4TUt2VDZhclVhV1ZsWndyWkVJb0ZZWERXNXQvemZUU2FUd2REUXNFcnVTMFJFUkVSRWJ6L09LQ0NkeWNqSVFIaDRlS1ZkMzh6TVRQang5UFNzOE91SGhZVkJKcE1KUHlFaElSVitqOExrLzI0clZxeW9zdnNTRVJFUkVkSGJqek1LM2tMSGp4L1gyYjNOek16UXFsV3JZc2M5ZnZ3WWZmcjB3ZlhyMXhFU0VvTE9uVHRYUVhRVlN5YVRhV3puNU9Sb2JHL1pzZ1ZYcjE3RnNtWExZR0JnVUpXaEVSRVJFUkVSbFJrVEJSVkVKQkpWeVgzOC9mMHhaODZjSXNkMDY5YXRTbUxSeHNQREEvLzg4MCtSWTJKaVl1RGg0WUg3OSs4REFENzQ0QU1jUFhvVWJtNXVWUkZpaFhrMVVaQ2RuUzE4M3Jkdkg4YU1HUU9sVW9sejU4N2h0OTkrZzYydGJWV0hTRVJFUkVSRVZHcGNla0JWenNyS0N2WHExUk8yVTFOVDBhdFhMMFJHUnVvd3F0SjdOVkdnVUNpRXp3Y09ISUJTcVFRQW5EdDNEcTFidHk0MmdVSkVSRVJFUlBRNllLSUF3Tk9uVHlFU2ljcjhRNlZqYkd5TVE0Y093Y25KU2RpWG5KeU1IajE2SURvNldvZVJsVTVSaVlLdFc3ZHF6UHg0OXV3WmV2WHFoYlZyMXhaNXpiaTRPRFJyMWt6NGlZaUlxTmlnaVlpSWlJaUlpc0dsQnhVa0tTbXBST05Hamh5SnYvNzZTOWdPRHc5SGd3WU5TbndmWTJQalVzVlZrcVVBNVZXV1pJbVptUm4rL3Z0dnVMdTc0OEdEQndCeWY0ZWVucDQ0ZmZvMDdPM3RLempLaW1ka1pLU3huYjhEZ2tna2dyKy9QeHdkSFRGcTFDZ29GQXJrNU9SZzRzU0p1SFBuVHFFRkNCVUtCVzdldkNsc1oyUmtWRTd3UkVSRVJFUkVoV0Npb0lKWVdGaVVhTnlWSzFlRXo5YlcxbWpUcGsxbGhmVGFzN2EyUmtoSUNEcDI3Q2kwKzN2NDhLR1FMTEN5c3RKeGhFV1R5V1FRaVVSUXE5VUFOQk1GZVlZTkd3WUxDd3Q4OU5GSGtNdmwwTmZYaDRlSFIxV0hTa1JFUkVSRVZHSk1GQ0QzN1haVVZGU0IvYW1wcWVqUW9ZT3d2V2pSSW56NDRZZGx2cy9qeDQ4UkZ4Y25iSGZ0MnJYTTEzcGJORy9lSEh2MzdrV3ZYcjJFcmdFeE1USG8yYk1ud3NMQ0lKVktkUnhoNFVRaUVXUXltZkRXWDF1aUFBRGVmLzk5L1AzMzMralhyeDkrK3VrbjlPblRweXJESkNJaUlpSWlLaFVtQ2dEbzZlbWhaY3VXQmZibnZlWE9ZMjF0clhWY1NWMjRjRUZqbTRtQ1hKNmVubGkxYWhVbVRKZ0FBTkRYMThmNDhlTmY2eVJCSG1Oall5RlJrSm1aV2VpNHJsMjdJaVltcHNRelQ0aUlpSWlJaUhTRmlZSXFGQllXcHJIOTNudnY2U2FRMTlENDhlTng4ZUpGQkFjSFkrL2V2ZkQwOU5SMVNDVmliR3dzMUtlUXkrVkZqczJmSklpUGowZFVWQlN1WHIySysvZnZZODJhTlpVYUp4RVJFUkVSVVVreFVWQ0JuajU5V3VUeGMrZk9DWi9yMUtrRGMzUHpZcy9KWTJKaThrYThZUytQZGV2V1lmYnMyV2pjdUxHdVF5a3hFeE1UNGJPMndvTXZYcnpBMWF0WEVSVVZwZkdUZjdhS1NDVEM5OTkvWDZDTEFoRVJFUkVSa1M0d1VWQ0I2dFNwVStLeFNVbEpwUnEvWXNVS1RKa3lwU3hodlRHa1V1a2JsU1FBTkJNRjkrN2R3NDRkT3pRU0Fua2RIWXFpVnF0eDc5NDlORy9ldkRKREpTSWlJaUlpS2hFbUNvaEtRYTFXNCs3ZHUwSWlJSDl4eWovLy9CTi8vdmxuaWE0akVvbGdiMjhQSnljbk9Eczd3OVRVdExKQ0ppSWlJaUlpS2hVbUN0NXlvYUdoRUlsRXVnN2pqYlo3OTI0Y1BYb1VWNjlleGJWcjE1Q2VubDZxODgzTnpZV0VnSk9URTV5Y25OQ3laVXVOMlFoRVJFUkVSRVN2Q3lZS0trbEZMQlY0Mng3d016SXljUGZ1M1dMSFdWcGF3dExTVXRqT3lzckM3ZHUzeTNWdnVWeU9xMWV2bHVxY2hnMGJ3dGpZR0ljT0hVSlFVRkN4NC9YMTlkR3laY3NDU1lINjlldVhOV3dpSWlJaUlxSXF4MFFCVlptSWlBaDA3dHk1MkhHelo4L0dva1dMaE8zYnQyL0R5Y21wWFBlK2N1VktxYTl4OU9oUmVIcDZhcTBkMEtCQkF6ZzVPZUhodzRmNDk5OS9BUUJPVGs2SWlJZ29WNXhFUkVSRVJFUzZ4a1NCRHR5NWMwZjRYS2RPSGRTcVZhdlM3dFdsU3hmczI3ZXYwcTRQbEs2STQ1dW9TNWN1R0Q5K3ZEQkR3TW5KQ1RWcjFnUUFMRnk0VUVnVWxMU0RoVUtoUUdKaUl1enM3Q290WmlJaUlpSWlvckppb2tBSG1qUnBJbndPREF6RXhJa1RLKzFlQmdZR3NMQ3dxTFRyVndjZE9uUkFodzRkdEI2clhidTI4TG1raVlJbFM1YmdoeDkrZ0wrL1B5Wk5tZ1E5UGIwS2laT0lpSWlJaUtnaWlIVWRBRlVmblRwMWdscXQxdnBUbEpZdFd4WjZYbEUvK2JtNXVaWDZmRTlQejJLL1U5MjZkWVhQY3JrY0dSa1pSWTYvY2VNR2xpNWRpdlQwZFBqNSthRmZ2MzdGM29PSWlJaUlpS2dxTVZGQVZBNzE2dFhUMkg3MDZGR2hZMVVxRmNhTUdRT0ZRaUhzR3p0MmJLWEZSa1JFUkVSRVZCWk1GQkNWZzQyTmpjWjJYRnhjb1dPWExGbUNNMmZPQ052RGh3OUgzNzU5S3kwMklpSWlJaUtpc21DaWdLZ2NySzJ0SVJiLzcxK2p3aElGNTg2ZHc3ZmZmaXRzMjlqWVlOV3FWWlVlSHhFUkVSRVJVV2t4VVVCVUR2cjYraHJkQys3ZHUxZGd6UFBuenpGMDZGRGs1T1FBQVBUMDlMQjkrL1pLN1haQlJFUkVSRVJVVmt3VVZMRlhpK3lKUkNJZFJVSVZwV25UcHNMbjY5ZXZheHpMeWNuQndJRURFUnNiSyt4YnZIZ3h1bmJ0V2xYaEVSRVJFUkVSbFFyYkkxYXh0TFEwalcxRFE4Tkt2VjkyZG5hSjIvWlIyYnp6empzNGN1UUlBT0RhdFdzYXgzeDhmUERmLy81WDJPN1RwdyttVDU5ZXBmRVJFUkVSRVJHVkJoTUZWU3cxTlZWajI4aklxRkx2ZC9Ma1NkU3BVNmRTNzFIZHRXclZTdmg4Ky9adHBLZW53OWpZR0QvODhBUFdyMTh2SEd2YXRDbTJiZHZHV1NSRVJFUkVSUFJhWTZLZ2lxV2twR2hzVzFoWTZDZ1NxaWh0MjdZVlB1Zms1T0Q4K2ZPNGUvY3VwazJiSnV5M3NMREFvVU9IWUdabXBvc1FpWWlJaUlpSVNveUpnaXAyNDhZTmpXMWJXMXNkUlVJVnBVV0xGcWhWcXhaZXZIZ0JBSmcvZno3T25Uc25ISmRLcFRodzRBQWFOV3FrcXhDSmlJaUlpSWhLak1VTXkwR2xVaUU4UEJ6SGpoMHI4VGxYcmx3UlBrc2tra3AvZVBUdzhJQmFyYTdVbitwT0xCYmp2ZmZlRTdiUG5Ea0RsVW9GSUxjcndzNmRPK0h1N3E2ajZJaUlpSWlJaUVxSGlZSlNVS2xVK1BmZmY3Rnk1VXA0ZTN1amR1M2FhTmV1SFRaczJGRGlhNXc5ZTFiNDNMSmxTMGdra3NvSWxhcFluejU5Q3V6TGE0UFl2MzkvSFVSRVJFUkVSRVJVTmx4NlVBU2xVcW14L2VXWFh4YllCd0RQbmowcjBmVVNFeE0xS3VCMzc5NjlmQUZXVTNuRkFsOFgyZG5aR2drZ0lIZVd3YSsvL29wQmd3WVZlcDVTcWNUOCtmUHh4UmRmd01IQm9iTERKQ0lpSWlJaUtoRW1DdkpKUzB2RGhRc1hjUHIwYVp3NmRVcGpuVGxRTUhHUTU4R0RCeVc2L3JadDJ6U3UwYTVkdTdJSFcwM3QzcjBiL3Y3K0Jkb1E2a3BTVWhJR0RoeUlreWRQYXV4djBLQUJoZ3daVXVTNWNYRnhXTHg0TVpZc1dRSjNkM2NzWGJvVVhicDA0WElPSXFLM2lGd3VSM0J3TU1MQ3dwQ1ltSWpNekV4ZGgvUldra3Fsc0xLeWdwdWJHN3k5dlNHVHlYUWRFaEhSRzQySkFnQ2JObTNDbWpWckVCVVZWV2d5NEZXT2pvN28xcTBidW5idHFyRSt2VEJQbmp6QmtpVkxOUFlOR3pZTVo4NmN3Yng1ODFDN2R1MnloRjV0eE1mSFk5eTRjZmpycjcrZ3IvOTYvTEU5ZmZvMGhnNGRxalZSZE8vZVBSdzRjQURlM3Q2Rm5uLzM3bDBBZ0ZxdHh0bXpaL0g0OGVOS2k1V0lpS3BlWkdRa0FnTUQ0ZXJxaW5IanhzSE96bzRQc0pWRUxwY2pMaTRPb2FHaDhQSHhnWStQajBiN1lpSWlLcDNYNDRsTHh4UUtCUzVmdmx6a21DWk5tcUJidDI3bzFxMGIzbnZ2UFZoWldSVVlrNzh3b2FtcHFjYXhDUk1tQ0ZYeDgyUm5aMlAxNnRYWXRtMGJaczJhaGNtVEoydlVMQ2pxZXRXRldxM0crdlhyOGMwMzMrRGx5NWNBY2xzUUppY242NnpWb0ZLcGhMKy9QeFl0V3FTUldMSzJ0b1pLcFVKQ1FnSUFZTm15WmZqd3d3OGhFb20wWHVmZXZYc2EyMDVPVHBVWE5CRVJWYW5JeUVpc1hMa1NmbjUrL085N0ZaREpaSEIwZElTam95T2lvcUlRRUJBQVgxOWZPRHM3NnpvMElxSTNFaE1GQUhyMDZGRmduNjJ0TGJwMzd3NFBEdzkwNjlZTk5qWTJ4VjduenAwN1d2ZlBtalVMdi8vK3U3QnRiVzJOOVBSMHBLU2tBQUJTVWxJd2ZmcDAvUHp6endnSUNFRGZ2bjJMdkY1MUVSVVZoUysvL0JMbno1L1gyRityVmkxa1pXWHBKS2JJeUVpTUhqMGE0ZUhoR3Z1N2QrK09YYnQyWWZmdTNaZzhlVElBSUN3c0RKczNiOGFvVWFPMFhpczZPbHI0YkdSa2hDWk5tbFJlNEVSRVZHWGtjamtDQXdNeGRlcFV0R3paVXRmaFZEdE9Uazd3OC9QRHFsV3JFQmdZeUZrY1JFUmx3RVFCZ01hTkc2TlZxMVp3Y0hDQXA2Y25ldlRvVVNFUGJVcWxFbjUrZmxpOWVyV3dMNjhTZnZQbXpURjE2bFJzMzc1ZE9IYm56aDMwNjljUDc3Ly9QbGF1WEFsSFI4ZHl4NUNabVluWTJOaHlYNmN5NWVUa2FHeG5aR1JneG93WkNBZ0lLSERzbzQ4K3dwbzFhN1RPNktoTTZlbnBXTFJvRVg3NDRRZU5tRVFpRVdiTW1JRkZpeFpCVDA4UFk4YU13ZEtsUzVHWW1BZ0FtRDU5T25yMjdLazEwWFQ5K25YaHM3T3pNL1QwOUNyL2l4QVJVYVVMRGc2R3E2c3Jrd1E2NU9Ua0JGZFhWd1FIQnhkYk00aUlpQXBpb3VEL0ZiZjBvTFRpNCtNeGZQaHdIRHQyVEdQL2Q5OTlKOVEwQ0FvS3doZGZmSUh4NDhkcnZGME9DUW1CczdNenBrK2ZqdG16WjBNcWxaWTVqak5uenFCaHc0WmxQcjhxdkxvMmYrWEtsUVVLK3RXdlh4OXIxNjR0Y3MxL1pWQ3BWTml5WlF2bXpwMHJMQ25JVTZ0V0xXemR1bFVqSnBsTWh1Ky8veDZmZmZZWkFPRDU4K2Y0NElNUGNPclVLZFNzV1ZQai9QeUpndElVdG53MURyR1lYVTZKaUY0bllXRmhHRGR1bks3RHFQWThQRHl3YnQwNkpncUlpTXFBVHhnVlRLbFVZdTNhdFdqWnNtV0JKTUc4ZWZQZzUrZW5zYTlidDI2SWpJeUV2NysveHRRNGhVS0JSWXNXb1dYTGxqaHk1RWlWeEs0cnIzWU1lRFZKOE1VWFgrRGF0V3RWbmlRQWdBc1hMbURDaEFrRkhzNzc5T21EcUtnb3JURU5HelpNWXpuTGxTdFgwS05IRDQyaWgvZnYzOGY5Ky9lRmJYZDM5eExIZE9EQUFZM3RHalZxbFBoY0lpS3FmSW1KaWJDenM5TjFHTldlbloyZE1NT1BpSWhLaHpNS0tvaEtwY0xldlh1eGNPRkNqVGZGQUtDdnI0L1ZxMWNYK25aQklwRmd6cHc1R0RwMEtNYVBINC9EaHc4THgySmlZdEN6WjA4TUh6NGNLMWFzMEZrQnY4cVNsWldGWmN1V2FUMW1aMmVIWDM3NUJWNWVYbFVjMWYrMGI5OGV1M2Z2eHNDQkE2RlVLbEczYmwyc1hyMGFuM3p5U1pIbkJRVUZvVTJiTm5qNDhDR0EzSVJENjlhdHNYRGhRclJ0MnhaejU4N1ZHTisxYTFmaGMwQkFBSjQrZlFvTEN3dVltcHJDeU1nSVJrWkdVQ3FWQ0E4UFIwQkFnTWE1RmJGRWhZaUlLazVtWmliWHhiOEdaRElaMjFFU0VaVVJFd1hsOU9MRkMyemR1aFZyMXF6UlduelF3Y0VCMjdkdkw5RWJZd2NIQjRTRWhPQ25uMzdDdEduVGtKR1JJUno3OWRkZmNmandZYXhidDY1VWI5WTdkdXlvVVFlaE1wUm5hY05mZi8yRksxZXVGTmcvYXRRb3JGaXg0clY0Vys3dDdZMlZLMWZpMzMvL3hROC8vRkNpWkUzZHVuV3hmLzkrZUhwNkN0MGFuajE3aGdrVEpoUVkyNjVkTzlTdlgxL1l2bi8vdmtaZGk2SllXRmlnWThlT0pmd21SRVJFUkVSRXhXT2lvSXllUEhrQ0h4OGZIRGh3UUd1MjJzREFBTDYrdnBnM2J4Nk1qWTFMZGUzeDQ4ZkQwOU1UdzRZTnc4V0xGNFg5aVltSmlJeU1MRldpUUNxVnd0N2V2bFQzcjBvREJneEE3OTY5Y2VqUUlRQkF2WHIxc0duVEp2VHExVXZIa1dtYU9IRmlxYzlwMTY0ZFFrTkQ4Zjc3NytQWnMyZUZqaHMvZm55QjgwcnF4eDkvaEtHaFlhbGpJeUlpSWlJaUtneHJGSlNScGFVbFJDSlJnU1NCV0N6R3A1OStpaHMzYm1ENTh1V2xUaExrYWRxMEtjNmVQWXQ1OCtaQlh6ODNuK1BtNW9iWnMyZVhPL2JYemViTm0xR25UaDE4OU5GSGlJcUtldTJTQk9YUnRtMWJYTDE2Rlo5OTlwbnd6ekcvMGFOSFk4U0lFUnI3aXV1NElSS0o0T3JxaWovLy9CT2ZmLzU1UllaTFJFUkVSRVRFR1FYbHNYSGpSb1NIaHlNbUpnWTFhdFRBOE9IRDRldnJDd2NIaHdxNXZyNitQcjc5OWx2MDd0MGJZOGVPUlZCUWtOYUh6VmNGQmdZS24yMXRiU3NrbHNxOFg5MjZkWEhwMHFVcWlWVVhyS3lzc0czYk5uejMzWGM0Y3VRSVltSmlZR1JraEU2ZE9tbGROdEMyYlZ2RXhzWkNxVlFpSnljSGFyVWFhclVhSXBFSUVva0VkZXJVZ1ltSmlRNitDUkVSVlpiczdHeW8xV3BJSkpKS3YxZGtaQ1N1WHIyS0lVT0dsTHR6enFWTGw1Q1JrWUhPblR1WE82NS8vLzBYVzdac3dZSUZDMkJ1Ymw3dTZ4RVJVZGt4VVZBT0ppWW0yTFZyRjZLaW9qQm8wS0F5eng0b2pwdWJHLzc5OTk4U2p5L0xOUG55cUlqN1ZVYVM0Tlh1Q2JwbVpXVlZvaGtBZW5wNmFOQ2dRUlZFUkVSRXI0djkrL2ZqM0xseldMNThlWUZrd1pNblQ2QlFLQW85dDJiTm1rSUwzdGpZMkdLWEhFWkZSZUgzMzMvSG9FR0R5cFVvVUtsVUNBb0t3cE1uVCtEczdJeGF0V3FWK1ZwQTd2OExKQ1ltWXV2V3JRVzZSQkVSVWRWaW9xQ2MyclZyVjZvMTVVUkVSRVQ1SlNjbkl6ZzRHQmtaR1JwZGRUWnQyb1RhdFd0anlaSWxpSTJOTGZUOFR6LzlGQjkvL0RIT25EbUQ3Ny8vSHFOSGowYWZQbjBLSForWFNCZUpST1dLV3l3VzQ3UFBQb08vdno5MjdkcUZzV1BIRm52T25qMTdzSFBuemlMSG5EeDVza0RyNVB5R0RoMWFiUGNoSWlJcUh5WUtpSWlJaUhUbzU1OS9ScWRPbmRDdlh6OEF3TXFWSytVb1ZEUUFBQ0FBU1VSQlZKR2NuQ3pNRWxpNWNpVlVLaFVHRGh5SVVhTkc0WU1QUGdBQUtKVktEQmd3UUdqRjJLNWRPemc2T21ManhvMHdNREJBejU0OUFlUysrYzgveXk0bkowZjRyRlFxTldMUjA5UFQyTDU2OVdxUnNSc2FHc0xPemc3bTV1WkZqalUwTk5Tb3diTm16UnFONDArZVBJRkVJb0dwcVdtUjk2dnFXWk5FUk5VVkV3VkVSRVJFeFVoNS9oUTdmMTZMOC84OWlvVDR1Q0tYdDVrMGJRUFA1cmJZRm5JSzllM3NpN3p1MzMvL2pVdVhMbUg5K3ZVd056Zkh6WnMzY2VmT0hVeVpNZ1VHQmdiQ3VOallXS2hVS2xoWldRbjdVbE5UYysvMy8zVnJKQklKNXM2ZGkrblRwMlA5K3ZVd01URkJ4NDRkTVhUb1VLMGRtZ1lNR0ZCZ1gzQndzTWIybkRsemlvdy9UM0d6Qk96czdMQjY5V3FZbVpuQjN0NGVOalkyR3NjREF3UHgvUGx6ckYrL3ZrQ3lJajk3ZS9zU3RTa21JcUx5WWFLQWlJaUlxQWluLy9rYksrWi9BMFZXRnQ1cDFScnUzWHZBMktSbW9lUC9PSG9DbjAvd1E0MWFSYjhkajRpSXdNYU5HOUdwVXlka1pHUWdJeU1EdTNidFF0MjZkZEc0Y1dQRXg4ZkQydG9hSXBFSSsvYnRnMHdtUTVNbVRaQ2NuQXc5UFQyY09YTUdBR0JoWVNGYzA4VEVCTE5temNMMDZkTVJIUjJOamgwNzRzc3Z2OVNZT1hEcTFDbGN1M1pOWTZuQWhRc1hORm95NTFtNmRHbUJmZnYyN1VONGVEam16NThQcVZSYTVIZk1ZMmhvQ0tWU0NUYzNON2k1dWVIbHk1ZkNzZkR3Y055OGVSTmZmZlVWMHRQVGk3ek93b1VMQWVUT2hDZ3FvVUJFUk9YRFJBRVJFUkZSSVU3Lzh6Y1dUUG9TWFhwK2dNbHpGNk9XZWUxaXo4bE5GUGdXTzg3VTFCVFcxdFk0Y2VJRVRwdzRvWEVzYjRyOXBrMmJzSFBuVHB3NWMwWjQ0Qjg1Y3FRd3p0N2VIdSs4ODQ3R3VUWTJOdmpoaHg5UXYzNTlBRUQzN3QwMWp0KzdkdyszYnQxQ2p4NDloSDNQbmozVG1paDQ5ZG9BaEE1TXJWcTFLbFV4eEpzM2IyTEdqQm1GSHQrd1lRTTJiTmhRb21zdFg3NGNqbzZPSmI0M0VSR1ZEaE1GUkVSRVJGcWtQSCtLRlF0bW9rdlBEekJ2eGZvS3Y3NkRnd09tVFpzR0h4OGZiTnEwQ1FBd2F0UW83TjY5RzNLNUhDTkhqc1RKa3lkeDdOZ3hEQnMyREwxNzl3YVF1eHhBTHBkREpwUEIyZGxaNjV2MXZDU0JOams1T1NWcXQxeVl4NDhmUXlxVmxycGpRdVBHamJGdDJ6WmhPeXNyQzdObnowYWpSbzB3YnR5NEF1UHYzTG1EUllzV29XL2Z2Z1dXU1ZSV3B5a2lJc3JGUkFFUkVSR1JGanQvWGd0RlppWW16MTFjYWZjb3J2T0FsNWNYT25ic2lJc1hMMkxYcmwwWU1tUUk0dVBqc1hYcjFnTDFCRXBLTHBlWGVNbkFxekl6TXhFWEZ3ZWxVZ2x2Yis5aXgyL2J0azBveXFpbnB5ZDhCb0FWSzFiZ3laTW5hTkNnQWNMRHc5RzZkV3VoL2tCMGREUldybHlKUm8wYTRkTlBQeTNRTXBLSWlDb1hFd1ZFUkVSRVdwei83MUc4MDZwMWlaWWJsTmVvVWFPRXo0TUhEOVk0Wm1scGllUEhqNk5GaXhZbHV0Ymx5NWR4NU1nUmpCbzFTdXViOTlUVVZFaWxVbzBDaDNtZEVQTDJHUmdZYUoycEVCc2JDNlZTQ1FzTGl5SmJNQjQ2ZEFoUG5qd3A4czMvMkxGajRlYm1odkR3Y0d6ZHVoV3JWNitHdmIwOXJLeXNjT0hDQmJSbzBRTGZmUE1Oa3dSRVJEckFSQUVSRVJHUkZnbnhjWER2M3FQNGdSVmc4ZUxjV1F1elo4L0dqei8rQ0lWQ2daa3pad0lBWHI1OGlUdDM3dUQyN2RzYXN3anl2OUhQdjJZL1BEd2NaOCtleGNjZmY2eVJnSGpWcXdtSi9QdkdqaDJMOTk5L3Y4RHh4TVJFQUxuTENJcWFVWEQ4K0hFWUdob1dXWEF3cnppalNDU0NUQ1pEYUdnb1ltTmo4ZlRwVTZoVUt0eTZkUXMvL3ZnaldyZHVqZGF0V3hmb2xFQkVSSldIaVFJaUlpSWlMZFJxZFpIZERTcFMvcmFIMXRiV2tNdmx3dmFwVTZkZ1kyTWpGQUlNRFEzRi92MzdzV2JOR21HTXBhV2w4UG5peFl1d3NiRkJ3NFlOTVdYS0ZJMzdaR2RuNDZlZmZvSmFyY1pISDMwRU96czdyZkUwYmRwVTYvNWJ0MjRCeUMyaVdKU01qQXloYldOK01URXhPSGp3SUJJU0VoQVhGeWQwT2FoZHV6WTZkKzZNVHAwNndkblpHUWtKQ1FnTEM4T0ZDeGV3ZWZObXFOVnExSzFiRjJQR2pFSGJ0bTJMdkRjUkVaVWZFd1ZFUkVSRU92YjA2VlBoYzFKU2tzYXlnSk1uVDhMZDNWMTRvMTZyVmkwQTBQcUcvZTdkdTNqOCtER0dEQmtDQUhqdnZmYzBqb2VIaDBPdFZrTXFsU0loSVFHZmYvNTVpV05VcTlXNGNPRUNnTnlPQjBWSlMwdERuVHAxQ3V3M016UEQ1Y3VYVWI5K2ZYVHIxZzJOR2pXQ282T2pVSHpSMjl0Ym1NM1F2MzkvOU8vZkg4K2ZQOGZaczJkeDd0dzVOR2pRb01UeEVoRlIyVEZSUUVSRVJLUWpDb1VDQURUYUJ2cjQrR2lNOGZYMUxYSUtmMzVuejU0RkFIVHUzRm5yOGYzNzk4UE16QXlEQmczQyt2WHJFUjRlWHVJMzlPSGg0WGo2OUNrc0xTM1JyRm16UXNjcGxVcGtaR1NnUm8wYUd2dXpzcktRa1pHQmhRc1hhdXhYcVZTSWo0OFh0bE5TVWpTMkFjREZ4UVV1TGk3SXlzcENmSHc4ek0zTllXUmtWS0s0aVlpbzlKZ29JQ0lpSXRLUnRMUTBBTURPblR1Um5wNk9NV1BHWU9mT25aREw1UmcxYWhTVVNpWEdqaDJyOWR4WGF3VHMzNzhmSjA2Y2dJT0RnOWIyaUNFaEliaDI3UnFHRHg4T0x5OHZoSVNFWU9YS2xWaTZkQ2xzYlcyTGpGT3BWR0xIamgwQWdBOC8vTERJYmcycHFha0EvamZ6SWMvdDI3Y3haODZjSXU4REFMdDM3OGJ1M2J1TEhETnAwaVIwNzk2OTJHc1JFVkhaTUZGQVJFUkVwQ01QSGp5QVZDcUZrWkdSVUpkQUxCWkRMQllEeUcwcG1MOFdBYUM5UmdFQVJFVkZJU2twQ1QxNzlpeHduN0N3TVB6eXl5K3dzN05EMzc1OUlSYUxNWFhxVkV5Yk5nMXo1c3pCckZtemhHS0kydnoyMjIrSWpZMkZqWTBOdkx5OGl2eE96NTgvQndDWW1wcHE3Ry9ac3FYV2xvNlBIajFDVUZBUXJsKy9qaGN2WHNETXpBdzVPVGtZTkdnUWV2WHFWZUxaRkVSRVZISEV1ZzZBaUlpSXFMcTZldlZxc2V2dWJXeHNOSDd5MXlqSS8vUDMzMzhEQURwMjdDaWNxMWFyc1gvL2ZpeGZ2aHpHeHNiNDVwdHZvSytmKzU3STF0WVdzMmJOZ2x3dXg2eFpzN0J6NTA1a1pXVVZ1UC94NDhleGQrOWVTQ1FTK1ByNndzREFvTWg0OCtvWWFKdlZrRCt1eU1oSUxGKytIQk1uVG9TK3ZqNENBd01CQUlNR0RjSm5uMzJHM2J0M1kvVG8wZGkxYTVmUWJZR0lpS29HWnhRUUVSRVI2VUJ5Y2pJdVhicUVmdjM2QWNpZFNaQlhBUERodzRjUWlVU1FTQ1FsdnA2enN6UFMwOU5ScjE0OUFNQ2RPM2V3Y2VOR1JFZEh3OExDQW5QbnppM3c4TzdzN0F4L2YzOHNXN1lNZS9ic3daRWpSOUNuVHg4TUdEQUFJcEVJQnc4ZXhNYU5HeUVXaStIbjU0ZEdqUnBwbkw5OCtYSW9GQXFZbVpuQnlNZ0lLU2twT0gzNk5DUVNDZHEzYjY4eFZxRlE0UHIxNjdoNDhTTE9ueitQWjgrZXdkblpHY3VXTFN2UVpjSEx5d3NkT25UQWdRTUhjUERnUWZ6MjIyK3dzYkZCNjlhdDBiUnBVelJyMWt4cnNVUWlJcW9ZVEJRUUVSRVI2Y0RGaXhlUm5aMHRkQ1l3TXpORDgrYk5NWGp3WUFCQWx5NWRpbjE3bjErdlhyM1FxMWN2QUVCbVppYVdMRm1DNTgrZm8yM2J0dkR4OFNsUU15Q1BvNk1qVnExYWhZMGJOK0xVcVZPb1diTW1SQ0lSWW1OanNYbnpac2hrTW56OTlkZHdkWFV0Y0s2aG9TSEN3c0tnVXFtRWZYbHRER3ZYcnEweE5qbzZHc3VXTFlOS3BZSzd1enY2OXUyTHhvMGJGL3A5VEV4TU1IVG9VQXdjT0JCbnpwekI4ZVBIY2ZEZ1FSdzllaFRmZnZzdEV3VkVSSldJaVFJaUlpSWlIZkR5OG9LSmlZbEdtOFBSbzBkajRNQ0JrRXFsaFQ0SVcxdGJ3OTNkdmNoclM2VlNmUDMxMTNqNThtV0JOL3ZhMUt4WkUzNStmdmowMDA5UnQyNWRBSUM5dlQyKy92cHJPRGc0Q1B0ZU5XWEtGRXlaTWdVS2hRSUtoUUppc2JqUWJnVE96czc0L3Z2dllXNXVEbU5qNDBManpsc2FrVWNpa2FCYnQyN28xcTBiVWxOVGtaeWNERHM3dTJLL0V4RVJsUjBUQlVSRVJFUVZTQ3FWUWk2WFF5YVRGVHUyUTRjT0d0czFhdFFvMEZid1ZlM2F0VU83ZHUyS3ZYYno1czJMSGZPcVZ4TUN4U1VrOGtna2toSXRreWl1dTBKeDNRNUs4dnZKSTVmTElaVktTelNXaUlnMHNaZ2hFUkVSVVFXeXNySkNYRnljcnNPbzl1TGk0bUJsWmFYck1JaUkza2hNRkJBUkVSRlZJRGMzTjRTR2h1bzZqR292TkRRVWJtNXV1ZzZEaU9pTnhFUUJFUkVSVVFYeTl2WkdSRVFFb3FLaWRCMUt0UlVWRllXSWlBaDRlM3ZyT2hRaW9qY1NFd1ZFUkVSRUZVZ21rOEhIeHdjQkFRRk1GdWhBVkZRVUFnSUNNR25TcEJMVmlTQWlvb0pZekpDSWlJaW9nclZxMVFwVHBrekJxbFdyNE9ycUNnOFBEOWpaMmZIQnRaTEk1WExFeGNVaE5EUVVFUkVSOFBYMWhiT3pzNjdESWlKNlk3MnhpUUtaa1JIazZlbVFGZEplaDRqS1RwNmVEbWtoN2EySWlLaGtXclZxaGNEQVFBUUhCMlBkdW5WSVRFeEVabWFtcnNONkswbWxVbGhaV2NITnpRMkJnWUZNeUJBUmxkTWJteWlvWjlzQWQyOUZvMFhyTnJvT2hlaXRjL2RXTkt4dDdYVWRCaEhSRzA4bWsySElrQ0VZTW1TSXJrTWhJaUlxc1RlMlJrSEg3ajN4MTU3dHVnNkQ2SzMwMTU3dDZORGRTOWRoRUJFUkVSR1JEcnl4aVlLUHYvZ0s1MDRjUThUNTA3b09oZWl0RW5IK05NNmYvQzgrR1RWVzE2RVFFUkVSRVpFT3ZMR0pBaU5qRTB4ZCtCMFdUUDZLeVFLaUNoSngvalFXVFA0S1V4Y3VoOHlJOVQrSWlJaUlpS3FqTjdaR0FRQzR1bmZDdE1VQldPZzNBZTVkdTZQUEo4UGcwTFFaQ3h3U2xZSThQUjEzYjBYanJ6M2JjZTdFTVV4ZkVvRFc3VHZwT2l3aUlpSWlJdEtSTnpwUkFPUW1DMzRKUG9LOW16ZGc2WXpKZVBnZ0Zwa1pHYm9PaStpTklUVXlncld0UFRwMDk4SXZ3VWRnWkd5aTY1Q0lpSWlJaUVpSDN2aEVBWkM3REdHNHoxUU05NW1xNjFDb0NKN05iVkczdmkxMi9ITlcxNkVRRVJFUkVSRlJJZDdZR2dWRVJFUkVSRVJFVlBHWUtDQWlJaUlpSWlJaUFSTUZSRVJFUkVSRVJDUmdvb0NJaUlpSWlJaUlCRXdVRUJFUkVSRVJFWkdBaVFJaUlpSWlJaUlpRXJ3VjdSR0ppS2g4TXRMVHNIZnpCcHc1ZGhnSkQrNURucEdoNjVDb21wSVpHYUdlYlFOMDdONFRIMy94Rll5TVRYUWRFaEVSVWJYRFJBRVJVVFVYY2U0MGZwdzNIZTVkdTJQVzh0VndhTm9NTW1OalhZZEYxWlE4UFIxM2IwWGpyejNiTWNiYkMxTVhmZ2RYOTA2NkRvdUlpS2hhWWFLQWlLZ2FpemgzR3QvUDlzT0NWUnZnMnA0UFk2UjdNbU5qdEdqZEJpMWF0MEhFK2ROWU1Qa3JURjhTZ05iODgwbEVSRlJsV0tPQWlLaWF5a2hQdzQvenB1UGJWVDh6U1VDdkpkZjJuYkJnMVFiOE1IYzZNdExUZEIwT0VSRlJ0Y0ZFQVJGUk5iVjM4d2E0ZCsyTzF1MDc2am9Vb2tLNXR1OEU5Njdkc1hmekJsMkhRa1JFVkcwd1VVQkVWRTJkT1hZWWZUNFpwdXN3aUlyVjU1TmhPSHZzaUs3RElDSWlxamFZS0NBaXFxWVNIdHlIUTlObXVnNkRxRmdPVFp2aDRZTllYWWRCUkVSVWJUQlJRRVJVVGNrek10amRnTjRJTW1OalpMSmxKeEVSVVpWaG9vQ0lpSWlJaUlpSUJFd1VFQkVSRVJFUkVaR0FpUUlpSWlJaUlpSWlFakJSUUVSRVJFUkVSRVFDSmdxSWlJaUlpSWlJU01CRUFSRVJFUkVSRVJFSm1DZ2dJaUlpSWlJaUlnRVRCVVJFUkVSRVJFUWtZS0tBaUlpSWlJaUlpQVQ2dWc2QWlJaUk2RzBsbDhzUkhCeU1zTEF3SkNZbUlqTXpVOWNodlpXa1VpbXNyS3pnNXVZR2IyOXZ5R1F5WFlkRVJQUkdZNktBaUlpSXFCSkVSa1lpTURBUXJxNnVHRGR1SE96czdQZ0FXMG5rY2puaTR1SVFHaG9LSHg4ZitQajRvRldyVnJvT2k0am9qY1ZFQVJFUkVWRUZpNHlNeE1xVksrSG41d2NuSnlkZGgvUFdrOGxrY0hSMGhLT2pJNktpb2hBUUVBQmZYMTg0T3p2ck9qUWlvamNTYXhRUUVSRVJWU0M1WEk3QXdFQk1uVHFWU1FJZGNISnlncCtmSDFhdlhnMjVYSzdyY0lpSTNraE1GQkFSRVJGVm9PRGdZTGk2dXFKbHk1YTZEcVhhY25KeWdxdXJLNEtEZzNVZENoSFJHNG1KQWlJaXFsUXF0UkpaS25taFB5cDFqcTVESktwUVlXRmg4UER3MEhVWTFaNkhod2ZDd3NKMEhRWVIwUnVKTlFxSWlLaFNiWTN4UTF6NjFVS1BHK25Yd3ZRV2YxUmhSRVNWS3pFeEVYWjJkcm9PbzlxenM3TkRZbUtpcnNNZ0lub2pjVVlCVlNtMVdxWHJFSWlvaWhtSURZczhMdUpmUmZTV3ljek1aSGVEMTRCTUptTTdTaUtpTXVLTUFxcFNPZG5adWc2QmlLclladzdmQ1o4elZlbFlGdFVQQUxDZ1ZhaXVRaUlpSWlLaUl2QTFEbFVwUlZhV3JrTWdJcUpDeE1iR0lpRWhvVlRucEtXbFljaVFJUmd5WkFqUzB0SXFLVElpSWlLcVNweFJRRlVxUFMwVm1Sa1prQm9aNlRvVUlxb2lTWm14dVBVeURIRVpWL0VzSzE3WXYvN21HTlNXTm9DRFNXdTBNT3NLcWRoRWgxRysvckt5c3ZEdzRVTTRPRGhVeXZWdjNMaUJXYk5td2NqSUNBRUJBYWhidDI2SnpsTXFsWGo2OUtud21ZaUlpTjU4VEJSUWxWS3JWUWc3ZVF4ZDMrK2o2MUNJcUpMRnBrWGl2NGxiY1QvOWl0YmppWmwza1poNUY5ZFMvb3ZEajM1Q0cvTVAwTFhlY0VqRnhwVWExL256NXpGMzd0d3lueDhTRWdJOVBUMWgrOEdEQi9qaWl5OHFJalJzM3J3WnRyYTJCZmFucGFWaDVzeVppSXVMdzVJbFM5Q2lSUXV0NS9mbzBhUFlleGdZR09EUW9VTUY5bHRhV2tJbWsrSEpreWVZTm0wYWZ2enhSOVNwVTZmMFg0SXFWSGg0T002ZE80ZUpFeWRDSkJLVitMejc5Ky9qOXUzYjhQVDAxTml2VXFtd2JkczJkT2pRQVUyYk5pMzJPdkh4OGJoMjdScDY5dXhaN0ZodmIyOVlXMXRqN2RxMXhZNTkvUGd4VWxOVDBiaHg0MkxINW5manhnM1VybDBibHBhV3BUcVBpSWhLaDRrQ3FsSXlJeFBzM0JDSXpsNjlJUlp6NVF2UjJ5aFRtWTYvSHdZaU12a29BS0NHUVcwMHI5VVZEWXlkVUZ0cUE0bElobXgxSnA1bFBrUmMraFZjZTNFQ0w3T2Y0dHpUZmJpYWNod2YyOCtEblhIWitzOEhCQVRnNnRYQ095d0F3T1RKazdVK2pHZGtaT0RaczJmUTA5TkQvZnIxQ3oyL3FJZTFrcjZGZjlYang0K0xQRzVrWkFSTFMwdEVSMGRqMXF4WldMNThPWm8xYTFicU9JcTZUKzNhdGJGa3lSTDQrdm9pSVNFQjA2ZFB4NG9WSzJCcWFscXlMMEdWNHVyVnF3Z05EWVdOalEzNjkrOWY0dk11WHJ5SW5UdDN3dGJXRm82T2poclhDdzRPUnYzNjlVdVVLTmk0Y1NNdVg3Nk1uSndjZlBEQkIyWDZEdHJzMjdjUEowK2V4TzdkdTNIMDZGRmN2MzRkbjMzMkdjek56WXM4YitiTW1mand3dzh4Y3VUSUNvdUZpSWdLWXFLQXFsUTlXenZFM0x5T28zLytqcDc5UDlGMU9FUlV3Vkt6bnlMbzNndzhrY2RDcW1jQ0Q2dFJjSzNkQzNvaWd3SmpMYVVOOFk1cEovU3cvZ3FSencvamFNSkdwT1k4dzY4eFUvR0ovUUk0MW5RdjlmMlRrcEx3NE1HRElzZTBhdFVLbXpkdkxyQi94NDRkMkxwMUsxeGNYTEJzMmJKUzN4c0F0bS9mWHFiemlwc0pJQmFMTVhQbVRHUmxaU0VzTEF5elpzMUNRRUFBN08zdGhURnF0Um9BWUdob1dHZ2N4ZDNIM3Q0ZWMrZk94Y3laTXhFZkg0OFpNMlpnelpvMU1EQW8rTStQcXNiUW9VTng5dXhaUkVkSFE2MVdsM2hXUWYvKy9YSG16QmxzM3J3Wnk1Y3ZGL1lmTzNZTUppWW1jSFoyeHJObnp3bzlYeXFWd3RqWUdGT21UTUgwNmRPeGNlTkdHQmdZd012THE5emZDY2o5YzVyOS93V09YVnhjY1Bqd1lVeWNPQkZmZnZrbDNudnZQV0hjWjU5OWhvOCsrcWhVU1JJaUlpby9KZ3FvU3RXb1dRdmRQL0JHNEtJNWFOeThKUm81TnRkMVNFUlVRZVRLVlB3YTh6V2VaajJBalhFekRHcndMV29ZV0JRWWw1YnpERkNMWVdKZ0JnQVFRdyt0elh1amFjME8rQzEyQWVMU283QW45bHQ4MFdRbHJHV0Z2elhYWnVuU3BScmJQWHIwZ0Znc3h1SERoNHM5TnlvcUNnRFF1blhyVXQyenF1anI2MlBPbkRudzgvUEQ3ZHUzY2VqUUlZd2ZQMTQ0bmxjbndOaTRmRXMzWEYxZE1YTGtTR3pmdmgyREJnMWlrcUNTYmRxMENmLzV6MytLSGZma3laTWlINWI3OXUyTGp6LytHRGR1M0JEMnVibTV3ZERRRUdGaFlRQ0FkOTU1QjJmUG5vVkNvY0RZc1dPTHZGL3YzcjN4NVpkZnd0VFVGSFBuenNXMGFkT3didDA2TkdyVUNJMGFOU3JodHl1Y1ZDcUZVcW1FV3ExR25UcDFzR1RKRXF4YnR3NDJOallhNDFKVFU1SEZRc2hFUkZXT2lRS3FjbjRMdjBQYzNUdVlNMjRFRnYyMEJZMmFhVjlyUzBSdkRqWFUySDkvV1c2U3dPZ2RmTzd3QXlSaWFZRnhPU29GVnQvNEhIcGlDV2EwMks5eHpGamZGTU1kdmtQUTNabUlUYitNdmJFTE1jNXhFd3pGbGQrUFhxVlNDUTlZcnE2dWxYNi9zcEpLcGZEMzk4ZVpNMmZRcjE4L2pXTW5UcHdBZ0FvcGRqaG8wQ0IwNmRLbHlDVVlWTEZHalJwVjVuTTNiZG9FQUlpTGl5dVFMTXR2NE1DQk1EWTJ4b0lGQzRTWkNRa0pDVEExTllWTXB2bnZXZjRsQUxhMnRwZzBhUkpTVTFNckpFa0E1TTRvQUFDRlFnRkRRME5JSkJJTUd6WU1jWEZ4K1BQUFAyRmtaRlNpbWh0RVJGUTVtQ2lnS2llVnliQjQzVmJNR1Q4U2t6L3RENTg1aTlEanc0R3NXVUQwQnJ1YWNneTNVcy9EV044VWcrMzl0U1lKQUNBSDJWQ29NZ0ZWcHRiamVtSUpCanQ4aTUraVJ5RkY4UmhubnV4Q2Q2dUtLUlNZWDgrZVBhRlNxYlFleS8rV1ByK1N6a3lvYkxWcjF5NlFKSWlMaTBOUVVCQUFhRXpiZnBXK3ZqNnlzN054Ky9adE5HblNwTkJ4SXBHSVNZSXExcmR2WHdEQTVjdVhZV3RyaTlxMWEyc2NQM1hxRkdKaVlqQml4SWdDNStZbENscTBhSUU5ZS9iZ3hJa1RXTHQyTFhiczJDSE1DRWxPVHNia3laTXhlUEJnTkcvK3Y5bDhNMmZPeEtSSms0cE5rSFhvMEtFOFgwL0R5NWN2a1pxYUNnQll0MjRkRWhNVEVSY1hoNHlNREFDNUNiRXVYYm93VVVCRXBFTk1GSkJPMUxhc2l4VkIreEF3YnpxK256MFZmMnpiaEtGZitjQ3RTM2UyVGlSNnc2alVTaHhMMkFvQTZGbC9yTENrb0t5a1loTzhYMzhpOXR4ZmdMQ253ZWhvT1JpRzRzcjU3NEsyb29iYUZGZjNJRTlGZFQ4b2pjdVhMMlB4NHNYSXlNaUFnNE5EZ1NyMytUazRPT0RXclZzYXlaQjMzMzBYaXhjdnJvcFFLOFNubmhYM3dGb1NaMEpEeW5UZXRyVXIwSC9ZU05Tb1ZYUXh5RFp0MnFCR2pSb0FjdHRMN3RpeEEzZnYza1hYcmwweGFOQWdvVEJsZUhnNFRwNDhxVFZSTUhUb1VEUnQyaFFpa1FnU2lVU29WMkZrWkNUTUhIajQ4Q0VzTEN4Z1lHQ0Fodzhmd3RyYXV0anY4UExsUzZHT0FBRElaRElZbGVQdjZORFFVQVFGQlNFbEpVWFlkL2Z1WGRqYjI2TnQyN1pvMEtBQjdPenNZR2xwV2FvT0QwUkVWUEdZS0NDZGtjcGttUFY5SUhwL1BBUWJ2bHNFZjc5eE1KQVlvbVhydHJDc2J3MnoyaGFRR0dwL0swbEVyNCtZMUV0SVZqeUN1V0Y5dERUMXFKQnJ2bVBhQ1paUDdQRkVIb3ZyS1NmUTJyeFhoVnozVmRxS0dtcFQwamViSlUwb2xOU05HemN3YWRJa2pYM0d4c1lJRGc2R1FxSEE5OTkvaitQSGp3TUE2dFNwZy9uejUydTBibnpWMUtsVHNXSERCang2OUVoNG1IUndjRUJBUUFEKy92dnZBdU1QSGp3SWlVUUNsVXFGMGFOSGE3Mm1VcWtVUGsrYU5LbkkrNWYwOTEyVXg0OHE5bmRjbkpqbzY0aUp2bDZxYzB5YXRzRzJ0UUh3N051LzJFU0JpNHNMWEZ4Y0FBQjZlbnBZdm53NVFrSkNzR1BIRHB3NGNRSmp4b3pCKysrL0Q1VktCWDE5N2YvYjlza25tc1dCYzNKeW9LZW5wN0cydjFXclZsaTFhaFVHREJpQUNSTW1GRWdVUEhueUJERXhNWWlKaVVIOSt2WFJ2WHQzTEZxMENMZHUzUkxHOU8zYkY2TkdqVUp5Y25LaFhRY2VQbndJYjI5dnJjZVdMbDBLTHk4dk5HalFBQ2twS2ZqbGwxL2c2K3VMaGcwYkNtTmV2SGlCOVBSMG1KaVlGUEZiSXlLaXlzWkVBZW1jeTdzZDhOUGVnN2h6NHlyTy9ITVlseStjeFpXTDUvSDBjU0t5c3hXNkRvK0lpaEg5NGhRQW9HV3Q3aENMS21ZSmtRZ2lPSnQ2NGgvNVJ0eEtEYXUwUk1HcmR1ellBYVZTaWM4Ly83eE01eDg5ZXJSTTV4V1dpREEwTk5TWTlaQS9FU0dSU05Db1VTTWNQMzRjTGk0dW1ENTlPdXJVcVZQa2ZSd2NIRFFxNE9mWnVuVnJvZmNCY2pzcWxDUUo4dWpSbzJMSGxOYy8xNnN1VWVEWjNCYWZUL0RENXhOOFMzV2V0N2QzcWVPTWpvNUdVbElTT25YcWhONjllOFBkM1IxYnRtd1JpbXZtcmVVdmllenNiQ2lWU2d3ZVBGallOMlBHRExpNzUzWVNlZkxrQ1U2Y09JSFkyRmdBd05xMWE2RlVLb1czK0FNR0RBQUFqQnc1RXVucDZRQ0FSWXNXQ2RjeU5qYldXZ3h4L2ZyMU1EVTExYmh2ZnUrODh3N2VlZWNkQU1ETm16Y0I1Q1lHOGx1OWVqWHUzcjJMZGV2V1FTcmx5d0lpSWwxaG9vQmVDeUtSQ0UyYU82RkpjeWRkaDBKVWJYZzJMOW0wKytJOHpJZ0dBRFNzNFZMczJFZnBOLy8zT2VNbTZoczVGanEyZ1hFckFFQkN4dTF5UmxoeU8zYnNRSFoyZHBrVEJSWE53Y0ZCNHkzOHF3bUZ2UFhtenM3TzViclBpQkVqTkthMHYzb2ZQVDI5UXBNZ0wxNjh3TUNCQXdFQXYvLytPMnJWcWxXdVdLcXJ2Lzc2QzZkUG44YWVQWHN3ZE9oUXVMdTd3OC9QVHppZW5wNWVvT0JnWWJLeXNpQ1R5VEIxNmxTOGVQRUNnWUdCZVByMEtXYlBuZzBBMkx0M0wvVDA5SVE2RkowNmRVS1BIajNRcUZFampCa3pSbmhBejN1b2Y1VkVJc0g3Nzc5ZllQLzY5ZXRoYkd5czlkaXI4b29sNW5YckFISm5zRnk2ZEFuRGhnMWprb0NJU01lWUtDQWlvbkpKem40TUFLaHRXUFNhNStTc0JPeU1uU05zYjdzN0hUN050c0ZZWC91RFpXM0QzRFpwcVRsSlVFTU5FYmhtV1p1VksxZVdhY2xEV1djL1VPV1lPblVxMnJadGk1MDdkMkw1OHVWd2NYSEIvUG56aGJmOHljbkpNRFV0ZWhsRG5yelpCMjNidGhWbWVkU3FWUXYyOXZhNGR1MGFoZzBiaHY3OSswTlBUdy9lM3Q1bzFhb1ZXclpzQ1FESXpNd3NjVUtpUEdyWHJnMTlmWDBrSkNRQUFLNWZ2NDR0VzdiQXhjVkZtTkZBUkVTNncwUUJFUkdWUzdaS0RnQ1E2QmtYT1M0dUl3bzVxdit0bWM1VXBpRSs0em9jYTdwckhTL1Z6NzJlVXFXRVNwVU5QYkdrZ2lKK3U5U3JWdzg1T1RsSVNFaUFTQ1FxMEljK3Yvemo2UFVpRW9udzNudnZvVU9IRHZqOTk5ODFDaEVxbFVvOGZ2d1k3ZHUzTDlHMTVISzU4TENmazVNRElQZkJmTXlZTVRoNDhDQnExYXFsdFphRVFxRkFUazVPbFNRS3hHSXhiR3hzY08vZVBUeDQ4QUJMbHk2RmhZVUZwazZkeWorZlJFU3ZBU1lLaUlpb1hDUmlJMlFxMDZCUVprQXFManhaWUNsdHFMRXRGb2xSUjJwWDZIakYveWNnOU1UNkVJc05LaWJZWXFqVjZqZXVWZXZpeFl1aFVxa3diTmd3SkNVbFllYk1tWVcyUGp4dzRBQUNBd01ydE5VZGxVOXdjSENCZlhtZEJmS09KU2NuSXljbkI2bXBxVnJIQTdsVCtidDA2UUlBU0VsSlFjMmFOUUZBNkZvZ2tSU2VhTXVyYVJBVkZRVUFzTEN3S09PM0tSMUhSMGVjUEhrUzgrYk5nMWdzeHZ6NTg0VU9FRVJFcEZ0TUZCQVJVYm5Va0ZnZ1U1Nkc1MW1QVU5PZzhHSjY5V1JOME52YUJ5Y2ViNGNZWW5qV0d3VnpTZUhMRlo1bHh1ZGVYOStpU3BZZDVMMU56WHZBS2d0ZDlYMFhpOFhvM2JzM2Z2MzFWK3phdFF2ejVzMHJNQ1lyS3d1N2QrOEdBSHo2NmFkVkhTSVZZdXZXclNVZUd4a1ppY2pJU0szSG1qWnRLaVFLRWhJU2hLNEdlWjBQaWlxRUdCRVJnWFhyMWdFQUxDMHRDNjFOOENxMVdsMnV0LzhPRGc0NGZQZ3czWlpMZEFBQUlBQkpSRUZVSkJJSi9QMzlVYTllUFFDNTlSaEVJbEc1V2pFU0VWSDVNRkZBUkVUbFVsL2FCRW55V01SbFhJVzlTYXNpeDc1cjRZMTNMYlMzVG52Vmc0eHJ1ZGMzYWxydUdFdmkrZlBuQUZDdU41cjVPd2VVUmtXMFZlemZ2eitDZzROeDZ0UXBYTDU4V1dpNWx5Y29LQWhKU1VubzNyMTdvVE1PcU9vVk5rTWdUMGhJQ05hdlg0OW16WnBoOGVMRlJiYWZCSEpuQnp4NDhFQ1lOWktYS0NocVJrR0xGaTNRcGswYjZPdnJvMDJiTmdnS0NvS3BxU2srK3VnanJlTmZ2bnlKTFZ1MndOM2RIZSsrKzI2UjhSVG15cFVyUXBLa1NaTW1zTFA3Myt5aXlNaElyRnk1RXZQbnp5LzI5ME5FUkpXRGlRSWlJaW9YeDVvZEVKbDhGRkhKb2Voc09iUkMzdjZyb2NhVjUvLzgvL1cxMXpBb2paeWNITnk4ZVJPUmtaR0Y5bWUvYytjT0FNRGUzcjdNOThuZm9hQTBLbUltZ3JHeE1VYU1HSUZWcTFiaHUrKyt3L3IxNjRYWkVSRVJFZGk3ZHkrTWpZM3gxVmRmbGZ0ZVZQbXlzN094YytkTzdOKy9IMFpHUm9pT2pzYm8wYVBScTFjdjlPelpzOUR1RXRldlgwZDJkcll3S3lBek14TkEwVE1LVEV4TTBMMTdkMkg3OXUzYk1EQXdLSkFvVUt2Vk9ITGtDSUtDZ3BDVmxZVnUzYnFWNmJzZFBIZ1FtemR2UnMyYU5kRzBhVk5jdW5RSk4yN2NFR0orOU9nUkZBb0ZseUVRRWVrUUV3VkVSRlF1VFd1Mmg3RytHWkl5NytOR3lpazBOKzFTN212R3ZBekhJL2t0U1BWTTBLeFdwMUtmTDVmTEVSMmQyN1pScFZMQjI5dGJlTFBhdVhObnJlZWNQbjBhQU5DcVZkR3pJbDRuc2JHeFNFOVBSNHNXTFFBQWZmcjBRVmhZR002ZlB3OS9mMzhzWHJ3WThmSHg4UGYzaDBxbHd0ZGZmeTIwcFN1dGx5OWZZdCsrZlJnNWNtUkZmZ1Y2aFZ3dXgvSGp4L0hISDM4Z0tTa0piZHUyaGErdkwrTGo0eEVjSEl4ZHUzWmg3OTY5Nk55NU03eTl2VFhleEFQQXNXUEhVTE5tVFRScjFneEFicjBDQUVLQlFyRllqSmN2WHdyalgzMWpyMUFvRUJjWEJ3OFBEMkZmY25JeWdOelpEVGs1T1hCeGNjSFlzV05oWldWVnF1K1duSnlNZGV2VzRjS0ZDN0N4c2NIOCtmTWhsOHN4ZWZKay9QampqMWl5WkFrc0xTMXg3OTQ5Nk92ckM4c244cWpWNmxMZGo0aUl5bzZKQWlJaUtoZDlzUVNkNnc1QnlNT2ZjRGpoSnpqVWJGTmtVY1BpWktua09QaHdOUUNnZlowQk1CU1hmSjN5eXBVcmNlUEdEY1RHeGtLbFVnbjdzN096MGFSSkU3UnExUXJ1N3U0NGMrYU14bm54OGZFNGNlSUVnTnkyZ1kwYk40YVRrMU9adjBObFU2dlYyTHQzTDdadTNZb3hZOFlJaVFJQW1ENTlPbng5ZlhINThtVjg4ODAzdUhmdkh0TFMwakIwNkZCMDZsVDZwQXNBSERseUJELy8vRE1VQ2dVVEJaVWdLU2tKVVZGUnVIVHBFaTVkdW9UTXpFelVyVnNYZm41K1F0MEJSMGRIekpneEE0bUppVGh3NEFEKytlY2ZIRHQyREs2dXJ1amZ2eitjbkp3UUZ4ZUgwNmRQbzArZlB2ajk5OThoa1VodzZOQWgxSzlmSDFLcEZBRFFzR0ZEL1BISEg1REw1UVZtMStUazVDQThQQnpwNmVsbzA2YU5zUCtmZjNKbjkwaWxVb3dlUFJydnZmZGVtYjduNzcvL2pnc1hMcUJqeDQ2WU1HR0NVSU9nZCsvZU9IandJUHo4L05DeFkwZGN2SGdSRFJzMmhKNmVIcEtTa21Cc2JBeXBWSW9yVjY0QUFBd01xcWE0S1JGUmRjWkVBUkVSbGR1N0Z0NklmSDRFQ2ZJNzJCdjdMVDV0dUFSaVVlbi9pbEdwbGZnamJqR1NGWTlnWVdpTFRuVUdsK3I4bXpkdjR1N2R1eENKUkdqU3BBbGNYRnpnN093TVoyZG5qY0pvYytmT0ZSSUphV2xwOFBmM1IwNU9Ea3hNVEhENzltM2hBVzMwNk5Hb1Y2OGU1czZkcS9OdUNHbHBhUUJ5SCthbVRKbUM2OWV2UXl3V0Y1aUNYcU5HRFN4Y3VCQmp4b3dScXRoN2VIaVUrQUUvLzF2YmUvZnVZY09HRGNKMXVuWHJWdTRDZHZRL0wxKyt4TmRmZjQwblQ1NEFBUFQwOU9EczdBeFBUMCswYjk5ZWF6MENLeXNyZlBubGwvamtrMC93NTU5LzR1Ky8vMFpFUkFRKytlUVRtSnVidzhqSUNBTUhEc1RNbVRQeDlPbFRtSnViWTl5NGNjTDU0OGVQeDlxMWEvSEhIMzlvSk5PQTNCYU41dWJtR0RGaWhNYk1HazlQVHlRa0pPRHp6eitIcWFscG1iL3ZpQkVqMEt4WnN3S3plb1lQSDQ2WW1CaEVSMGZqOE9IREFBQlhWMWNBd0xwMTZ4QVJFYUV4dnFURkZvbUlxT3lZS0NBaW9uSVQ0Ly9ZdS9Pd0t1djgvK092QXdpSFJSVEZJQlUwTjF4QjBVUlRNM2NkTjlMTXRSelRYTVpBeGJJME0xTnpLVE9WY3NsbHpNcXRUTXJLUnNOY2NzR2RvU216TkVJTlhIS0hBeXFjM3gvOHZMOGlPd0pIOC9tNExxK0xjeStmei90UXpYaS83czlpcjU2VkptclpiNkU2ZnZXZ1BqcnhpcDZ1L0xxYzdmTSt4emdsTFVtZnhVN1RyMWVqNUdUdnFsNlZYcE9EWGZZTHNHVmw0TUNCU2sxTlZVQkFRTFpyRVVneTNxekh4OGRyNnRTcE9uSGloTHk4dkJRZUhxNURodzdwZ3c4KzBJNGRPN1Jueng3MTZORkR6enp6VEk1enZHOFpNR0JBdnVyTmo1OSsra2xTK3VKMFAvMzBrM3g5ZmZYU1N5OFpROHlsOUpFVFc3WnMwVWNmZmFUcjE2OGJ4N2R2M3k1UFQwLzE2ZE1ueDkrTGxQNDd1U1UwTkZScGFXa3FYNzY4UWtORE03eGx4dDF6ZDNkWGx5NWRGQmNYSjM5L2Z3VUdCdWI2eitlVzBxVkxhK0RBZ2VyWnM2YzJidHlvSmsyYTZKRkhIcEcvdjc5S2xpeXA5OTU3TDh2N3FsYXRxamx6NXVTclRnOFBENFdHaHVaNjNjS0ZDK1hna1AxZkxVdVVLSkhsMUI5SFIwZTk4Y1liV3I5K3ZRNGVQQ2h2YjI5MTc5NWRrdlRZWTQ4Wi8rMDVPRGlvZnYzNi9Ic0lBTVdBb0FBQVVDZzhuWHcwb01vTWZYeGl2SDYvZGxnTGZobXNEdVZIcUU3cGxqSXArN2Z4VmxuMTg2VWY5Si80QmJwOC9heWM3RjNWdC9KVWVUbFh6WGNOVFpvMHlkTjFOMi9lMU1hTkc3Vml4UW9sSlNXcFhMbHltalZybGp3OFBOU21UUnMxYmRwVUsxZXVWRVJFaE5hdVhhdnQyN2RyOU9qUnVUNmduRGx6SnQ4MTU5WFhYMzh0S2YydGIzQndzSVlNR1dLc1pIL216Qmx0M3J4Wkd6ZHVOT2FUTjJyVVNNT0dEZE8yYmR1MGV2VnFyVjI3Vmw5KythVTZkdXlvOXUzYnExcTFhbG4yOC9ubm54cy9tMHdtOWUzYlZ3TUdETWh4MVh4a1pEYWJaYkZZakhVQmN0S3RXN2U3NnN2TnpVMTkrL1kxUHBjdlgvNnUycnNidDdZM0xBZ25KeWYxNjlkUC9mcjF5M0M4YmR1MmF0dTJiWUhhdEZnc3hwUUxBRUQrRUJRQUFBcE5CZWVhR2xMdFBYMGU5NlpPSi8yaXovNllwbTFuVmlyQW81MHF1ZnFyckpPUHpIYk9Ta2xMMWw4cHAvUkhZclJpTGtYcWpPVjNTWkszdVlwNlZucFY1Y3lWaTZTK3k1Y3ZhOHVXTGRxd1lZTXgzTHRSbzBaNjVaVlhNZ3poZDNGeDBmRGh3OVcrZlh2Tm1qVkxKMDZjMEN1dnZLSTJiZG9vTkRRMDIvM2R0MnpaVXFDNjhyTHJ3WkFoUS9UcnI3OXE5T2pSYXR5NHNVNmZQcTE5Ky9acHg0NGQrdC8vL21kTUdhaFhyNTc2OSs5dmhCci8vT2MvMWF4Wk15MWN1RkF4TVRIYXNHR0RObXpZb1BMbHl5c3dNRERURm5jZUhoNlMwdDg4di9qaWk5a0dDc2lldDdlMzR1TGk1T2ZuWit0U0htaHhjWEg1WG5BUkFKQ09vQUFBVUtqS09sWFE0R3JoT3ZEWFJ1MDh1MHJuaytNVUdiOHN4M3RjSFVxcnVWY2ZCWlY5c2tCckcrUkZVbEtTQmc4ZXJNdVhMMHRLZi9NNlpNaVFiSGRCa0tRcVZhcm8vZmZmMTRvVks3UnUzVHI5L3Z2dmVacUNVQlI4Zkh5MGN1VktPVGc0Nk1pUkkzcnBwWmVNYzQ2T2ptclJvb1c2ZHUyYVlXSERXNnBYcjY0NWMrWm8zNzU5K3ZUVFQzWGt5Qkg5K2VlZmlvK1BWOHVXTFROYzI2OWZQNVV1WFZvZE9uVEljUmc1c2hjVUZLVEl5RWlDQWh1TGpJeFVVRkNRcmNzQWdQc1Nmd01BQUJRNk81TzlHbnNHcTdGbnNLMUxNYmk0dUdqbzBLR0tqSXhVdDI3ZDFMUnAwend0VU9qZzRLQWhRNGFvYWRPbWNuUjB6TFRBbkx1N2U2YmgwdmwxNjM1M2QvZGNhNUdrK3ZYcnEwdVhMc2FEZm9zV0xmSTB0NzF4NDhacTNMaXhUcDQ4cWExYnQ2cGt5WktxWDc5K2htdE1KcE02ZCs2YzU5cExsU3BWNEpFVWYxZkJ3Y0VLQ1FsUlRFek1QYjE3eHQ5WlRFeU1EaDA2cFBEd2NGdVhBZ0QzSmRPMWE5ZllsQmJGb20xdEh3VTgybFR2ZkxqTzFxVUFVUHAvazN2K3VHRHJNb0E4YVZxcGpMNzc2V1N4OXRtMnRvK2VIUm1tWjBlT3lmZTkwZEhSbWp0M3JzTEN3Z2dMaWxsTVRJem16Sm1qTVdQR3lOL2YzOWJsQU1BOXpjM05MY3V0akJoUkFBQUFVTWdDQWdJMGV2Um96WnMzVDRHQmdXclRwbzE4ZlgzenRNQWg4czlpc1NndUxrNlJrWkU2ZE9nUUlRRUEzQ1dDQWdBQWdDSVFFQkNnOFBCd1JVUkVhT0hDaFVwSVNGQnljckt0eS9wYk1wdk44dmIyVmxCUWtNTER3d2xrQU9BdUVSUUFBQUFVRVdkblovWHQyemZERm9ZQUFOenJjbC9GQ1FBQUFBQUFQREFJQ2dBQUFBQUFnSUdnQUFBQUFBQUFHQWdLQUFBQUFBQ0FnYUFBQUFBQUFBQVlDQW9BQUFBQUFJQ0JvQUFBQUFBQUFCZ0lDZ0FBQUFBQWdJR2dBQUFBQUFBQUdBZ0tBT0FCNWV6aUlrdGlvcTNMQUhKbFNVeVUyY1hGMW1VQUFQREFJQ2dBZ0FmVXd6NlZkT0xZVVZ1WEFlVHF4TEdqcXVCVDJkWmxBQUR3d0NBb0FJQUhWTFBXSGZUVnVvOXRYUWFRcTYvV2ZhekhXcmUzZFJrQUFEd3dDQW9BNEFIVjY3bGgyck45cXc3dC9jSFdwUURaT3JUM0IrM2Q4YjJlSGp6YzFxVUFBUERBSUNnQWdBZVVpNnVieGs1NVM1TkhEU01zd0QzcDBONGZOSG5VTUkyZE1rdk9McTYyTGdjQWdBZUdnNjBMQUFEWVRtRFQ1bnJwelRtYUVqWlNUVnUyVnBlbkI2aEtqWnB5ZHVXaERMWmhTVXpVaVdOSDlkVzZqN1ZuKzFhTm16NUhEWm8wdDNWWkFBQThVQWdLQU9BQkY5aTB1WlpFYk5hbnl4ZHJ4c3VqZFBwa3JKS1RrbXhkRmg1UVpoY1hWZkNwck1kYXQ5ZVNpTTF5Y1hXemRVa0FBRHh3Q0FvQUFISnhkZFBBa0xFYUdETFcxcVVBQUFEQXhsaWpBQUFBQUFBQUdBZ0tBQUFBQUFDQWdhQUFBQUFBQUFBWUNBb0FBQUFBQUlDQm9BQUFBQUFBQUJnSUNnQUFBQUFBZ0lHZ0FBQUFBQUFBR0FnS0FBQUFBQUNBZ2FBQUFBQUFBQUFZQ0FvQUFBQUFBSUNCb0FBQUFBQUFBQmdJQ2dBQUFBQUFnTUhCMWdVQUFBRDhYVmtzRmtWRVJDZ3FLa29KQ1FsS1RrNjJkVWwvUzJheldkN2UzZ29LQ2xKd2NMQ2NuWjF0WFJJQTNOY0lDZ0FBQUlwQWRIUzB3c1BERlJnWXFCRWpSc2pYMTVjSDJDSmlzVmdVRnhlbnlNaEloWVNFS0NRa1JBRUJBYll1Q3dEdVd3UUZBQUFBaFN3Nk9scHo1ODVWV0ZpWTZ0V3JaK3R5L3ZhY25aM2w1K2NuUHo4L3hjVEVhTTZjT1JvelpvejgvZjF0WFJvQTNKZFlvd0FBQUtBUVdTd1doWWVIYSt6WXNZUUVObEN2WGoyRmhZVnAvdno1c2xnc3RpNEhBTzVMQkFVQUFBQ0ZLQ0lpUW9HQmdhcGJ0NjZ0UzNsZzFhdFhUNEdCZ1lxSWlMQjFLUUJ3WHlJb0FBQUFLRVJSVVZGcTA2YU5yY3Q0NExWcDAwWlJVVkcyTGdNQTdrc0VCUUFBQUlVb0lTRkJ2cjYrdGk3amdlZnI2NnVFaEFSYmx3RUE5eVdDQWdBQWdFS1VuSnpNN2diM0FHZG5aN2FqQklBQ0lpZ0FBQUFBQUFBR2dnSUFBQUFBQUdBZ0tBQUFBTWlDeVdSUzRyVXJ0aTREQUlCaVIxQUFBQUNRaFljcit1cjNZMGR0WFVheFNVbEowY1dMRjR1MGoxT25UdWsvLy9sUG5xNE5EZzdXeUpFamk3UWVBRURXSEd4ZEFBQUF3TDJvU2F0MjJ2VFphbDIrOEpkS2xTbGJaUDBjUFhwVXNiR3hkOVZHMWFwVlZhVktGY1hIeCtmcCtnb1ZLc2hrTW1VNDl0MTMzMm5Ka2lXS2lJakljSHovL3YyNmZQbXkyclp0bTZtZGpSczNadHRIdFdyVlZLdFdyUXpIbGk1ZHFpTkhqdWptelp2cTNMbHpubW9GQUJRL2dnSUFBSUFzOUJzNlVwRmZiZEM4cWE5cTBydUxpcXlmWGJ0MjVmakFuUmU5ZXZXU201dWJYbmpoaFR4ZHYyYk5HbTNidGsyTEZpM0tGQXpjem1xMTZzc3Z2OVNQUC82b2xKU1VUQS8zeTVZdHkvYmVIajE2WkFvS1JvOGVyWEhqeG1ucDBxVXFVYUtFMnJkdm42ZDZBUURGaTZBQUFBQWdDNlhMZUdyTTVCbWFIRHBVVTBZUDA2aEowNHQwWk1HNmRldXlQRDVqeGd6RnhNUm84ZUxGS2xteVpKYlgyTnZieTk3ZTNuam9EdzRPMXVEQmc5VzFhMWRKMHRkZmY1M2xhSUhjbUV3bXZmcnFxNW84ZWJLV0xGa2lPenM3ZGVyVVNaS1VscFltU1hycXFhYzBZTUNBRFBjRkJ3ZG4yVjdwMHFYMTJtdXY2YVdYWHRMQ2hRdFZ0V3BWVmExYU5WODFBUUNLSGtFQkFBQkFOcHEzN2FUSjh6L1F1NVBIYTBEN1pxcnAzMEJWL0dySzFjMDl4L3RXdnYrdW5od3dTQ1ZMbGM1elg0Nk9qcG1PL2ZYWFg0cU9qbGJMbGkxVnRtemVRZ3FyMVNwSm1hWVdGSlRaYk5iRWlSUDErdXV2eTk3ZTNqaCs2dFFwU1ZLcFVxWHkxWjZQajQ5Q1EwTjE5ZXBWUWdJQXVFY1JGQUFBQU9TZ2VkdE9xaHY0cUZZdmVWKzd0MjdSa2FoZHhzTjRWdHhxTk5USzkrZW9iZGNuOHhVVTNKTFYyL2p2di85ZTMzLy9mWmJYWnpkSzRQYUgrcnZsNXVhbTJiTm5HK0dEMVdyVjZ0V3JKVW4xNnRYTGRMM0paTkxaczJlVmxwWW1PN3ZNYTJjLzl0aGpoVlliQUtEd0VSUUFBQURrb25RWlQ0MTQrWFdOZVBuMVhLOE5EZzdXZHorZHZLdit1bmZ2cm5idDJ1VjR6Wll0Vy9URkYxOWs2UGQyaXhjdjF1TEZpelBWSmtuTm16ZFgzYnAxYzJ6ZllyRW9PVG5aK096cTZpcEhSMGNsSlNWcDhlTEYyck5uajVvMWE2YktsU3RudXJkYXRXcjY0WWNmOU1NUFAwaVM2dGV2cjdDd01OMjRjY080eHRuWldTNHVMam5XQUFDd0RZSUNBQUNBZTR5N3U3c3FWcXlZNnpXM2UrKzk5eVJKWjg2YzBkU3BVL1hDQ3krb1pzMmFrcVFkTzNabzNicDF4alV1TGk3YXQyOWZqdTJ2V3JVcXd5S0xJMGVPVk51MmJmWDY2Ni9yMTE5L2xiKy9mN2FMSjA2YU5FbDc5dXhSVWxLU3BQVHBCdE9tVGRPeFk4ZU1hN3AyN2FyQmd3ZnI0c1dMR2pSb1VKYnRuRDU5T3R2MUR2SzczZ0lBSU84SUNnQUFBTzR4SDMzMGtUNzY2S044M1hNcldJaUppWkVrTldqUXdGalg0Tlk2QXJlSER4NGVIcGwySmJoZDI3WnRWYmR1WFNVbUptcisvUG1TMHFjVWpCbzFTakV4TWVyWXNXTzI2eUNVTEZreTA0NEdMaTR1U2t4TWxDUk5temJOT083cTZxcmh3NGRuYW1QUm9rVXFYYnEwK3ZUcGsvTVhCd0FVT29JQ0FBQUFHN0phclpubThSZGs2b0dVUGwxZy9mcjFxbDY5ZXE2TEh3WUZCU2tvS01qNGZQdTBBRW1xVkttU0tsV3FwSXNYTDJZNFhyRmlSYjN3d2d1WnBqVmtwWG56NW5yeHhSY2xLZHRRd3RIUlVSMDdkc3gwZk5HaVJYSjFkYzN5SEFDZ2FCRVVBQUFBMk5ETm16Zmw0SkR4cjJRRm1YcHc4K1pOelo0OVcrZlBuOWZ6enorZnA3N1hyRmtqSnljblNkSTMzM3lUN2ZhTGR4bzdkcXpXclZ1bmE5ZXU2Ym5ubnN0MC9zQ0JBOXErZmJzOFBUM3oxQjRBNE41Q1VBQUFBR0JEeWNuSk1wdk5HWTRWWk9yQnNXUEhGQjBkcmNjZmZ6ekRTQUZKS2x1MnJPclVxWlBwbm0zYnRpa2hJVUZTK25TQmdRTUg1cW12RmkxYUtERXhVWXNXTGRKRER6MGtQejgvNDF4YVdwcldybDBySnljbmRlL2VQVi9mQVFCd2J5QW9BQUFBc0tGcjE2N0oxZFhWK096dDdhM1dyVnRuMkVKdy9mcjErdjc3NzQzRkNDVnA5KzdkMnJwMXEvRzVkdTNhZXVPTk4xU2pSbzFNZlRScDBrUk5talRSOE9IRDlZOS8vRVBkdW5XVEpDMWN1TkRZd2pDNzlRYXkwN3AxYTYxZnYxN0xsaTNUckZtempQczNidHlvVTZkT2FlREFnZkx3OE1oWG13Q0Fld05CQVFBQWdBMmRPM2RPWmNxVU1UNHZXclJJVzdkdTFlWExsNDFSQUc1dWJwTFMxd2U0ZnYyNnZ2cnFLL1hvMFVOUFAvMTBocmJxMUttam5UdDNadHRYUWtLQ2Z2cnBwMndmNE84Y0haQ1ZsSlFVT1RvNnl0SFJVVU9HRE5HTUdUTzBldlZxOWV2WFQ3Lzg4b3MrL3ZoajFhbFRKOStqQ2F4V2E3N0RDZ0JBMFNBb0FBQUFzSkhyMTYvcjlPblRhdDI2dFhIc3pKa3pXcng0c1VxVktxVUZDeFprV3IvZzBLRkRXcmx5cFk0ZE82YVhYbnBKOXZiMkdjNi84ODQ3T2ZhNWQrOWU3ZDI3Tjh0enpaczN6ekVvK09XWFh6UnYzanpObkRsVDd1N3VDZ29LVXBjdVhiUnUzVHFscEtUb3UrKytVN2x5NWZUeXl5OW5XcUF4TzFldVhORy8vLzF2TlczYVZJMGJOODdUUFFDQW9rVlFBQUFBWUNNeE1URzZlZk9tYXRhc0tTbDlmdi9jdVhOMS9mcDFoWWFHWmdvSnBQUnBCSDM2OU5HYU5Xc1VIaDZ1VWFOR1pYZ1RIeEVSa1cxL3djSEI2dFdybC9yMzc1L25HbS9ldkNsSit2YmJiM1hpeElsTUN4UU9IRGhRaHc4ZjFoZGZmQ0d6MmF6Smt5ZG5XbWd4SzFhclZaczNiOVpISDMya2xKUVV0V3JWS3M4MUFRQ0tGa0VCQUFDQWpXelpza1gyOXZacTFLaVJKR25WcWxYNitlZWYxYWRQSDlXdFc5ZTR6bXExWnJpdlQ1OCsrdXV2djdSbHl4WjVlSGprZVJIQ2d0aTNiNThrNmZqeDQrclFvWU1HRFJva3M5bXNHemR1YU1lT0hmcnNzODhVSHgrdjJyVnI2K2pSbzNyMTFWZlZxMWN2UGZIRUUzSjBkTXpVM3EzdEZyLzk5bHZkdkhsVDlldlgxL0RodytYdDdWMWszd0VBa0Q4RUJRQUFBRFlRR3h1cnFLZ29OVy9lWE83dTd0cTVjNmZXcjErdm9LQWdCUWNINjl5NWN5cFZxcFNzVnF1T0h6OHVaMmZuRFBjUEh6NWNwMDZkMG9ZTkcrVHQ3UzBYRjVjODlYdnk1TWtjMXpHUXBLQ2dJT01oMzluWldlN3U3Z29ORFZYRGhnMzF5eSsvYU9mT25kcTVjNmV1WExtaXFsV3Jhc3FVS2ZMMzk5ZXhZOGUwZVBGaUxWaXdRQ3RXck5Damp6NnFCZzBhcUZhdFd2THk4cElrZmZmZGQ1SWtzOW1zSVVPRzZJa25uc2puYnc0QVVOUUlDZ0FBQUd6Z20yKytrWjJkblhyMzdxM1UxRlI5K3VtbnFsNjl1c2FNR1NPTHhhTG5uMzgrdy9VdFc3Yk04Tm5lM2w3anhvM1RoQWtUVks1Y09VMlpNaVZQL2VhMFJzRXR5NVl0VTlteVpTV2w3MjdRdUhGak9UazVLU1FrUktkT25aTEpaRktEQmczVXVYTm5OV3pZMExpdlJvMGFtajE3dHZidTNhc3Z2L3hTMjdkdjEvYnQyelY4K0hCMTdOaFJrdFMyYlZ2Rng4ZnIyV2VmVmVuU3BmTlVNd0NnZUptdVhidG16ZjB5NE82MXJlMmpnRWViNnAwUDE5bTZGQUFBaWt4d2NIQ082d1RjY3VYS0ZXM2Z2bDFkdTNhVkpDVW1Kc3BxdFJvN0hLeGF0VW8zYnR5UTFXcVZsNWVYMnJScGsrVlEvdFRVMUV3TEdoYVZJMGVPNkk4Ly9sRHo1czJOSUNFbkNRa0pPbnIwYUlGR0RjVEh4OHZCd1VIbHlwVXJRS1hwOHZyUEFnQWVWRzV1YmxsdU44T0lBZ0FBZ0VKa05wdGxzVmd5VFJXNGs3dTd1eEVTU0pLcnEydUc4LzM2OWN0VGY4VVZFa2hTL2ZyMVZiOSsvVHhmNyszdFhlQzFCeDUrK09FQzNYZUx4V0tSMld5K3F6WUE0RUdWdDMxckFBQUFrQ2ZlM3Q2S2k0dXpkUmtQdkxpNE9CWklCSUFDSWlnQUFBQW9SRUZCUVlxTWpMUjFHUSs4eU1oSUJRVUYyYm9NQUxndkVSUUFBQUFVb3VEZ1lCMDZkRWd4TVRHMkx1V0JGUk1UbzBPSERpazRPTmpXcFFEQWZZbWdBQUFBb0JBNU96c3JKQ1JFYytiTUlTeXdnWmlZR00yWk0wZWhvYUc1cmhNQkFNZ2FpeGtDQUFBVXNvQ0FBSTBlUFZyejVzMVRZR0NnMnJScEkxOWZYeDVjaTRqRllsRmNYSndpSXlOMTZOQWhqUmt6UnY3Ky9yWXVDd0R1VzJ5UGlHTEQ5b2dBZ0FlTnhXSlJSRVNFb3FLaWxKQ1FvT1RrWkZ1WDlMZGtOcHZsN2UydG9LQWdCUWNIRThnQVFCNnhQU0lBQUVBeGMzWjJWdCsrZmRXM2IxOWJsd0lBUUo2eFJn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SU9EclFzQUFBRDR1N0pZTElxSWlGQlVWSlFTRWhLVW5KeHM2NUpnQTJheldkN2UzZ29LQ2xKd2NMQ2NuWjF0WFJJQTVJaWdBQUFBb0FoRVIwY3JQRHhjZ1lHQkdqRmloSHg5ZlhsQWZFQlpMQmJGeGNVcE1qSlNJU0VoQ2drSlVVQkFnSzNMQW9Cc0VSUUFBQUFVc3Vqb2FNMmRPMWRoWVdHcVY2K2VyY3VCalRrN084dlB6MDkrZm42S2lZblJuRGx6TkdiTUdQbjcrOXU2TkFESUVtc1VBQUFBRkNLTHhhTHc4SENOSFR1V2tBQ1oxS3RYVDJGaFlaby9mNzRzRm91dHl3R0FMQkVVQUFBQUZLS0lpQWdGQmdhcWJ0MjZ0aTRGOTZoNjllb3BNREJRRVJFUnRpNEZBTEpFVUFBQUFGQ0lvcUtpMUtaTkcxdVhnWHRjbXpadEZCVVZaZXN5QUNCTEJBVUFBQUNGS0NFaFFiNit2cll1QS9jNFgxOWZKU1FrMkxvTUFNZ1NRUUVBQUVBaFNrNU9abmNENU1yWjJabnRNZ0hjc3dnS0FBQUFBQUNBZ2FBQUFBQUFBQUFZQ0FvQUFBQUFBSUNCb0FBQUFNREdidHk0b2V2WHJ4ZExYOUhSMGZya2swK1VscFoyMTIwZFBIaFFPM2Z1TElTcXBNT0hEeXMwTkZRWExsekk4ejFwYVdrNmR1eFlvZlIvdXg5Ly9GRm56cHdwOUhZQjRIN2hZT3NDQUFBQUhuUWJObXpRbmoxN05HdldMRGs2T21ZNGQvYnMyUnhEQkhkM2Q3bTd1MHVTWW1OalZibHk1Uno3aW9tSjBXZWZmYWJldlh2THpxN2c3NHpTMHRMMDBVY2Y2ZXpacy9MMzkxZXBVcVVLM0pZaytmajRLQ0VoUVN0V3JGQllXRmllN2xtL2ZyMVdyVnFsYnQyNjZabG5ucEdEUS9wZmJULzU1Sk44OWUzcjY2c1dMVm9ZbnlkT25LaGV2WHFwZi8vK3hyR3RXN2ZtcVMwZkh4OVZyMTQ5WC8wRHdMMkdvQUFBQU1DR0xsNjhxSWlJQ0NVbEplbnBwNTgyamk5YnRreGx5NWJWOU9uVEZSc2JtKzM5L2Z2M1Y2OWV2YlJyMXk2OS9mYmJHakpraUxwMDZaTHQ5VmFyVlpKa01wbnVxbTQ3T3pzOTg4d3ptanAxcWxhdlhxM2h3NGZuZXMrNmRldTBhdFdxSEsvWnNXT0hkdXpZa2UzNWZ2MzZHYituenAwNzY3ZmZmdE1YWDN5aG4zLytXZVBHalpPbnA2YysvZlRUZkgyWHBrMmJaZ2dLc2pKLy92dzh0ZFdqUncrQ0FnRDNQWUlDQUFBQUcvcmdndy9VdkhsemRldldUWkkwZCs1Y1hieDQwUmdsTUhmdVhLV2xwZW1wcDU3UzRNR0QxYmx6WjBsU2FtcXFldmJzYVd6RitPaWpqOHJQejA5TGx5NVZpUklsMUtGREIwbnBiLzV2aFFPU2RQUG1UZVBuMU5UVURMWFkyOXRuK1B6amp6L21XTHVUazVOOGZYMVZwa3laSEs5MWNuTEs4UEQ4M252dlpUaC85dXhaT1RvNnFuVHAwam4yOThJTEwyVDQ3T0xpb2xkZWVVV2ZmUEtKUHZ2c00rM2F0VXZkdTNlWEpGV29VRUh2di85K2p1M2wxNTJqREc1bnRWcjE1Sk5Qc2pVbWdMOEZnZ0lBQUlCY1hMcHdYcXMrZUYvOEVnSGNBQUFnQUVsRVFWUjd2OStpK0ZOeEdSNjg3K1JXbzZIYTF2YlJ5bTkzcXJ4djVSemIzYlJwa3c0ZVBLaEZpeGFwVEpreSt1V1hYL1RiYjc5cDlPalJLbEdpaEhGZGJHeXMwdExTNU8zdGJSeTdldlZxZW45dWJwSWtSMGRIdmZiYWF4bzNicHdXTFZva056YzNOV3ZXVFAzNjlWTnljbkttdm52MjdKbnBXRVJFUkliUEV5ZE96TEgrVzNJYkplRHI2NnY1OCtmTHc4TkRsU3RYVnNXS0ZUT2NEdzhQMTRVTEY3Um8wYUpNWWNYdEtsZXVMQThQand6SFRDYVRCZ3dZb0lDQUFOV3JWeTlQOVdibHp6Ly8xUEhqeDQzUEowK2VOTlpmeUcyMGdTUmR1blJKMHYvOTh3Q0EreGxCQVFBQVFBNSsrRzZUM24zOUZWMVBTVkd0Z0FacTJycWRYTjNjczczKzh5M2I5ZXpJTUpVc2xmUGI4VU9IRG1ucDBxVnEzcnk1a3BLU2xKU1VwTldyVjh2THkwdlZxbFhUcVZPblZLRkNCWmxNSnExZnYxN096czZxWHIyNkxsNjhLSHQ3ZSszYXRVdVM1T25wYWJUcDV1YW1DUk1tYU55NGNUcDY5S2lhTld1bW9VT0haaGc1c0hQblR2M3ZmLy9MTUZWZzM3NTkycjkvZjZZYVo4eVlrZW5ZK3ZYcmRlREFBYjMrK3VzeW04MDVmc2Ribkp5Y2xKcWFxcUNnSUFVRkJlbktsU3ZHdVFNSER1aVhYMzdSc0dIRGxKaVltR003VTZaTWtaUStFc0xlM2w3bnpwMVR1WExsSk9tdVFnSXBmVEhGSlV1V0dKLzM3dDJydlh2M1NzbzZLTmk0Y2FPc1ZxdWNuWjFsdFZxMWUvZHVTY3AxalFnQXVCOFFGQUFBbEpSNFRaOHVYNnhkVy8raitKTi95SktVWk91UzhJQnlkbkhSd3o2VjFLeDFCL1Y2YnBoY1hHMzdkdmFIN3pacGN1aFFQZDZoczBhOTlxWktsU21iNnozcFFjR1lYSzhyWGJxMEtsU29vTzNidDJ2Nzl1MFp6dDBhWXI5czJUS3RXclZLdTNidE1oNzRCdzBhWkZ4WHVYSmwxYXBWSzhPOUZTdFcxT3paczFXK2ZIbEpVdXZXclRPYy8vMzMzM1hzMkRHMWE5Zk9PUGJYWDM5bEdSVGMyYllrWThIQWdJQ0FmQzJHK01zdnYramxsMS9POXZ6aXhZdTFlUEhpUExVMWE5WXNYYnAwU1crOTlaYTZkZXVtdm4zN1psb0VNcjg2ZCs1c1RPc0lEZzdPY1pxQmxCNHNIRHAweVBqczV1YW0zcjE3Wi9rN0E0RDdEVUVCQUR6Z0R1MzVRZTlNR3FlbUxWdHJ3cXo1cWxLanBweGRYVzFkRmg1UWxzUkVuVGgyVkYrdCsxalBCN2ZYMkNsdktiQnBjNXZVY3VuQ2ViMDdlYndlNzlCWms5NWRWT2p0VjZsU1JTKzk5SkpDUWtLMGJOa3lTZExnd1lPMVpzMGFXU3dXRFJvMFNEdDI3TkRXclZzMVlNQUEvZU1mLzVDVVBoM0FZckhJMmRsWi92NytXUTdWdnhVU1pPWG16WnZHdzM1Qm5EbHpSbWF6T2Q4N0psU3JWazByVjY0MFBxZWtwT2pWVjE5VjFhcFZOV0xFaUV6WC8vYmJiNW8yYlpxNmR1MmFhWnFFcTZ1ckxsNjhxRnExYW1uRGhnMDZlUENneG80ZHEwcVZLaFhzU3hYQXBFbVRaTFZhbFpxYUtxdlZtbUdxQ0FEYzd3Z0tBT0FCZG1qUEQzcjcxVEJObnJkWWdVMXM4ekFHM003WjFWVjFHalJVblFZTmRXanZENW84YXBqR1RaK2pCamI0OTNQVkIrL3Jlbkt5UnIzMlpwSDFrZHZPQSszYnQxZXpaczIwZi85K3JWNjlXbjM3OXRXcFU2ZTBZc1dLVE9zSjVKWEZZc256bElFN0pTY25LeTR1VHFtcHFRb09EczcxK3BVclZ4cUxNdHJiMnhzL1M5Szc3NzZyczJmUHFsS2xTanB3NElBYU5HaGdyRDl3OU9oUnpaMDdWMVdyVmxYLy92MnpIQzNnNmVtcHFWT25hdDI2ZFZxelpvMFdMVnFVNVZTSndoUWJHNXZyTm9tZW5wN3k5L2N2MGpvQW9LZ1JGQURBQXlvcDhacmVtVFJPYjh6N1FBMmFOTE4xT1VBbWdVMmFhL0s4eFpvU05sSkxJallYK3pTRXZkOXZVYTJBQm5tYWJuQzNCZzhlYlB6Y3AwK2ZET2NlZXVnaGJkdTJUWFhxMU1sVFcwZU9ITkhtelpzMWVQQmd1V1l4T3VqcTFhc3ltODBaRmppOHRSUENyV01sU3BUSWNxUkNiR3lzVWxOVDVlbnBtZU1Xak45ODg0M09uajJiWmYrM0RCOCtYRUZCUVRwdzRJQldyRmloK2ZQbnEzTGx5dkwyOXRhK2ZmdFVwMDRkdmZMS0t6bE9LVENaVE9yZHU3ZXFWcTBxSHgrZmJLOHJpTk9uVCt2RER6L1VvVU9ITkcvZVBFblMvdjM3czV5aWNidEdqUm9SRkFDNDd4RVVBTUFENnRQbGk5VzBaV3RDQXR6VEFwczBWOU9XcmZYcDhzVWFHREsyV1B1T1B4V25wcTNiNVg1aElYanp6ZlJSQzYrKytxcmVlZWNkWGI5K1hlUEhqNWNrWGJseVJiLzk5cHQrL2ZYWERLTUlibitqUDJ2V0xQbjUrVWxLWHh4dzkrN2Q2dFdyVjRZQTRrNTNCaEszSHhzK2ZMZzZkdXlZNlh4Q1FvS2s5R2tFT1kwbzJMWnRtNXljbkhMY3dlRFc0b3dtazBuT3pzNktqSXhVYkd5c3pwOC9yN1MwTkIwN2RrenZ2UE9PR2pSb29BWU5HbVRhS2VGMmpSbzF5dlpjWGwyN2RrMkhEeDgyZ29EZHUzZkx4Y1ZGRFJvME1LN3AxYXVYR2pkdXJKZGVla2tMRml6SU1NWGoyclZyR2pod29IeDlmZSs2RmdDd05ZSUNBSGhBN2RyNkgwMllOZC9XWlFDNTZ2TDBBTTE0ZVZTeEJ3VldxelhIM1EwSzArM2JIbGFvVUVFV2k4WDR2SFBuVGxXc1dORllDREF5TWxJYk5telFlKys5WjF6ejBFTVBHVC92Mzc5ZkZTdFcxQ09QUEtMUm8wZG42T2ZHalJ0YXNHQ0JyRmFyZXZUb2tlMURiWTBhTmJJOGZ1ellNVW01cit5ZmxKU1U1VGFCeDQ4ZjE5ZGZmNjM0K0hqRnhjVVp1eHlVTFZ0V0xWcTBVUFBtemVYdjc2LzQrSGhGUlVWcDM3NTlXcjU4dWF4V3E3eTh2UFQ4ODg5bkdRckV4c2JLMTljMzMrc20zRzdGaWhYNjdydnZWTHAwK200VjdkcTEwN0Jod3pLdDUxQ3RXalc1dTd0cjc5Njk2dEdqaDNIOGh4OStVR3BxcXBvM1p4b1hnUHNmUVFFQVBLRGlULzZoS2pWcTJyb01JRmRWYXRUVTZaT3h0aTZqU0owL2Y5NzQrZHk1Y3htbUJlellzVU5ObXpZMTNxaVhLbFZLa3JKOHczN2l4QW1kT1hOR2ZmdjJsU1E5OGNRVEdjNGZPSEJBVnF0VlpyTlo4Zkh4ZXZiWlovTmNvOVZxMWI1OSt5U2w3M2lRazJ2WHJobmJGdDdPdzhORFI0NGNVZm55NWRXcVZTdFZyVnBWZm41K3hwdjU0T0JnWXpURGswOCtxU2VmZkZJWExselE3dDI3dFdmUG5td1hLNXc5ZTdZY0hCdzBkKzdjUEgrZk96VnIxc3dJS25yMDZLSFNwVXRudWVpanlXUlNxMWF0dEduVEpuWHIxazBPRGc1S1RVM1ZGMTk4b1ZxMWFxbEtsU29GcmdFQTdoVUVCUUR3Z0xJa0piRzdBZTRMenE2dVN2NmJidGw1L2ZwMVNjcXdiV0JJU0VpR2E4YU1HWlBqRVA3YjdkNjlXNUxVb2tXTExNOXYyTEJCSGg0ZTZ0Mjd0eFl0V3FRREJ3N2tlZGorZ1FNSGRQNzhlVDMwMEVPcVdUUDdrREUxTlZWSlNVa3FXYkpraHVNcEtTbEtTa3JTbENsVE1oeFBTMHZUcVZPbmpNK1hMbDNLOEZtUzZ0ZXZyL3IxNnlzbEpVV25UcDFTbVRKbDVPTGlJaWw5YThkVHAwNnBhZE9tZWZvZTJibDlpa0Z1L3ZHUGYranJyNzlXUkVTRW5ucnFLWDMrK2VlS2o0L1h5SkVqNzZvR0FMaFhFQlFBQUFEWXlMVnIxeVJKcTFhdFVtSmlvcDUvL25tdFdyVktGb3RGZ3djUFZtcHFxb1lQSDU3bHZYZXVFYkJod3dadDM3NWRWYXBVeVhKN3hHKy8vVmIvKzkvL05IRGdRTFZ2MzE3ZmZ2dXQ1czZkcXhrelp1UzZFR0JxYXFvKytlUVRTVkwzN3QxejNLM2g2dFdya3Y1djVNTXR2Lzc2cXlaT25KaGpQNUswWnMwYXJWbXpKc2RyUWtORDFicDFhMG5wQVlZa1Bmcm9vN20yWFZpOHZMelV0V3RYclY2OVdsSjZ6VzNidGxYZHVuV0xyUVlBS0VvRUJRQUFBRFp5OHVSSm1jMW11Ymk0R09zUzJOblpHWFB0N2UzdE02eEZJR1c5Um9Fa3hjVEU2Tnk1YytyUW9VT21mcUtpb3JSa3lSTDUrdnFxYTlldXNyT3owOWl4WS9YU1N5OXA0c1NKbWpCaGdyRVlZbGJXcmwycjJOaFlWYXhZVWUzYnQ4L3hPMTI0Y0VHU2pMbit0OVN0V3pmTExSMy8vUE5QZmZUUlIvcnBwNTkwK2ZKbGVYaDQ2T2JObStyZHU3YzZkZXFVNjJpS3FLZ28yZG5aRld0UUlFbjkrL2ZYd1lNSDlmSEhIOHZYMTFkRGh3NHQxdjRCb0NnVmZNVVhBQUFBM0pVZmYvd3gyM24zdDFTc1dESERuOXZYS0xqOXo2Wk5teVNsejdXL3hXcTFhc09HRFpvMWE1WmNYVjMxeWl1dkdQUHVmWHg4TkdIQ0JGa3NGazJZTUVHclZxMVNTa3BLcHY2M2JkdW1Uei85Vkk2T2pob3pab3hLbENpUlk3MjMxakhJYWxURDdYVkZSMGRyMXF4WmV1R0ZGK1RnNEtEdzhIQkpVdS9ldmZYTU04OW96Wm8xR2pKa2lGYXZYbTNzdG5DbmE5ZXVLVG82V3JWcTFjbzAxYUVvV2ExV1JVUkU2TlNwVTNKd2NOQ3BVNmYwK2VlZjY4YU5HOFZXQXdBVUpVWVVBQUFBMk1ERml4ZDE4T0JCZGV2V1RWTDZTSUpiQ3dDZVBuMWFKcE5Kam82T2VXN1AzOTlmaVltSmV2amhoeVZKdi8zMm01WXVYYXFqUjQvSzA5TlRyNzMyV3FhSGQzOS9mMDJkT2xVelo4N1V1blhydEhuelpuWHAwa1U5ZS9hVXlXVFMxMTkvcmFWTGw4ck96azVoWVdHcVdyVnFodnRuelpxbDY5ZXZ5OFBEUXk0dUxycDA2WkorK09FSE9UbzZxa21USmhtdXZYNzl1bjc2NlNmdDM3OWZlL2Z1MVY5Ly9TVi9mMy9ObkRrejB5NEw3ZHUzMTJPUFBhWXZ2L3hTWDMvOXRkYXVYYXVLRlN1cVFZTUdxbEdqaG1yV3JLbHk1Y29aT3czYzJaZVV2cTNrcmVrU3VYRjBkRlQzN3QwbC9kK0lpT3hHTXB3OGVWTHZ2Lysramg0OXFzY2ZmMXhEaGd6UmtpVkx0R2JOR24zLy9mZnEyYk9uSG4vOGNabk41anoxRFFEM0lvSUNBQUFBRzlpL2Y3OXUzTGhoN0V6ZzRlR2gyclZycTArZlBwS2t4eDkvUE5lMzk3ZnIxS21UT25YcUpFbEtUazdXOU9uVGRlSENCVFZxMUVnaElTR1oxZ3k0eGMvUFQvUG16ZFBTcFV1MWMrZE91YnU3eTJReUtUWTJWc3VYTDVlenM3TmVmUEZGQlFZR1pyclh5Y2xKVVZGUlNrdExNNDdkMnNhd2JObXlHYTQ5ZXZTb1pzNmNxYlMwTkRWdDJsUmR1M1pWdFdyVnN2MCtibTV1NnRldm41NTY2aW50MnJWTDI3WnQwOWRmZjYwdFc3Ym9qVGZlVUxseTViUmp4dzVKVWxCUVVLYjdyMTY5cWs4Ly9UVDNYNXdrRnhjWCtmajRhT2JNbWNheHJIWXZPSGJzbUQ3Ly9ITTVPVGtwSkNSRWJkcTBrU1NOSFR0V1RabzAwYkpseTdSZ3dRS2RQMzllL2ZyMXkxUGZBSEF2SWlnQUFBQ3dnZmJ0Mjh2TnpTM0ROb2REaGd6UlUwODlKYlBabk9YMmdwSlVvVUtGWEZmNE41dk5ldkhGRjNYbHlwVXMzN2JmeWQzZFhXRmhZZXJmdjcrOHZMd2tTWlVyVjlhTEw3Nm9LbFdxR01mdU5IcjBhSTBlUFZyWHIxL1g5ZXZYWldkbloreEdjQ2QvZjMrOS9mYmJLbE9takZ5ejJYSEZiRFpuMnBMUTBkRlJyVnExVXF0V3JYVDE2bFZkdkhoUnZyNitrcVFKRXlab3o1NDlldWloaHpMY2s5VmFDTGs1Zi82OHNWQmoxYXBWMWJoeDR3em55NVl0cS9yMTY4dlB6MDhkT25USUZJUTBhOVpNalJvMTBvNGRPNHdBQVFEdVZ3UUZBQUFBaGNoc05zdGlzY2paMlRuWGF4OTc3TEVNbjB1V0xKbnJYUHRISDMwMFR3djMxYTVkTzlkcjduUm5JSkRYTFFjZEhSM3pORTBpdDkwVmN0dnQ0TTdmajV1Ym05cTFhNWVuR25QajZlbXBRWU1HWlh0KzJiSmx1YmJoNU9TVTUzb3NGZ3ZURXdEY3Mxak1FQUFBb0JCNWUzc3JMaTdPMW1YZ0hoY1hGeWR2YjI5Ymx3RUFXU0lvQUFBQUtFUkJRVUdLakl5MGRSbTR4MFZHUm1hNXRnSUEzQXNJQ2dBQUFBcFJjSEN3RGgwNnBKaVlHRnVYZ250VVRFeU1EaDA2cE9EZ1lGdVhBZ0JaSWlnQUFBQW9STTdPemdvSkNkR2NPWE1JQzVCSlRFeU01c3labzlEUTBEeXRZd0VBdHNCaWhnQUFBSVVzSUNCQW8wZVAxcng1OHhRWUdLZzJiZHJJMTllWEI4TUhsTVZpVVZ4Y25DSWpJM1hvMENHTkdUTkcvdjcrdGk0TEFMSkZVQUFBS0ZaL3JsNmw2MmZQcXZLbzBiWXVCU2hTQVFFQkNnOFBWMFJFaEJZdVhLaUVoQVFsSnlmYnVpellnTmxzbHJlM3Q0S0NnaFFlSGs1Z0JPQ2VSMUFBQUNoV1o5YXZWM0pjTEVFQkhnak96czdxMjdldit2YnRhK3RTQUFESU05WW9BQUFBQUFBQUJrWVVvRmhaYlYwQWdDSm5pWXRUaWJKbDVPRHFsdVY1bCtyVlpPZFlJc2MyVXE5ZWxSd2NaTS93WEFBQWdHSkhVSUJpZFoyNW1jRGZYc3pBQVRKWHFxUTZDeGJKM3NVMTAzbS9HYk55dlAvaXJoLzA2NnNUNU9UbHJZQzE2NHFxVEFBQUFHU0RxUWNvVnBha1JGdVhBS0NJUGZ4MEh5WCs5Sk9PVFJpZjczc1RObnl1bzJQSEtEVXBVWjRkT2hSQmRRQUFBTWdOSXdwUXJQNDZkMVpXcTFVbWs4bldwUUFvSWo3RFIrajZ4UXU2ZWlUYU9KYWFtS2p6V3picjhwN2RTajZUSUVreWV6K3NVbzg5cHJKdDJoclRGTTV2K2tZeW1WVHQ5VGRVcm5PWEF0ZVFsSlFrRnhlWHUvc2krYkJwMHlhbHBxYXFTNWVDMTV5YmE5ZXV5YzB0NitrY2VmSHZmLzlia3RTN2QrOUMvZDFjdm54WmlZbUpLbEdpaE1xVksxZG83UUlBQU5zaEtFQ3h1bmJsa3Y0NC9xc3FWNnRoNjFJQUZCV1RTVlVuVEpTczZhdVNuUHRxbzJMbno5WE5TNWN5WEpiNDAwLzZhMnVrNHQ1L1Q1VkRSNnRjNXk2cU5mODlwU1lseXJGTTJRSjNmL0hpUllXRWhDZ3dNRkQvK3RlL1pEYWI3K3JyNU1XQ0JRdVVuSnhjWkVIQjJyVnI5ZW1ubjJyMjdObXFYTGx5Z2RwWXRXcVZKS2xMbHk3WkJnWEp5Y2w2OTkxMzFhVkxGOVdyVnkvWE5tL2N1S0dRa0JERng4ZXJXYk5tbWp4NWNvRnFBd0FBOXhhQ0FoUXJPM3NIYlZxL1dpTmVmdDNXcFFBb2FpYVQ0dDRMMSttVksyUnljRkM1TGwzbDFUMVl6bzlVa1NSWmZqK2hNMTlFNlB5M20vVGJHNi9MRWhjbjN4SC9rdjFkUHRnZk8zWk1GeTllMUtaTm14UVRFNlBYWG50TlZhcWs5M255NUVrOTk5eHpkOVgraGcwYjh2eG12ME9IRGtwTFM4dDNIeHMzYmpRQ2p0VFVWTzNkdTFlWEwxL1d5eSsvckhmZmZWZmx5NWZQZDV0NXNXYk5HbTNkdWxXN2QrL1c5T25UY3cwTDFxMWJwL2o0ZUVuUzd0MjdkZVRJRWRXdlg3OUlhZ01BQU1XSE5RcFFyR29ITk5DWHF6L1MyZmpUdGk0RlFCRTdFN0ZCcDFldWtJT0hoMnEvdjFEVkprMVd5WUQ2Y25CM2w0Tzd1MG9HMUZlMVNaTlY2NzJGY3ZEdzBPbC9MOU81cnpiZWRiOUJRVUdhTjIrZXZMMjlkZXJVS1lXR2htckxsaTJacnJPenN5dlFuNEpNbmZMeDhjblRINVBKcEJJbFNtUVlCV0Z2YjYvSmt5Zkx5OHRMRnk1YzBQang0M1g1OHVXNytoMWw1NWxubmxIVHBrMlZuSnlzQ1JNbUtDWW1KdHRyWTJOanRYcjFhams0T0toMzc5NnlXcTE2KysyM2xaaklXalFBQU56dkdGR0FZbFczWVdPZC9QMjQ1a3dhcHpjWGZpaDdCLzRWQlA2T2JsNjVvai9tdml1VHZiMXF2alZiSlFPeWY4dGNLakJRZmpQZjB2OUdETlB2YzJhcnpCT3RaSDhYYy9FbHFWcTFhbHF3WUlIZWVPTU5SVWRIYStYS2xXcmV2SG1HYS83em4vL2NWUi81c1h6NThqeGQxN0ZqUjVVcVZTclQ4VktsU21uS2xDa0tEUTNWbjMvK3FZa1RKMnIyN05seWNuSXExRHJ0N2UzMTJtdXZhY0tFQ1RweTVJaGVmZlZWelp3NVU3VnIxODV3M1pVclZ6UnAwaVNscEtSbzRNQ0JHakJnZ002Y09hTnQyN1pwMHFSSm1qRmpoaHdkSFF1MU5nQUFVSHdZVVlCaTVlam9wRmRudjY5RGUzZHA4ZXczWmYzL2M1Z0IvTDJjaWRpZzFLUkVlZlY0S3NlUTRCYjNCb0Y2S1BoSnBWNjdwak5mUmhSS0RTVkxsdFRNbVRNVkhCeXNLVk9teU5uWnVWRGFsYVFmZi94Unp6MzNuUEVuSlNWRmtqSWNTMHBLeWxlYlY2OWVWV3BxYXJZTEFsYXBVa1VoSVNHU3BMSmx5eW8xTmZYdXZrUTJTcFFvb2RkZmYxMCtQajVLVFUzVjJiTm5NNXhQU1VuUmxDbFRGQjhmTDM5L2YvWHQyMWVTTkdyVUtGV3NXRkgvL2U5L05XM2F0Q0tyRHdBQUZEMWU1NkxZQlRadHJwRVQzbEQ0MUltNmZPRXZoVTE1UzA3RnNOZ1lnS0x4eXl2amxQVGJjVW5TUTUwN3E4S2c1M1JwOXcrU0pLOG5lK1M1SGUrZVQrbnM1K3QxWWNjT2xlODNvRkJxYzNCdzBNaVJJd3VscmR0WkxCYWRQSGt5MC9IYmoyVzNOc0hKa3llVm1KaW9NbVhLcUdUSmtqS2J6VXBNVE5Rbm4zd2lLWDAwUkhZNmRPZ2dEdzhQTlc3Y1dKSjAvUGh4RFI4K1BGKzE5K3ZYTDlPeE82ZG11TG01NmMwMzM5VGx5NWRWczJaTjQvaVZLMWMwY2VKRS9menp6L0x4OGRIa3laTmxiMjl2M0ROanhneUZob1pxejU0OUdqZHVuQ1pObXBUbENBa0FBSEJ2SXlpQVRYVHZPMUR1cFR3MGUrSlkvZkpqdElhRXZhSm1iVHF5YlNKd0g3TDg4WWVTNDJJbFNjbnhmMHFTa243L1hTWW5KN2xVclpybmRseXJWWmZKMFZISnNlbHRIWjg1WFdjL1h5OUpjcWxXWFFHcjF1VGFodFZxMWJwMTY3SWR3bDlZSG4zMDBRd1AxMTI3ZGxWeWNuS1dheUhjNmIvLy9hL216cDJiNVRsSFIwZjE3Tmt6eC90dmhRUlMram9McnE2dWVhcjUxdG9CTGk0dWVmcmYyb2NmZmxnUFAveXc4Zm5reVpPYVBIbXk0dUxpNU9YbHBlblRwNnRreVpJWjd2SDI5dGJNbVRQMThzc3Y2Ny8vL2E5R2pCaWg4ZVBINTJrSEJRQUFjTzhnS0lETnRQcEhOL2xXcmFiMzNweWt5YUZEVmFscWRUVnYxMG1ObXJYVVF3K1hsMGZaY25JczVQbTNBQXBmL2RWck14MUx2WHBWanA0UFNma0ovMHdtT1hxVVZjcjU5S0h1VGw3ZU12dFdsaVNaSzFYS1V4TnIxcXpSOHVYTHRYYnRXajMvL1BQcTJQSGVDeUJyMXF4cERPdFBTMHVUMVdxVmk0dUxLbGV1ckg3OStxbENoUXA1YnV1UlJ4NVJSRVRlcG1xMGE5ZE9rclIwNmRKc3B6ZGt4V3ExS2lJaVFzdVdMVk5LU29wOGZYMDFhOVlzZVhwNlpubDlsU3BWTkcvZVBJMGZQMTUvL3ZtbndzTEMxTEpsU3ozLy9QUHk4dkxLYzc4QUFNQjJDQXBnVTFYOWFtdk9oNTlxNzdidjlNMW5xN1Z1K1dKOXNtaStyY3NDY0pmczNkeDAvY0o1eVdyTmMxaGdUVXZUOVF2blZjSTlmU1JBeFVIUHFlS2cvRzFsMktKRkMrM1pzMGMvLy95ejVzeVpvKzNidDJ2czJMSDVlakF1YWxXclZzM3o0b2J6NTgvWHZuMzdNaDFmdG14Wm9TNWtlUGp3WWIzMTFsc1pqdG5iMit2amp6L1drU05IdEhEaFFsbXRWalZzMkZBVEpreVF1N3Q3anUyVkwxOWU4K2ZQMTZ4WnM3Ui8vMzd0MkxGRHJWcTFLcFNnWU96QXArKzZqZnhJK0RQekZCTUFBUDd1Q0FwZ2N5YVRTVTFidFZQVFZ1MlVuSlNrbi85N1NPZlBKT2o4bVFUZHVISEQxdVVCZjFzcjM1OVRaRzA3VjM1RVY0OGNWdUt2eCtSYXd5OVA5eVFlKzBYV0d6ZmsvRWpsQXZkYnNXSkZ6WjA3VjJ2WHJ0V0tGU3QwOE9CQkRSczJUQ3RXck1qMTRmWmVkT25TSlowNWN5YlQ4VHZYUC9qcnI3KzBlUEZpRFIwNk5OczMvVGxKU1VuUitmUG5NeHl6czB0Zjc3aEJnd2JxMzcrL0pPblpaNS9WaGcwYkpFbkJ3Y0hHTlhlNmVmT20zTjNkOWVhYmIyckRoZzI2ZE9tU21qVnJsdSs2c2hLOWYwK2h0Sk5YWjA2ZEt0YitBQUM0RnhBVTRKNWlkbkZSZ3liTmM3OFF3RjByeXFDZ2ROUEhkUFhJWVozNWZMMnF2REloVC9lY1dmOVorcjNON3U1L0ErenM3TlMzYjEvVnJWdFgwNlpOVS9mdTNZczFKRWhKU2RHK2Zmc3liTWQ0YTloL1hzMmZQMSsxYXRYU3BFbVRqR09wcWFucTJMRmpsdGV2WGJ0VzMzLy92WktTa2pSdDJyUjgxOXlrU1pNTTZ5dmNXZS9BZ1FPTm54Y3VYQ2hKNnRLbFM1WmJJRjY2ZEVsVHBreFJwVXFWTkdyVUtQWG9rZmNGTGZQaXU1K0s3dzEvMjlvK0NtamN0Tmo2QXdEZ1hrRlFBQUFvZEY1UDl0RHBELyt0TXhFYlZMWmRCNVZxMkRESDZ5OGYySyt6WDM0aGUxZFhlUWNYem9ObHZYcjF0R1RKa2t3TDdoV2xhZE9tYWQrK2ZiSllMTnEwYVpOeDNNZkhSMWV2WHRXbFM1ZFVwa3laYkJjZ2pJK1AxODJiTi9POXJzTEFnUU8xWThjT1JVVkZhZlBteldyZnZ2MWRmWStDT25EZ2dONTU1eDJkUDM5ZXg0OGYxNU5QUGlsZlgxK2IxQUlBQUFxT29BQUFVT2hLbEM2dHlxR2pkV0xtZEIxNytVWDV6WHBiN2cwYlpYbnQ1UVA3OWN2TEwwbFdxeXFOQ1pOOUlUN1lGOVZJQXF2VnF0OS8vMTBIRGh6UWdRTUhsSktTSWtuYXZuMjduSjJkMWFKRml3elhMMSsrWEFjT0hORDQ4ZVBWdm4xN0RSNDhPRk9iVjY1Y1VlL2V2ZVhpNHFJcVZhcmtxeDVYVjFjTkd6Wk0wNmRQMTZKRml4UVVGRlNzMnhKZXZIaFJ5NWN2MTdmZmZpc3BmWXZIMTE1N1RlWExseSsyR2dBQVFPRWhLQUFBRkFtdkozdklFdmVINGxkOW9wOWUrSmM4TzNiU1E5MkQ1VklsZmN2RXBCUEhkZmFMQ0ozL2RwT3NxYWtxLzh4QWVYVUxMdFFhL3Z6enp5SjVXUDNnZ3cvMDJXZWZaVG8rZGVwVU5XellVQ1ZLbE1oMExpQWdRRTVPVHRxMWExZVdRY0cyYmR0MDgrWk50V3paTXNzaC9ibHAxYXFWTm03Y3FKaVlHQzFldkZqanhvM0xkeHY1bFpTVXBJaUlDSzFkdTFaSlNVbHlkSFJVdjM3OTFMdDNiems0OEZjTUFBRHVWL3kvT0FDZ2FKaE1xanc2VE02Vkg5RWY0Zk4wN3V1dmRPN3JyekpkNXVEdUx0L1FVWVVlRWx5K2ZGbURCZzFTbzBhTk5IYnNXSlVwVTZiUTJpNWJ0cXk4dkx6VXZIbHpOV3ZXVEJNbVRGQnljckthTkdtUzdUMGxTcFRRNDQ4L3JpMWJ0dWpBZ1FOcTFPai9SbGlrcHFacTNicDFrcVN1WGJzV3VLNFJJMFpvNU1pUjJySmxpenAwNktDQWdJQUN0NVdiRHovOFVOOTg4NDJ1WGJzbVNYcnNzY2MwZE9qUWZHM3ZDQUFBN2swRUJRQ0FJdVVWL0tRODI3VFYrYzMvMGFXb3ZVcEpTSkJNSnBtOXZWV3FTVk41dG1zdmV6ZTNRdTkzMzc1OVNrdExVM1IwZExackFoUlUxNjVkOWRSVFQrWDd2dTdkdTJ2TGxpMzY4TU1QMWJCaFEyTXRnb2lJQ0owNWMwYisvdjZxVTZkT2dldXFYcjI2bm5qaUNjWEh4NnRzMmJJRmJpY3ZiZ1ViOWV2WDE2QkJnMVM3ZHUwaTdROEFBQlFmZ2dJQVFKR3pMMWxTWGoyZmtsZlAvRDljRjFSVVZKUWtxV0hEaG5KeWNpclV0Z3ZhbnArZm41bzBhYUs5ZS9kcS9mcjFldXFwcDNUeTVFbjkrOS8vbHIyOXZmNzFyMzhWcUYycjFXcUVEaUVoSVhKeGNaRzl2WDJCMnNxclZxMWFxVmV2WHFwZXZYcTIxeXhldkZpQmdZRnEyTEJodGxzcEFnQ0FldzlCQVFDZ3lFWDM3NnVrWDQ5bGVjNjUwaU1LV0x0T3BrSjhrRXhOVGRYQmd3Y2xTYzJhTlN1MGRndkRpQkVqZFBqd1lTMWR1bFJseTViVmloVXJsSktTb3I1OSs2cHExYXI1YnUrNzc3N1Q4ZVBITld6WU1Fa3F0bDBlWG56eHhWelhVdmptbTIvMDJXZWZhZm55NWZMeDhTbVd1Z0FBd04waktBQUFGRG16cjYvU1VxNW5mYTZTYjc2M0E4eE5URXlNcmwyN0pudDdlelZ0MnJSUTI3NWI1Y3VYMTVneFl6Uno1a3hObno1ZGt0UzRjV1A5ODUvL3pGYzdTVWxKZXYvOTk3VjU4K1ljMytvWGh0allXRm10VmozeXlDTjV2aWNsSlVWSlNVa3ltVXp5OHZJcXd1b0FBRUJoSXlnQUFCUTV2eG16aXJXL0xWdTJTSkxxMWF0WGJHL1k4Nk4wNmRJeW04MUtUazZXSkQzeXlDTktTMHZMY1hpKzFXbzFmbzZKaWRIOCtmTjE1c3daT1RnNHFHWExsa1ZXNjFkZmZhVkZpeFpwN05peCtRb0tUcDgrTFVueTlQUXMwQzRPQUFEQWRnZ0tBQURGNHJjM1h0ZlZtQjh6SEhOdlVGOVZYMzJ0VVB1eFdDemFzV09ISktsRml4YUYydmJkdW5IamhwWXRXNmJQUC85Y1ZxdFY5ZXJWMDg4Ly82eTFhOWRxMzc1OUNnc0xVODJhTmJPODkrelpzOGJQRXlkT2xOVnFWZVhLbGZYS0s2L2tPbVhoOHVYTHhzKzViVnVZa3BJaUtUMlltRFJwa3ZiczJTTUhCd2NqY0RHWlRMSmFyYnB4NDBhT0FjQ0pFMEtTSEE0QUFDQUFTVVJCVkNja1NiNit2am4yQndBQTdqMEVCUUNBWXBGODhxU1M0Mkl6SEhNc1YvZ3I4Ky9jdVZQSnlja3ltVXhxM3J4NXR0ZDE2TkNoUU8yUEhEbFNuVHAxa3NWaWthdXJxMDZjT0tIazVPUmMzNXJ2M3IxYml4Y3YxcDkvL2lrN096c05HVEpFVHovOXRINzk5VmRObXpaTnYvLyt1MEpDUWxTL2ZuMTE2OVpOanozMldJWUZDZmZ0MjJmOGJMVmExYWxUSjQwY09UTFR3b3JuenAzVDFhdFg1ZWJtSmljbkoxMi9mbDBmZi95eEpNbHNOc3ZEd3lQSE9uLzk5VmVqanoxNzlzakh4MGZqeDQ4M3BqZDRlSGpvd29VTCt1cXJyOVN6Wjg5TXdZUFZhbFZzYkt4V3JWb2xTV3JRb0VHTy9RRUFnSHNQUVFFQW9GalVYYnE4V1ByWnUzZXZKS2wyN2RvcVU2Wk10dGVscGFVVnFIMnIxYXFFaEFROTk5eHpHWTduOUZaLzVzeVppb3lNbEpRK0ZQL2xsMTlXL2ZyMUphVnZhYmh3NFVKOThNRUgyclJwazQ0Y09hSWpSNDVvOU9qUjZ0eTVzOUhHMXExYkpVa2xTcFRRMkxGajFhWk5teXo3T256NHNONSsrKzBzejdWdDJ6Ylg3L2ZaWjU4WlAzZnAwa1hEaHcvUEVFWUVCUVZwMDZaTldycDBxWll1WFpwalc1NmVubXJmdm4ydWZRSUFnSHNMUVFFQTRHOWx3b1FKMnJKbGk4eG1jNlp6UGo0K3h2b0ZkK1Btelp1eXM3TlRXbHFhVENhVEhubmtFWVdHaG1aN2ZXQmdvQ0lqSTlXeFkwY05IejVjcnE2dUdjNjd1TGhvOU9qUkNnNE8xZ2NmZkNBbko2Y01JWUVrdmZIR0d4by9mcnlHRGgycXdNREFiUHVxVkttU01UMUFTcDhxOE5CREQ2bGx5NVo2NXBsbmN2MXUvZnIxVTNSMHRFSkRROVdxVmF0TTU0Y09IU29wUFpDNGV2VnFwdk1tazBrZUhoNnFVNmVPK3ZYcmwrc0lCZ0FBY084aEtBQUEvSzA0T0Rpb1U2ZE9SZDdITjk5OEk2dlZLbnQ3KzJ4M2JhaFJvNFpTVTFQVnJsMDdsUzlmWG5YcjFzMngzY3FWSzJ2NjlPbFpqbmJ3OFBEUXdvVUxjOTBod3MvUFQ1czNiNWJWYXBYVmFwWEpaTXJYcmhJMWF0VFFKNTk4SWhjWGx5elB1N201S1N3c0xNL3RQZWdzRm9zaUlpSVVGUldsaElRRVl3RkxGQzZ6MlN4dmIyOEZCUVVwT0RoWXpzN090aTRKQU81ckJBVUFBQlRBN2VzSFpDYzhQTno0T2JlUTRIYlo3WDZRbndmKy9BWUV0OHN1SkVEK1JFZEhLenc4WElHQmdSb3hZb1I4ZlgxNWdDMGlGb3RGY1hGeGlveU1WRWhJaUVKQ1FoUVFFR0Ryc2dEZ3ZrVlFBQUFBVU1paW82TTFkKzVjaFlXRnFWNjllcll1NTIvUDJkbFpmbjUrOHZQelUweE1qT2JNbWFNeFk4YkkzOS9mMXFVQndIMHArdzJiQVFBQWtHOFdpMFhoNGVFYU8zWXNJWUVOMUt0WFQyRmhZWm8vZjc0c0ZvdXR5d0dBK3hKQkFRQUFRQ0dLaUloUVlHQmd2cWFib0hEVnExZFBnWUdCaW9pSXNIVXBBSEJmSWlnQUFBQW9SRkZSVWRsdVg0bmkwNlpORzBWRlJkbTZEQUM0THhFVUFBQUFGS0tFaEFUNSt2cmF1b3dIbnErdnJ4SVNFbXhkQmdEY2x3Z0tBQUFBQ2xGeWNqSzdHOXdEbkoyZDJZNFNBQXFJb0FBQUFBQUFBQmdJQ2dBQUFMSmdNcG1VZU8yS3Jjc0FBS0RZRVJRQUFBQms0ZUdLdnZyOTJGRmJsM0ZmU2s1TzFvMGJOMnhkQmdDZ2dBZ0tBQUFBc3RDa1ZUdjlISDFZbHkvOFpiTWFEaDQ4cUowN2R4WktXNGNQSDFab2FLZ3VYTGlRNTNzc0ZvdVdMbDJxbEpTVWZQWFZwMDhmTFZ5NE1NdHoxNjVkazlWcXpmSCtpeGN2YXVQR2pZcUppY2xYdndDQXdrRlFBQUFBa0lWK1EwZkswV3pXdkttdjJxVC90TFEwZmZUUlIxcTRjS0V1WDc1ODErMzUrUGdvSVNGQksxYXN5UE05dTNmdjFsZGZmYVczM25wTHFhbXBkMTNEdVhQbk5HclVLQzFac2lUSDYxYXVYS2xseTVacDllclZ1WVlLQUlEQzUyRHJBZ0FBQU81RnBjdDRhc3prR1pvY09sUlRSZy9UcUVuVFZhcE0yV0xyMzg3T1RzODg4NHltVHAycTFhdFhhL2p3NGJuZXMyN2RPcTFhdFNySGEzYnMyS0VkTzNaa2U3NWZ2MzU2K3VtbkpVbHQyclRSd1lNSHRYdjNiaTFidGt4RGh3N04zNWU0ZzZlbnAyclZxdlgvMkx2enNLckt2WTNqTi9Qb1VYRWlsU0ZSY1FJVVN4ekx1VW1MYkRpTk5wMVNqeU5hbVdYT1pWb3BRcDZ5eWRTeTBpd3lOVTFKVFZMeEtLYW94MWtEU3lTSEhHQXpDUHY5dzR2MXV0MGIyQ0M2VmI2ZjYzcXZ3MXJyV2MvNkllVHJ1dmRhdjBmTGxpMlRpNHVMbm52dU9hc3h2LzMybTFhdlhxMVdyVnBwNjlhdCt1R0hIM1R2dmZkZTFuVUJBR1ZEVUFBQWxaU1h0N2RNV1ZueTh2RnhkQ2xBaVV4WldmTDA5bmJJdFR0MnYwdmo0ajdVOUhHajlFVFBEbW9TM2tvTlFwdkl4L2NmSlo0M2QrWjAzZi9FTTZwU3RWcUo0M2JzMkZIaWNROFBEd1VHQnNyUHo2L0VzUjRlSG1yVXFKR3gvZDU3NzFrY3o4ek1sTHU3dTZwVks3bWVRWU1HV2UwYlBIaXdEaDQ4cUdYTGxpa3NMRXp0MnJVcmNZNlNPRGs1S1NZbVJsbFpXZnJoaHgvazRlR2hKNTU0d2poKzdOZ3hUWnMyVFNFaElSbzllclRlZi85OXpaa3pSMEZCUVlxSWlDajNkUUVBWlVOUUFBQ1YxRTBCUVRxNGQ3ZWF0MnJ0NkZLQUVoM2N1MXYxQW9JZGR2Mk8zZTlTaThoYjllVkhNN1grNTVYNkxmblhFaCtIOTIzY1duTm5UbFAzM3ZlWEdoU01IajNhcmhwS2Uwb2dNREJRY1hGeHFsNjl1b0tEZzFXL2ZuMkw0L0h4OFRwNThxUSsrT0FEdWJpNEZEdFBjSEN3cWxldmJySFB5OHRMSTBhTTBLcFZxM1RMTGJmb3hJa1RTa3hNTExYbXc0Y1BhOEdDQmNaMjBWTUtMaTR1ZXVtbGwvVEdHMitvVmF0V3h2RVRKMDVvM0xoeGtxU1hYbnBKTGk0dWV2NzU1L1g3Nzc5cjh1VEpldlhWVnhVZUhsN3FkUUVBbDgvcDNMbHp2UGlGcTZKN3N3RDFIVGhjZlFmR09Mb1VBSkxteEwrcnM2ZFBhZVRrNlk0dUJTalJsRkV4cWxLMXVwNGFQTUxScGRnbE9qcGFDUWtKZG8zOTMvLytaN1Z2MGFKRjJyeDVzOGFPSFN0UFQwKzc1dkh3OEZCUVVKQ3lzcktzam0zZXZGbHhjWEhxMTYrZk9uVG9ZTmQ4UGo0K3hRWUtlL2JzMGNpUkkrMmE1MklsL1prY1BIaFFiNzc1cHJLeXNqUnUzRGlGaG9ZYXg4NmNPYU5YWDMxVlI0OGUxVFBQUEtONzdybEhUazVPZGwyekxEOExBS2lNZkgxOWJmNkZ5aE1GQUZCSlBmUnNQejBmM1ZNcEc1TVUyYmFqbzhzQmJFclptS1NOdjZ6V1J3ay9PYnFVSzZKcDA2WlcrMXhkTC96ekxDSWlRczdPOXZlZEx1MEdmdGFzV1pvMWE1WmRjMDJaTXNYaVp2MWlvYUdocGQ1OFIwZEhxMnZYcmhveVpFaUo0OHhtczM3NDRRZk5temRQbnA2ZW1qaHhvaG8yYkdneDVoLy8rSWNtVDU2c1NaTW02ZU9QUDliNjlldjEzSFBQS1NRa3hLN3ZCUUJRZGdRRkFGQkplZnY0YXNTRXFSbzN0Si9HelpoRldJQnJUc3JHSkkwYjJrOHZ2emxOWHQ2VnA1ZkdzV1BINU9ucFdhYVFRSklhTm15b3VYUG5HdHU1dWJsNjdiWFhGQklTb2dFREJsaU4zNzkvdnlaTm1xVGV2WHZyZ1FjZXNEam00K09qWWNPRzZmRGh3OGErTys2NHcyS2V3c0pDNWVUa3lOdk8vaEd6WjgvVzk5OS9iMncvOU5CRHV1dXV1L1RkZDkrcGZ2MzZHamx5cFB6OS9XMmVXNlZLRlUyY09GR2ZmdnFwVnF4WW9WT25UdGwxVFFCQStSQVVBRUFsRnRtdW8xNTZZNW9tREIrb2RyZDNWYStIbjFDRHhrMW9jQWlITVdWbDZlRGUzVnF5NEhOdFdQdXpYbjV6bWxwVm9oQXJKeWRIYVdscEtpZ29VSFIwZEtuajU4NmRxMy84NDBKalJSY1hGK05yU1pvK2Zib3lNek1WRkJTa3paczNxMVdyVmtiL2dkMjdkeXMyTmxZaElTRjYvUEhINWU3dWJqWDMvZmZmcnpObnpraVNQdm5rRTR0amhZV0ZHalZxbER3OVBUVnUzRGk3WGdXSWlvcFN6Wm8xTGViejgvUFRoQWtUVktkT0hjMmZQMTlMbHk3VndvVUxyYzdkdlh1M1RwMDZwZjc5KzZ0WHIxNVdQUmdBQUJXTG9BQUFLcm5JZGgzMVVjSlBXdmpwTEUwZU9WUi9wQjlXVG5hMm84dENKZVhwN2ExNkFjRnEzN1duUGtyNFNkNCt2bzR1NmFvNmZQaXdDZ29LVkxObVRmWHExYXZZY2N1V0xWTm1acVo4U2dqMSt2ZnZyNmlvS0czZXZGbWZmZmFaNHVMaUZCd2NMSDkvZjIzYXRFbk5temZYSzYrOFlqTWtrS1RiYjcvZCtQclNvTURaMlZudDI3YzNuaEt3SjlSbzFxeVptalZyWmpWZlFFQ0FKS21nb0VENStma1c1NWpOWmkxZXZGano1czFUbFNwVjFMSmxTMElDQUxnS0NBb0FBUEwyOGRWVGcwZGNOODNpZ0J0VlJrYUdwQXV2RVpSMDg3MW16UnA1ZUhpVXVJS0JsNWVYR2pWcUpDY25KM2w1ZVNreE1WR0hEeC9XOGVQSFZWaFlxTDE3OStyZGQ5OVZxMWF0MUtwVnF6TGZnTjk3NzcxYXYzNjl2dmppQzBWR1Jpb3dNTEJNNTVkbXo1NDkrdVNUVDdSMzcxNDFhOVpNTVRFeDh2THlxdEJyQUFCc0l5Z0FBQUM0UnV6ZHUxZlNoV1VLUzVLZG5TMWZYK3VuTFE0Y09LQ2xTNWZxNk5HalNrdExNMVpCcUZHamhqcDE2cVNPSFRzcVBEeGNSNDhlVlhKeXNqWnQycVJQUC8xVVpyTlpkZXJVMGZQUFA2OWJicm5GcmxxZG5KdzBjT0JBeGNURWFNYU1HWm82ZFdxSndZVzk5dTdkcTBXTEZpazVPVmxWcWxUUnYvLzliL1hvMGNQdWxRNEFBSmVQb0FBQUFPQWFZRGFidFduVEpra1hWandveWJsejUxU3JWaTJyL2RXclY5ZHZ2LzJtdW5YcnFrdVhMZ29KQ1ZGb2FLanExcTByNmNKcUJQMzc5OWVkZDk2cCsrKy9YL2ZmZjc5T25qeXA5ZXZYYThPR0RRb0tDaXBUellHQmdlcmR1N2YrL3Z0djVlWGxWY2duL2krLy9MSzh2YjMxOE1NUEt6bzYydTVtaVFDQWlrTlFBQUFBY0EzWXZIbXpqaDgvcnRxMWE2dEpreWJGamlzb0tGQjJkcmFxVktsaXNUODNOMWZaMmRtYU1HR0N4ZjdDd2tJZE9YTEUyUDc3Nzc4dHRpV3BaY3VXYXRteXBYSnpjM1hreUJINStmbVZlSU4rNHNRSnVidTdxMHFWS25ycXFhY3E5TlArWjU1NVJqMTY5TEM2dnRsc1ZteHNySHIxNnFWR2pScFYyUFVBQU5ZSUNnQUFBQnlzb0tCQVgzenhoU1RwdnZ2dUsvSEcrK3paczVLa3FsV3JXdXpmdDIrZlJvOGVYZXExdnZycUszMzExVmNsamhreVpJaTZkdTFxODlpYU5XdjAwVWNmYWNDQUFlcllzZU5saHdUNStmbHlkZjMvZjVMZWQ5OTlOc2VkUFh0V2E5ZXVWZTNhdFFrS0FPQUtJeWdBQUFCd3NLKy8vbHFIRHg5Vy9mcjExYk5uenhMSG5qeDVVcEpVclZvMWkvMHRXclJRUWtLQzFmZy8vL3hUOCtiTjA2NWR1M1Q2OUdsVnIxNWQ1OCtmMXovLytVL2RkZGRkcGZZVk1Kdk5raTQ4UlRCaHdnU2xwS1NvZnYzNnhtb0Z4WTIzeDVFalIvVE9PKzlZUFFWaHkxOS8vU1ZKcWxPbmp0M3pBd0RLaDZBQUFBREFnZGFzV2FPRkN4ZkszZDFkTVRFeGNuTnpLM0Y4VVIrRG9yNER0cGpOWm0zZnZsM0xseTlYY25LeU9uVG9vUGo0ZVBYdDIxZi8vT2MvNWV6c3JMbHo1MnJSb2tYcTJiT251blRwSW45L2Y1dHpIVDkrWE5LRlZ5TWs2ZTY3NzliVFR6OWQ3TEtLQnc0Y2tLUmlBNGp6NTg5TGtsSlNVclI0OFdKVnJWcFZUazVPeHBNSmVYbDVOdWMrZE9pUUpMRThJZ0JjQlFRRkFBQUFEckowNlZKOS9QSEhjbloyMXZEaHd4VVNFbUp4Zk1xVUtjckx5MVAxNnRYbDdlMnR2Ly8rVzBsSlNYSjNkMWZidG0wdHh1Ymw1V25YcmwzNjczLy9xNDBiTityRWlSTUtEdy9YVzIrOXBjYU5HMXVNN2RtenA5cTNiNi9GaXhkcjZkS2wrdnJycjFXL2ZuMjFhdFZLalJzM1ZwTW1UWXhtaWN1V0xaTWsrZnI2YXZEZ3dZcUtpcktZYS8zNjlmcjg4OC9sNWVVbEp5Y25wYWVuUzVJYU5HaGc4M3Zlc21XTHBBdUJRdWZPbmZYQ0N5L0kyOXRiTldyVWtDVEZ4OGVyZWZQbUZ1ZWNPM2RPaXhjdlZwVXFWWXFkRndCUWNRZ0tBQUFBSE9EdzRjUDY5Tk5QNWVYbHBSZGZmRkdSa1pGV1l6dzhQSlNjbkt6Q3drSmpYOUV5aGtVMzFrVjI3OTZ0dDk1NlM0V0ZoV3JYcnAxNjkrNnRoZzBiRm50OVgxOWZQZmJZWTNyd3dRZjE2NisvYXMyYU5WcTZkS2xXcmx5cDhlUEhHMEZCcjE2OXRHM2JOc1hFeE5oODNhQldyVnI2ODg4L2pXMXZiMi8xN05tejJGY29DZ3NMNWVucHFYNzkrcWxMbHk3Ry9tN2R1bW5kdW5YRy8xM0szOTlmLy83M3Y0dDlrZ0VBVUhHY3pwMDdaLytMWk1CbDZONHNRSDBIRGxmZmdUR09MZ1VBZ0NzbU9qcmFacThBV3paczJLQUdEUnFVK3Q1OVhsNmU4dkx5NU96c1hPSnFCT25wNmZMejg1T1BqNC9ONDQ4ODhvais5YTkvcVh2MzdqYVBuejE3VnFkT25WSmdZS0RGZnJQWlhHTFRRclBaYlBRbWNIWjJMdkY3a2FSVHAwNnBldlhxTm85bFoyY2JyeWNVY1hOeks5ZlNpMlg1V1FCQVplVHI2MnZ6TDNlZUtBQUFBS2hBbnA2ZU1wbE1kdDNZdG12WHpxNDUzZDNkN2Zva3ZiZ0dnMFZLVysyZ1NwVXFWc3N1U2lwMVpZT0xld3pZbzdpUVFGS0pRVWhabUV3bWVYcDZWc2hjQUZEWmxCNzVBZ0FBd0c3Ky92NUtTMHR6ZEJtVlhscGFXckVOR2dFQUpTTW9BQUFBcUVCUlVWRktURXgwZEJtVlhtSmlvbFhqUlFDQWZRZ0tBQUFBS2xCMGRMUlNVbEtVbXBycTZGSXFyZFRVVktXa3BDZzZPdHJScFFEQWRZbWdBQUFBb0FKNWVYbHA4T0RCbWpadEdtR0JBNlNtcG1yYXRHa2FNbVJJdVJvZ0FnQm9aZ2dBQUZEaElpSWlOR3pZTU0yWU1VT1JrWkhxMXEyYkFnTUR1WEc5UWt3bWs5TFMwcFNZbUtpVWxCVEZ4TVFvUER6YzBXVUJ3SFdMb0FBQUFPQUtpSWlJVUh4OHZCSVNFdlQrKys4ckl5TkRPVGs1amk3cmh1VHA2U2wvZjM5RlJVVXBQajZlUUFZQUxoTkJBUUFBd0JYaTVlV2xSeDk5Vkk4KytxaWpTd0VBd0c3ME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SEIxZEFFQUFBQTNLcFBKcElTRUJDVW5KeXNqSTBNNU9UbU9MdW1HNU9ucEtYOS9mMFZGUlNrNk9scGVYbDZPTGdrQXJtc0VCUUFBQUZmQXRtM2JGQjhmcjhqSVNBMFlNRUNCZ1lIY3dGNGhKcE5KYVdscFNreE0xT0RCZ3pWNDhHQkZSRVE0dWl3QXVHNFJGQUFBQUZTd2JkdTJLVFkyVnNPSEQxZFlXSmlqeTduaGVYbDVLVFEwVktHaG9VcE5UZFcwYWRNVUV4T2o4UEJ3UjVjR0FOY2xlaFFBQUFCVUlKUEpwUGo0ZUkwWU1ZS1F3QUhDd3NJMGZQaHd4Y1hGeVdReU9ib2NBTGd1RVJRQUFBQlVvSVNFQkVWR1JxcEZpeGFPTHFYU0Nnc0xVMlJrcEJJU0VoeGRDZ0JjbHdnS0FBQUFLbEJ5Y3JLNmRldm02RElxdlc3ZHVpazVPZG5SWlFEQWRZbWdBQUFBb0FKbFpHUW9NRERRMFdWVWVvR0JnY3JJeUhCMEdRQndYU0lvQUFBQXFFQTVPVG1zYm5BTjhQTHlZamxLQUNnbmdnSUFBQUFBQUdBZ0tBQUFBQUFBQUFhQ0FnQUFBQUFBWUNBb0FBQUF1SUVVRkJRb09qcGE2OWF0YzNRcDViSmx5eFk5OTl4ek9uYnNtS05MQVlCS3k5WFJCUUFBQUZSMlAvendRN25PNjkyN3QxM2pjbk56OWV1dnY5bzFOaUlpUWpWcTFKQjBJWFRJejgrM0d1UG01aVlYRnhkSjBxSkZpMHFjcjBtVEptcmV2TGxkMTVha3I3LytXc0hCd2FwVHA0N2Q1d0FBS2haQkFRQUFnSU45OHNrbjVUclAzcURnM0xsemlvdUxzMnZzbURGampLQWdJU0ZCOCtiTnN4cno5Tk5QS3pvNldwSnNIcjlZbno1OWpLQ2dUNTgreFk3Nzl0dHZ0V2JOR3UzZHUxZVNqUGt2clMweU10S3U3d01BVUg0RUJRQUFBTmVBZXZYcWFlYk1tWGFOSFRod29QNzQ0dys3NTY1Um80WVNFaExLVzVxR0RCbGlmRzByY09qVHA0LzY5dTFydGYvU20vMlltQmhKMHY3OSs3VjQ4V0lOSFRyVWVETGg3Tm16bWpObmpycDM3NjdPblRzYjU1ak5ac1hHeGlvckswc0JBUUhsL2g0QUFQWWpLQUFBQUNqRjN5ZVBhLzZITTdWeDlVb2RQWkltczlsYzdGamZ4cTNWdlZtQTVpNWZwN3FCd1ZldHhqNTkrcWl3c05EWWZ2ZmRkL1h1dSs5SzBtV0ZCSkxVdFd0WDQydDduMHl3cFZPblRwS2tnd2NQS2lBZ3dDSVFtRHg1c2t3bWs1NTg4a2xWclZyVjJMOTgrWEtkT0hGQy9mdjNWNjFhdGNwOWJRQ0EvUWdLQUFBQVNwQzA2a2ROSC91SzhuSnoxVFNpbGRwMTdTRWYzMzhVTy83YmxXdlZkK0J3VmFsYTdTcFdLY1hIeDh0c05tdnYzcjJLaTR2VE04ODhvOWF0VzEvVkd1eTFmZnQyTlduU3hOais1cHR2bEp5Y3JPN2R1K3ZzMmJNNmUvYXNKQ2tuSjBkejU4NVZnd1lOMUtKRkN4MDVja1NTVkx0MmJibTd1enVrZGdDb0RBZ0tBQUFBaXBHMDZrZU5HL0tDYnJ2akhnMTkvUTFWOWF0UjZqa1hnb0tZTWw4ck96dGJQLy84czkxakwxV3ZYajFKMHZyMTZ5VkpmbjUrcWwrL2ZwbnJLSTlEaHc1cCtmTGxkbzNOek16VWdRTUg5T0NERDBxU3NyS3l0R1RKRW9XRmhXblZxbFZhdFdxVjFUa0hEeDdVb0VHRGpPM0preWVyYWRPbUZWTThBTUFLUVFFQUFJQU5mNTg4cnVualJ1bTJPKzdSbU9rZlhQSHJuVHAxNnJJZTZ5K1NrcEppc1cwMm03VjI3ZG95emRHbVRSdDVlM3NiMjJscGFTV08zN3AxcTdadTNXclgzRWxKU1hKeWNsTE5taldOSndTbVRwMHFYMTlmUGZiWVk1bytmYnB1dnZsbVNSZDZIQXdjT0ZBOWV2U1FKQjA1Y3NRaU1BQUFYQmtFQlFBQUFEYk0vM0NtOG5KeU5QVDFONjdLOVNxaW1lRmZmLzJsUFh2MlNMcncyUDZlUFh2VXNHRkR4Y2JHbHFtV3VMZzRCUVlHR3RzWE56TzA1Y0VISDlRVFR6eGh0Zi9TWm9abXMxa3JWNjZVMld6V1N5KzlaT3lmUFh1MlhGMzVaeWtBWEN2NEd4a0FBTUNHamF0WHFtbEVLN3RlTjdoV0pDWW15cy9QVHlkT25OQ0tGU3QwK1BCaERSa3l4R1l6d3dVTEZtaisvUGwyTlRxY01tV0s4ZlhJa1NPTnJ3c0tDaVJKenM3T2R0VzNhZE1tSFQxNlZOS0ZCb3RaV1ZsNi9QSEhMY1prWm1iS3pjM04yRDUxNnBUeDVFRm1acVpkMXdFQVhCNkNBZ0FBQUJ1T0hrbFR1NjQ5SEYyRzNmTHo4N1Y4K1hKMTd0eFpDUWtKdXZmZWUvWGJiNzhwTmpaV0RSczJWTTJhTmVYazVHUnhFMzR4azhra0x5OHZtOGRDUTBOdDdzL0p5WkVrZVhwNmxscWYyV3pXd29VTDVlenNiTEU2dzZVbVQ1NXNzVDEvL256Tm56Ky8xUGtCQUJXSG9BQUFBTUFHczlsYzR1b0dGZTF5bXhrdVg3NWNwMCtmVnMrZVBaV1FrQ0FuSnljTkdqUkl0OTEybStyV3JhdEZpeGJwMjIrLzFadHZ2cW1nb0NDTGM3LzY2aXNsSmlicVAvLzVUN0ZCZ2kyblQ1K1daRjh6dzNYcjFtbi8vdjNxMmJPbmZ2cnBKNnZqUlV0T1h2emFBejBLQU1BeENBb0FBQUN1QVpmVHpEQXZMMDhMRml4USsvYnRWYWRPSFdPL3M3T3pXclpzcWJ5OFBDMVpza1ExYTlhMDZEMVFwSG56NXZycXE2KzBZc1VLOWVyVnkrN3JIanQyVE5LRkVHRGR1blVsanExWHI1NmFObTJxZSs2NXgyWlFrSnViSzBueThQQ3crL29BZ0N1RG9BQUFBT0FhY0RuTkROM2QzZVh2NzIvMXZuK1JIMy84VWFkT25WSy9mdjNrNU9Sa2RUd3NMRXlob2FGYXRHaVJldmJzS1hkM2Q0dmpodzRkc2pudi92MzdKVjFvUmxpOWVuV3I0eGMzTXd3SkNkRWJiN3loUC8vODArWmNwMDZka2lTZFBIbFMrZm41RnZ2cFVRQUFWeGRCQVFBQXdBMWc5T2pScWxxMXF0RmdzRWgyZHJZV0xWcWtSbzBhcVczYnRzV2UvOUJERDJuU3BFbGFzV0tGZXZmdWJYRXNKaWJHNWpucjE2OVhZR0NnelpEQWxwS2FIaFl0d1RocTFDaUwvZlFvQUlDcmo2QUFBQURnQmxDMWFsV2IreGN1WEtnelo4NVlyRlpnUyt2V3JWVzNibDE5KysyM3V2UE9PeTE2RlZ6YVlMQjI3ZHBLVGs3V29VT0g5TXd6ejVTcjNrdVhUdHkyYlp1Q2dvSTBZOFlNaXpIMEtBQ0FxNCtnQUFBQTRCcHc5dXhadTVZcUxCcHJqNy8rK2t1TEZ5OVdodzRkMUx4NWM0dGo1OCtmdDloMmNuSlNyMTY5OU9HSEgycmp4bzNxMUttVEFnSUMxTEZqUnpWdDJ0Umk3TjkvLzYwUFB2aEFmbjUrdXZQT08rMnE1Vkx2dmZlZThiV2JtNXZXcjErdkxsMjZsR3N1QUVERklpZ0FBQUM0QnB3NWMwYWZmZlpaaGM1WnExWXR2ZjMyMjZwYXRhcisvdnR2SFRod1FENCtQanAvL3J6V3IxOHZIeDhmaS9GZHUzWlZVRkNRRVNxMGFkTkdiZHEwc1JpVG5aMnRTWk1tNmUrLy85WnJyNzFtTkI4c0xDeVUyV3lXaTR1TEpHbmZ2bjJTSkZkWHkzOXV1cm01S1RBd1VQWHIxemYyelprelI5bloyYnJ0dHR0c2ZoOUhqeDZWdTd1N2R1L2ViWE5PQUVERjRtOVpBQUNBYThEbE5ETXNTWU1HRFNSZFdLRmc0c1NKRnNjZWV1Z2hpMjFQVDArckp3OHVOV25TSk8zZnYxK1BQUEtJYnJubEZtTi9XbHFhaGcwYkpoY1hGN202dWhxckdEUnIxc3ppL0RwMTZsaXM3cENWbGFYbHk1ZXJSWXNXQ2cwTnRYbk5PWFBtYU9QR2pjYjV3Y0hCSmRZSUFMZzhCQVVBQUFBT2R2dnR0OHZQejgvdThXM2F0TkhKa3lkdEhuTnhjZEdDQlFzc2VneElGL29LakJzM1RvV0ZoWEp5Y2xMTm1qVVZFQkJRNWxxZmZmWlpiZHEwU1k4ODhvakYvdnIxNnlzNk9scjUrZmtxS0NpUWk0dUx3c0xDMUxKbHl4TG44L0h4MFlnUkkxUzNibDJyWTE5ODhZVThQRHdVSGg2dU8rKzhVODdPem1yY3VMSFY5d1lBcUZnRUJRQUFBQlhJMDlOVEpwTkpYbDVlZHA5VDNLb0N4WG5xcWFkS1BIN3A4b2JTaFI0RXBkMjAyNk5odzRacTJMQ2gxWDVYVjFjOS9mVFQ1WnJ6NGljVExsYjBha1NkT25WVXAwNmRNczFwTXBuazZlbFpybm9Bb0xJcmZvMGFBQUFBbEptL3Y3K3gxQjhjSnkwdFRmNysvbzR1QXdDdVN3UUZBQUFBRlNncUtrcUppWW1PTHFQU1MweE1WRlJVbEtQTEFJRHJFa0VCQUFCQUJZcU9qbFpLU29wU1UxTWRYVXFsbFpxYXFwU1VGRVZIUnp1NkZBQzRMaEVVQUFBQVZDQXZMeThOSGp4WTA2Wk5JeXh3Z05UVVZFMmJOazFEaGd3cFU1OElBTUQvbzVraEFBQkFCWXVJaU5Dd1ljTTBZOFlNUlVaR3FsdTNiZ29NRE9URzlRb3htVXhLUzB0VFltS2lVbEpTRkJNVG8vRHdjRWVYQlFEWExZSUNBQUNBS3lBaUlrTHg4ZkZLU0VqUSsrKy9yNHlNRE9YazVEaTZyQnVTcDZlbi9QMzlGUlVWcGZqNGVBSVpBTGhNQkFVQUFBQlhpSmVYbHg1OTlGRTkrdWlqamk0RkFBQzcwYU1BQUFBQUFBQVlDQW9BQUFBQUFJQ0JvQUFBQUFBQUFCZ0lDZ0FBQUFBQWdJR2dBQUFBQUFBQUdBZ0tBQUFBQUFDQWdhQUFBQUFBQUFBWUNBb0FBQUFBQUlDQm9BQUFBQUFBQUJnSUNnQUFBQUFBZ0lHZ0FBQUFBQUFBR0FnS0FBQUFBQUNBd2RYUkJRQUFIQzg3NjV3V2ZqcEx2LzY4UWtmVGY1Y3BPOXZSSmFHUzh2TDIxazBCUWVyUTlRNDk5R3cvZWZ2NE9yb2tBQUFxSFlJQ0FLamtVallrNmQweEw2dmQ3VjMxNnBRNG5oYjNiUUFBSUFCSlJFRlVOV2pjUkY0K1BvNHVDNVdVS1N0TEIvZnUxcElGbit2NTZKNGFNV0dxSXR0MWRIUlpBQUJVS2dRRkFGQ0pwV3hJMHR1dkRkZTRHYk1VMlphYk1UaWVsNCtQbXJkcXJlYXRXaXRsWTVMR0RlMm5sOStjcGxiOGZnSUFjTlhRb3dBQUtxbnNySE42ZDh6TEdqL2pRMElDWEpNaTIzYlV1Qm16OU03ckx5czc2NXlqeXdFQW9OSWdLQUNBU21yaHA3UFU3dmF1YXRXMmc2TkxBWW9WMmJhajJ0M2VWUXMvbmVYb1VnQUFxRFFJQ2dDZ2t2cjE1eFhxOWZBVGppNERLRld2aDUvUStwOS9jblFaQUFCVUdnUUZBRkJKSFUzL1hRMGFOM0YwR1VDcEdqUnVvai9TRHp1NkRBQUFLZzJDQWdDb3BFeloyYXh1Z091Q2w0K1BjbGl5RXdDQXE0YWdBQUFBQUFBQUdBZ0tBQUFBQUFDQWdhQUFBQUFBQUFBWUNBb0FBQUFBQUlDQm9BQUFBQUFBQUJnSUNnQUFBQUFBZ0lHZ0FBQUFBQUFBR0FnS0FBQUFBQUNBZ2FBQUFBQUFBQUFZWEIxZEFBQUF3STNLWkRJcElTRkJ5Y25KeXNqSVVFNU9qcU5MdWlGNWVuckszOTlmVVZGUmlvNk9scGVYbDZOTEFvRHJHa0VCQUFEQUZiQnQyemJGeDhjck1qSlNBd1lNVUdCZ0lEZXdWNGpKWkZKYVdwb1NFeE0xZVBCZ0RSNDhXQkVSRVk0dUN3Q3VXd1FGQUlDcndtdzI2OGlSSXlvc0xKUWsxYWhSUTc2K3ZnNnVDcmd5dG0zYnB0allXQTBmUGx4aFlXR09MdWVHNStYbHBkRFFVSVdHaGlvMU5WWFRwazFUVEV5TXdzUERIVjBhQUZ5WENBb0FBRmZGa2lWTDlNVVhYeGpiTldyVTBNeVpNeDFZRVhCbG1Fd214Y2ZIYThTSUVXclJvb1dqeTZsMHdzTENOSHo0Y00yWU1VUHg4ZkU4eFFFQTVVQXpRd0RBVlhIeTVFbUw3Uk1uVGppb0V1REtTa2hJVUdSa0pDR0JBNFdGaFNreU1sSUpDUW1PTGdVQXJrc0VCUUNBcXlJM045ZXVmY0QxTGprNVdkMjZkWE4wR1pWZXQyN2RsSnljN09neUFPQzZSRkFBQUtnUTZlbnBHalJva041OTkxM2w1K2NiKzgxbXMzYnQycVVOR3paWW5mUDU1NTliZFlIZnVYT25YbmpoQlgzeXlTY3ltODFYdkc2Z29tVmtaQ2d3TU5EUlpWUjZnWUdCeXNqSWNIUVpBSEJkb2tjQnJpciswUS9jbU5MVDB6Vng0a1NkT1hOR3g0OGYxOXR2djYwSEhuaEE2ZW5wV3JWcWxRNGZQbXp6dkpVclZ5b3BLVWtkTzNaVXUzYnRkT3pZTWMyZVBWdDVlWGxhdVhLbDh2THkxSzlmUHprN2sydmorcEdUazhONzhkY0FMeTh2bHFNRWdISWlLTUJWVTZWcU5aMDkvYmVqeXdCd0JiejExbHM2YythTXNiMTkrM1p0Mzc3ZHJuTk5KcE5Xcmx5cGxTdFhXaDFidTNhdEFnTURkYzg5OTFSWXJRQUFBQ2daSDlIZ3FxbFp4MThuajJjNnVnd0FWMEREaGcydnlMd3VMaTRLRGc2K0luTURBQURBTm9JQ1hEVUJONGRvMzY0ZHZINEEzSUNHREJtaVZxMWFWZmk4dzRjUFYvUG16Y3Q5L3E1ZHUvVEdHMi9vdDk5K3Mydjg2TkdqTlhyMGFKMC9mNzdjMTNTMHZMdzhmZjc1NTFxN2R1MVYrL3YyOU9uVE9uMzY5Rlc1RmdBQXVQSjQ5UUJYVGZ1dVBmWExpcVg2L2NBK0JUZHM3T2h5QUZRZ0Z4Y1gzWGZmZmRxNmRXdUZ6WG56elRlcmRldldselhId29VTGxaU1VwRnExYXFsbHk1YWxqaS9xa0Y1WVdHajNOUVlOR3FUczdPeHkxM2d4YjI5dnZmZmVlNWMxeDZKRml6Um56aHkxYTlkT3Q5OStlNW5QUDN6NHNCWXVYS2doUTRiSXc4T2oxUEZtczFrUFB2aWdKR25Ka2lWMm5ZT1NwYVNrYU8vZXZYcmtrVWVzam4zMTFWZHEzTGl4SWlNakhWQ1piVnUyYk5GLy92TWZ2Zm5tbTZwVHAwNjU1L243NzcrMWRPbFMzWGZmZmZMMTlhM0FDZ0VBWlVWUWdLdW1YZWZ1Y25QMzBJK0x2dFNBa1dNZFhRNkFDcGFlbmw3c01TY25KM1hzMkZGZHUzWlZRRUNBTWY3bm4zOVdVbEtTelUrK016SXlsSmVYSjNkMzkzTFZrNUdSb1Y5Ly9WWGUzdDc2NXovL1dhNDU3SEhreUJGbFpXVlZ5RncrUGo2WGRYNW1acWErL1BKTHVibTVxWC8vL21VKzMydzI2NDAzM3REaHc0ZjExMTkvYWVMRWlhWGUrRi84czNOeWNpcnpOV0Z0NjlhdCt1R0hING9OQ25yMzdsMXNVUEQ3NzcvcndJRURsM1g5a0pBUUJRVUYyVDMrNjYrL1ZuQnc4R1dGQkpLVWxKU2toUXNYYXRldVhab3dZWUpjWEZ3dWF6NEFRUGtSRk9DcThhbnlEejNROXprdG12dUpIdWo3TDlXK3FaNmpTd0pRUWN4bXM4MW1oSkxrNmVtcFljT0dXWDJpMzdScFV6VnQybFFkT25UUWpCa3paREtaTEk2YlRDWnQyTENoWEorS1N4ZHVxTXhtcy9yMDZhT3FWYXVXYTQ2eUtPNzdsNlFlUFhySXg4ZEhDUWtKSlk2NVZGWldsaDU2NktGU3IvMzk5OS9MMWRWVlU2ZE9OZjRjbjNycXFXTEhmLzMxMS9Mejg3UGE3K1RrcE5HalIydllzR0hhdW5Xcnhvd1pvMG1USnNuTnphM1l1UzRPQ2xpZG9teHljbkswYnQwNnEvMXBhV21TaXYrZFNrdExzM21zUjQ4ZTJyeDVzK2JObTNkWmRUMzU1Sk5HVU5DblQ1OWl4MzM3N2JkYXMyYU45dTdkSzBtS2pvNjJHak5tekJpTFVHUGJ0bTNGemhjUUVLRDY5ZXZyMEtGRFNreE1MRFo0cUYyN3RtNjY2U2E3dmhjQVFQa1FGT0NxZXZTRlFmcHgwVmVhTnVabHZmSCtITG00OGlzSTNBaFNVMU9ObTV0TDlldlhyOFRIL2x1MmJLbisvZnRyK3ZUcFZzZVdMbDJxamgwN2x2bVR4Y3pNVEsxWXNVSlZxMWExdXRGKzl0bG5TejIvWDc5K3hYNDZQbjc4ZU9PcGlDdk55Y2xKL3Y3K3h2YXBVNmQwN3R3NTFhMWIxK0xQeE1uSlNWOTk5WlcyYmRzbVB6OC9OV2pRd0dvdWs4bWtuVHQzeXNYRnBjU25OSUtDZ2pScDBpUzkvUExMU2tsSjBZUUpFelIyN0ZpNUZ2UDNOVUZCK1owNWMwWXpaODRzOW5oeHg3WnQyMmJ6aHZ2aXNNbFdLTFYvLzM2OStPS0xtakpsaWtKRFEyM09mZW5OZmt4TWpISHU0c1dMTlhUb1VPTjM3K3paczVvelo0NjZkKyt1enAwN0crZVl6V2JGeHNZcUt5dkw2citWc1dQdGU2THdQLy81VDdISCt2VHBvNzU5KzlvMUR3Q2dmTGhMdzFYbDQxdEZyNzB6VTYrODhJUm12Zk9HQm93Y3c2T3F3SFVxTVRGUmh3OGZWbTV1cnZGdS82V2FOR21pZHUzYWxUcFhWRlNVbWpWcnBsMjdkbG5zVDB0TDB5dXZ2S0xHalJ2TDJkbFpqUm8xMG0yMzNWYnFmUFBtemRQNTgrZjErT09QeTl2Ylc1SzBZY01HUlVWRmxmaUtSSkVqUjQ0VWV5d3ZMNi9VOHl1S3Q3ZTNQdjMwVTJQNzFWZGYxZmJ0Mi9YSko1OVkzTGl2WDc5ZXMyZlBscSt2cjk1KysyMEZCZ1phekZOWVdLalhYMzlka2pSMDZOQlMzLzl1M3J5NVhuenhSYjM1NXB2YXVIR2o1czZkVzJ6QVV0VDQwY25KaWFDZ2pHclhybTN6aHY2VFR6N1JEei84WVBOWWRIUzBldmZ1cmVlZWU2N1UrUzk5SlNZbko4ZjQzMHVQZVhoNDJBeURPblhxSkVrNmVQQ2dBZ0lDTEFLQnlaTW55MlF5NmNrbm43UjRhbWY1OHVVNmNlS0UrdmZ2cjFxMWFsbk5lZnZ0dDZ0Mzc5NmwxbS9MaXkrK1dLN3pBQUJsUTFDQXF5NnlYVWNOZkhXODRpZU8xdW1USnpSOHdsUjVlSG82dWl3QVpmVHh4eCtYMmxXL1k4ZU9kcy9Yc1dOSHE2QkF1dERMb09qbVBqRXhzZFNnWVAvKy9WcXhZb1hxMWF0bjNJeHMyYkpGWThhTVVVaElpSll2WDE3c0V3cEZuOGd1WGJxMHpMMFJiTDA2Y0xHc3JLeFN4NVFrUHo5ZjI3ZHZWMmhvcU1VTjNjNmRPelY1OG1TNXU3dHIwcVJKVmlHQmRPSFQyVTJiTnVueHh4L1hYWGZkWmRmMXVuVHBvclMwTkIwOWVsU1BQLzU0c2VPS2dnSkNnc3R6OE9CQi9mSEhIK3JVcVpQcTE2OWY3Q29pclZxMVV2MzY5ZTJhczdpZm02MVA5WWNNR2FLdVhic1dPOWYyN2R2VnBFa1RZL3ViYjc1UmNuS3l1bmZ2cnJObnorcnMyYk9TTG9RUWMrZk9WWU1HRGRTaVJRc2pkS3RkdTdieDMxUzFhdFd1MkpLcUFJQ0tRVkFBaDdqdjBhZjBqNnJWOWM3b0VkcXpZNXYrTmZ3VmRlaDJKMDhYQU5jUmU1YmVLOHQ3eFBhTUxXMDFBclBaclBmZWUwOW1zMW45Ky9jM2JxZy8rK3d6U1NyWGF3ejJLdWwxaFBUMGREazVPWlY0ZzFmYWt3N2J0MjlYYm02dXdzUERqWDE3OSs3VnE2KytxdHpjWExtNXVXbllzR0VsenZIRkYxL29peSsrc0tqNTRpY1dMbFZTbjRNaStmbjV4dGRtcy9tSy96MytlUGYyVjNUK1MvMmF1THhjNTgyZE9WMzNQL0dNcWxTdFp0ZjRaY3VXYWRXcVZWcS9mcjMrL2U5LzY0NDc3dENCQXdlc2ZpK0tlbmFzV2JOR2tsU25UaDAxYmRyVTVweXpaOCsyMkQ1OCtMREdqeCt2MTE5LzNlcjFsSklhYVdabVp1ckFnUVBHNmhaWldWbGFzbVNKd3NMQ3RHclZLcTFhdGNycW5JTUhEMnJRb0VIRzl1VEprOVcwYVZNOS8venpObCtOc2Rkenp6MUh5QUFBVndGQkFSeW15OTMzS2pDa29kNTdZNHpHRFhsQlFTR04xTEhIWGJxbHcrMnFmVk5kVmE5UlMrNHNzd1ZjMTRvK2JhN29zY1g1OXR0dnRYUG5UclZ0MjFadDI3WlZmbjYrMXE5ZnI5MjdkNnRldlhwWGRQV0RrbTY0ZS9Ub1lmVWFnYTB4SmZuNTU1OGxTVzNidGpYMlZhOWVYVFZxMUZENzl1MjFmdjE2cGFlblcvVXZTRTlQbDZ1cnExVVFZODhyR1BZb2FwNVlVRkNnWThlT1dmUlV1QktPL1ZreGRkdnJ3TzVkT3JEYitrbVhrdmcyYnEyNU02ZXBlKy83N1E0S0JnMGFwSnR2dmxtelo4L1cwS0ZETldYS0ZQM3l5eS82L3Z2dlN6eXZSNDhleFFZRlBqNCt5c3pNTkxhTFhqMHdtVXhXcng1VXIxNjkyR3NrSlNYSnljbEpOV3ZXTko0UW1EcDFxbng5ZmZYWVk0OXArdlRwdXZubW15VmRlRFZpNE1DQnh1L3prU05Iak1CZysvYnR5c25KMGE1ZHUydytQV1N2WGJ0MkZmczlBd0FxQmtFQkhDb2t0Sm1telZtb2pXdFdhZGszWDJyQnA3UDB4UWR4amk0TGdCMmFOR21pL2Z2M3E2Q2dvTmluQzlMVDB4VVJFV0hYZlBiY3VKWjJjMUQweWVhbVRadlVzMmRQaTdvR0R4NWNZdmYrYTFsdWJxN1dyVnVuR2pWcXFISGp4c2IrV3JWcWFmcjA2YXBTcFlyV3IxOHZTWXFMaTdONFg3eEhqeDY2NmFhYnJFS0tpNE9KSlV1V2FNYU1HUmJIM2R6Y3RHelpzbEpyeTg3T05yNU9UMCsvNGtIQnFsMVhMeWpvM2l4QWZRY09WOStCTVdVNkx6bzYydTQ2OSszYnB4bzFhc2pQejAvMzNIT1BHalJvb09Ua1pJdDMrNHRiTGVQKysrODNlbkRZY3VEQUFZMGFOY3BxL3p2dnZHTzFyN2hyRksxb1lqYWI5ZEpMTHhuN1o4K2VYV3lEeStMODk3Ly8xUTgvL0ZDbWM0cnp3QU1QVk1nOEFBRGJDQXJnY0U1T1RtclhwWWZhZGVtaG5PeHMvVzk3aW80Znk5RHhZeGtXajdRQ3FGaHpaMDY3clBQSGpSc242Y0tqNTNQbnpyVzVYTnZxMWF0MXp6MzNsUG80dXRsczF1clZxNjMyZTNwNjZxV1hYbEt6WnMzc2VxUTlQRHhjNmVucHFsS2xpbng5ZlhYcTFDbWRQbjFhblR0M1Z1dldyU1ZKR1JrWmV2WFZWMHVjcDdoVkQ0WU9IVnBzOEZIYWFncloyZGwycmJoZ3krclZxMlV5bVdReW1kU3paMCtMWXlVdHkyZ3ZYMTlmaTFjbnl2SzB3ZkhqeDQydkR4NDhxRnR2dmZXeTY2a3M4dkx5TkhYcVZHVm5aK3Y1NTU5WDU4NmRqV1ZEUzVPYm15dXoyVnhpWThxbVRadGFCQUQyckhwd3FVMmJOdW5vMGFPU0xvUUpXVmxaVnIwUE1qTXpMVUs0VTZkT0dVOGVYUHhFdzNQUFBWZHFFOGE0dURqOS9QUFBKUzRsQ2dDNDhnZ0tjRTN4OVBaV3E3YjJOejhEVUg2WEd4UVVjWE56MHhOUFBLR2twQ1RqTWZRaWYvenhoNzcvL251YjY2dGZiTW1TSlRadlRydDM3Njdtelp2YlhjdUFBUU0wWU1BQVNSZHVWcDU5OWxuNSt2b2ErNlFMd1VacE44TEZyWHB3NmZkM3NkTG1OSnZONVhyYzMydzJhOEdDQlpKazhRckIwYU5ISytSMURVbnEzTG16UlRmN3NqUmR2SGhaekIwN2RselIxenR1Tk83dTducnp6VGMxYmRvMHhjYkdhdnYyN1JveVpJaGQ1NTQ3ZDA2U1Nnd0tMdjA5L3V1dnY0ei92YlFuZ1krUGo5WHJCMmF6V1FzWExwU3pzM09KL1VFbVQ1NXNzVDEvL256Tm56Ky94UHAvK2VVWHJWNjlXdi82MTc5VXIxNjlFc2NDQUs0K2dnSUF3R1h6OFBCUXAwNmQ5Tk5QUDFrZCsvcnJyK1hzN0t6ZXZYdGJmVXB2TnB1MVpNbVNZbThxdW5mdlh1NmE0dUxpZE83Y09iMzAwa3Z5OC9NejlnY0VCRlRJcC9CRnZMeThWRkJRVU9JajFUMTY5SkNQajArSm41TDI3dDFiWGw1ZVZ2dVRrcEtNZ09IaVZ3aWVmZlpabThIRHpKa3pyVjZ4T0hIaWhONSsrMjI3dnAreU9uejRzUEgxamgwN3JrcER3eHRKclZxMU5HblNKSDMyMldjbDlnbTRWRVpHaHFRTEt3Z1U1K0ptZ2hlejllckJIWGZjWVJHb1NkSzZkZXUwZi85KzllelowK1ovMjBXdjlzVEZ4Um1yYlpUVW8rQmkrL2Z2MTlhdFc0dDlkZUxFaVJNMjk3dTZ1bHE4V2dNQXVESUlDZ0FBRlNJcUtxclltNG41OCtkcjNicDE2dEtsaTlINS84aVJJMXE5ZW5XeG43SUhCUVdWKzMzM0ZTdFdLQ2twU1czYXRMRjZWTCtpZmZubGx4VXlqNjJnNGZ6NTgvcmtrMC9rNnVwcTk5TUR0bDdoeU03T3R2bXpxUWhidDI2VkpMVnUzVnBidG14UmFtcXF4Y29NS0oyTGk0dWVlKzQ1RlJRVWFQcjA2WHJvb1llc1Zzall0MitmZnZ6eFIxV3RXbFV1TGk1S1NrcVN1N3U3bWpWclZ1eThsd1pUdGw0OStOLy8vcWRSbzBhcFNwVXFWdWZYcTFkUFRaczIxVDMzM0dQejl5YzNOMWZTaGFDd3JQYnYzNjlhdFdvVkc0NFU5NHBDU0VpSTNuMzMzVEpmRHdCUU5nUUZBSUFLOGNjZmY1UjRQRDA5WFhQbnpyVjd2bE9uVHNsa010bjhsTDBraHc0ZFVueDh2SHg4ZkJRVDgvOU42SEp5Y25UMDZGR2pPL3YxNEp0dnZ0RWZmL3loZSsrOVY0c1hMeTV4Yk5HbnU5OTk5NTNGNCtnOWV2U3d1UXhpV1Y0dktNNmhRNGQwL1BoeFZhdFdUZmZlZTYrMmJObWl0V3ZYRWhTVTA0b1ZLN1IyN1ZyVnJGbFRUejc1cE1VeFgxOWZyVjY5MnZnNTE2eFpVOE9HRFZQVnFsV1ZrcEtpcWxXcktpUWt4SzdyRkJZVzZ2ang0L0wxOWRYT25Uc2x5ZUtwbXlJaElTRjY0NDAzOU9lZmY5cWM1OVNwVTVLa2t5ZFBXdlFVS3E1SFFaSHM3R3p0MmJOSFVWRlJ4ZFk0WXNRSW0vdHRCUm9BZ0lwSFVBQUF1R3lwcWFsbENnSHNjZWJNR1UyZE9sV3Z2UEtLM1o5WW5qeDVVcSsvL3JweWMzUFZ0R2xUTFZpd1FPbnA2VXBQVDFkbVpxWWFObXlvLy96blA3cjc3cnZMM0N6VjJkbFpLMWFza0NUOStlZWZldXFwcDhwMGZsWldWcGx1emovNDRBT2RPM2RPUGo0K2V2TEpKMHNOQ29wV0gvRDA5Q3hUWFdWeDZ0UXBpMCtBaXo1bGJ0ZXVuU0lqSStYaDRhSFZxMWZyaFJkZUtOZW56SlhaMmJObk5YLytmUG41K2VtaGh4NnlPbjdUVFRmcHUrKytVMEZCZ1NSWkxJRzVldlZxclZ1M1RwOS8vcmxkMTNKeWN0TEFnUU9OSndKOGZYMkx2V2wzZG5ZdWRwNmkvaFNYcnF4UVdvK0NwS1FrRlJRVUtDVWxSWC85OVpmRkNnOUZPblhxVk9yM0FRQzRjZ2dLQUFDWExTNHVyc0lhNjEzc2YvLzduNVl0VzZiNzc3L2Y3dkhIamgyVEpQMzIyMi82N2JmZkpGMjQyYWxidDY3VnpkREZuZjVMY3VuckVhNnVycVdlbTUrZmI3eEhmakUzTnplN1hxbHdkM2ZYdi83MUwzWHExS25FOTlDTFpHVmx5ZFhWdGN4TDF0bHI4ZUxGV3JGaWhXYk9uQ25wUXNmK291Q2tTNWN1OHZUMFZQdjI3YlY2OVdyOStPT1BwVGF3aEtWNTgrYnAzTGx6R2pGaVJJbGh6OFVCUVpITXpFejUrdnFXMk5qd1lrNU9UbnJwcFpkMDl1eFp1YnE2S2l3c3pLN2ZzVXQvcHR1MmJWTlFVSkRGMHBxbDlTZ29LQ2pRZDk5OUozOS9mK1htNW1ycTFLa2FQMzU4aWNzOEFnQ3VQb0lDQU1CbGE5dTJyVldEd01EQVFCMC9mdHo0cExzMEFRRUJPbjM2dE02Y09XUHM4L1QwVk11V0xlMnVvMG1USmdvT0RsWlFVSkNDZzRNVkdCaW93TUJBMWE5ZjMrWU45S1dQNHhmbjBpY0JhdGV1WGVLNXAwK2YxdGl4WTVXUmthRzc3NzVieTVZdGs1ZVhsOExEdzdWcDB5YjE2TkZEano3NnFGM1h0bWNadS96OGZPWG01c3JWMWRWbTA4TExhV2FZbjUrditQaDQvZmpqai9MMDlOVDU4K2ZsNnVxcTc3NzdUbWZQbmxWd2NMQmF0V29sU2VyVnE1ZFdyMTZ0QlFzVzZNNDc3N3lpVHpmY1NIYnMyS0dWSzFlcWVmUG1GcCtrRnpXRnpNL1B0MnBRV2FTZ29FRHA2ZWtLRGc0dTB6VnZ1ZVdXTXRmNTNudnZHVis3dWJscC9mcjE2dEtsUzVubStPYWJiM1QwNkZFTkd6Wk1mbjUrR2o5K3ZGNSsrV1gxNzk5ZkxWcTBLSE5OQUlBcmc2QUFBSERabm4zMldlWGw1V250MnJWeWNYSFJrQ0ZERkJVVnBieThQRzNjdUZITGxpMno2STVmeE4zZFhkMjdkMWYzN3QxVnQyNWRtVXdtdmZQT085cTVjNmM4UFQwMWF0U29NdlVVcUZHamhqNzY2S01LL003S2J1L2V2Wm93WVlLT0hUdW0rKzY3VHdNSER0U3laY3ZrN095c3NXUEhhc3lZTWZyMDAwLzF4eDkvYU9EQWdXWHV3V0JMMFovdCtmUG5iVGFkSzI4enc4ek1URTJZTUVGNzl1eVJ2NysveG80ZEsxZFhWNTA4ZWRKNHRQeVJSeDR4eG9lSGg2dFJvMGJhdDIrZjVzNmRxeGRlZUtGODMxQWxrcDJkcmJpNE9EazdPNnQvLy80V3g0b2V5WStOamJYWnRMQ3dzRkJidG14UmRuYTJ3c0xDTEk2VjlFVEh5SkVqeTFTam01dWJFYmdWbVRObmpyS3pzM1hiYmJmWlBPZm8wYU55ZDNmWDd0MjdKVjE0Q2ljNU9WbGZmZldWbWpWcnB0dHZ2MTFPVGs1Ni9mWFhGUnNicTlHalI4dmYzOTk0TW1uT25EbHljWEV4d2hLejJheUNnZ0tkUDM5ZWVYbDU2dG16cDkwOUdRQUFaVWRRQUFDNGJFNU9UdXJYcjUrQ2dvSVVFQkJnM0xTNHU3dnJ0dHR1VTRjT0hmVGFhNjlaaFFVdnYveXl4YWVJWGw1ZUdqbHlwSll0VzZhSWlJZ0tiVHg0L3Z4NTdkdTNUMEZCUVJVMjU2WHp6NTA3MTFnT3NuLy8vbnJnZ1Fjc3hyaTV1V244K1BHYU9uV3FWcXhZb1pTVUZBMFlNT0N5MzhmZXQyK2ZwQXVmNkE4ZE90VGlXRm1iR1JiMWJqaC8vcnorL2U5LzYvVHAwMnJUcG8xR2pSb2xYMTlmbWMxbXZmdnV1OHJPemxab2FLaTZkdTFxY2Y2enp6NnJVYU5HNmR0dnYxV2JObTNLOUVSSVpYVDA2RkVWRkJUby92dnZ0M3FkcFZ1M2J0cXhZNGUyYk5taURSczIyRHpmeTh0TFhidDJWWjgrZlN6MkR4dzRzRnoxRkwxYWNyRTZkZW9vTGk3TzJNN0t5dEx5NWN2Vm9rV0xZcDk0bVRObmpqWnUzR2ljSHh3Y3JGbXpacWxLbFNvYVBueTRFUUMwYk5sUzc3Ly92aElURTdWNTgyYjk4Y2NmOHZIeDBkS2xTNVdmbjI4MGI3eVlzN096VmJOSEFFREZJaWdBQUZRSVoyZG4zWDMzM1RhUHViaTRxRW1USmxaQlFmUG16YTNHdXJ1N1Y4ajc3U2RQbnRUZXZYdTFjK2RPN2R5NVUzdjI3RkZlWGw2RkxXZFl4R3cyYSszYXRabzllN2IrL1BOUDFhNWRXNk5IajFiVHBrMXRqbmQzZDlmbzBhTVZGaGFtRHo3NFFCTW1URkRqeG8wVkhSMnR6cDA3Ri91SXVYU2hWNEt0Ry95aVhneTIvanpMNnRDaFE4YjNkZnIwYVQzMDBFTjYvdm5ualJ1N3p6Ly9YSnMyYlpLYm01dEdqQmhoN0M5eXl5MjNxSDM3OWxxL2ZyMG1UcHlvK1BoNDFhMWI5N0xydWxHRmhJVG92ZmZlczlsN3dOUFRzOHlmL3Z2NitzcmYzNy9jcTFva0pDU1V1cktBajQrUFJvd1lZZlBuK3NVWFg4akR3MFBoNGVHNjg4NDc1ZXpzck1hTkc4dk56VTNQUC8rODNOemNWTE5tVFl0enZMeTgxS3RYTC9YcTFjdHFQclBack1MQ1FtUGJ5Y21weEFhTEFJQ0tRVkFBQUxncUxyMmhMRzdmNVZpd1lJRjI3ZHFsdlh2MzZxKy8vckk0VnExYU5kMTY2NjEyTjN3cnpmbno1N1Z1M1RvdFdMQkErL2Z2bDdPenN4NTQ0QUU5OWRSVGRyMU9jTjk5OXhsaHdkYXRXelYxNmxUTm1qVkx0OTU2cTI2NTVSYTFidDNhcXNHY3E2dXJicnJwSm90OTU4NmQwNisvL2lwblorZHl2WGQrcWUrLy85NjQxckJodzNUSEhYZFlIQ3RhM2FKLy8vN0ZQdkV4ZE9oUTdkeTVVNmRQbjFaTVRJeW1USmxTNW5mb3IyZWVucDVsV3RxeklsNC9LWExISFhkWS9Nekt5dFlUQmJZVTk3dm00K01qNmNKVEJIWHExTEU0WmsrL2pVczVPVG5aREZIc1lUS1o2Sk1CQU9WRVVBQUF1Q29hTldxa24zNzZ5VmplcmJoUDNDL0hoZzBidEdQSERra1hibFJhdG15cDhQQndOVy9lWFBYcTFiTWFYOTVQWFRkczJLRFkyRmlkUEhsUzBvWEhwd2NNR0tBR0RScVVhWjRHRFJwbzZ0U3AyclJwaytiTm02ZmR1M2RyMWFwVlNreE0xSmd4WTlTeFkwZUw4VGZkZEpQVkt3UmZmLzIxOHZMeWJBWUx4U2xheGNIV0VvWlBQLzIwZHV6WW9RRURCcWh0MjdZVzEvbjQ0NDhsU2ZmZWU2L3V2ZmZlWXVmMzgvUFQyTEZqOWZMTEwrdmt5Wk1hT25Tb0JnNGNxSjQ5ZTlwVjMvWE8zOTlmYVdscDVib3hSc1ZKUzB1emE0VVJBSUExZ2dJQXdGWFJ2bjE3dFcvZi9vcGU0OEVISDFTUEhqM1VzbVZMdXg1M0wrL3lpSzFhdFZMTm1qVVZHQmlvdm4zN1dqV1NLNnMyYmRxb1RaczIrdjMzMy9YVFR6K3BTcFVxVmlGQisvYnRyUjdaUG5ic21ENy8vSE5KMHNNUFAxemlOUTRjT0tEUm8wZkx3OE5EeDQ4Zmx5U2J3VWF0V3JYMDRZY2ZHaUdDeVdUU3UrKytxN1ZyMTBxUzdyenpUb3ZsN29vVEZoYW1NV1BHYU1LRUNjck96dGJISDM5Y2FZS0NxS2dvSlNZbUVoUTRXR0ppb3RXU3FBQUEreEFVQUFCdUdCMDZkQ2pUK1BJdWoranA2YW5ZMk5nUyt3bVVSMUJRa0o1Ly9ubWJ4OGFQSDIrMTcvang0M0p5Y2xMcjFxMFZHUmxwODd5aWdLRm8rY244L0h5NXVMaW9lZlBtNnR1M3I4MXpMbjdTd05uWjJYaHk0dEorQmFWcDE2NmRwa3lab2lsVHB1ajExMSszNjV3YlFYUjB0QVlQSHF6VTFOVExEcEZRUHFtcHFVcEpTVkY4Zkx5alN3R0E2NUxUdVhQbnJOdkpBZ0J1ZU4yYkJXakQ3eWNkWFlaRHJGcTFTb1dGaFhaL3d2M1RUei9KeWNtcDNLOHFuRDU5V3M3T3pxVTJpU3VQMU5SVStmdjdHMHZwbGFhb2kzeFora05rWjJkcjY5YXRaUTVpaXB3L2YxNnVycGYzMlVTN0lEK3QycFZlK3NBSzFMMVpnUG9PSEs2K0EyUEtmTzYyYmRzVUd4dXI0Y09IRXhaY1phbXBxWm8yYlpwaVltSVVIaDd1NkhJQTRKcm02K3RyOHg4RVBGRUFBS2gwdW5mdlhxYnhsL3ZJZk5XcVZTL3IvSktVOVNhMFBBMGt2YjI5eXgwU1NMcnNrT0I2RkJFUm9XSERobW5HakJtS2pJeFV0MjdkRkJnWVdLR05DL0gvVENhVDB0TFNsSmlZcUpTVUZFSUNBTGhNbGUvL2N3TUFBRndGRVJFUmlvK1BWMEpDZ3Q1Ly8zMWxaR1FvSnlmSDBXWGRrRHc5UGVYdjc2K29xQ2pGeDhjVHlBREFaU0lvQUFBQXVFSzh2THowNktPUDZ0RkhIM1YwS1FBQTJNM1owUVVBQUFBQUFJQnJCMEVCQUFBQUFBQXdFQlFBQUFBQUFBQURRUUVBQUFBQUFEQVFGQUFBQUFBQUFBTkJBUUFBQUFBQU1CQVVBQUFBQUFBQUEwRUJBQUFBQUFBd0VCUUFBQUFBQUFBRFFRRUFBQUFBQURBUUZBQkFKZVhsN1MxVFZwYWp5d0JLWmNyS2txZTN0NlBMQUFDZzBpQW9BSUJLNnFhQUlCM2N1OXZSWlFDbE9yaDN0K29GQkR1NkRBQUFLZzJDQWdDb3BEcDB2VU5MRm56dTZES0FVaTFaOExuYWQrM3A2RElBQUtnMENBb0FvSko2Nk5sKzJyRDJaNlZzVEhKMEtVQ3hValltYWVNdnEvWHdjLzBkWFFvQUFKVUdRUUVBVkZMZVByNGFNV0dxeGczdFIxaUFhMUxLeGlTTkc5cFBJeVpNa1plM2o2UExBUUNnMG5CMWRBRUFBTWVKYk5kUkw3MHhUUk9HRDFTNzI3dXExOE5QcUVIakp2THk0YVlNam1IS3l0TEJ2YnUxWk1IbjJyRDJaNzM4NWpTMWF0dlIwV1VCQUZDcEVCUUFRQ1VYMmE2alBrcjRTUXNPWVZ5TUFBQU9Qa2xFUVZRL25hWEpJNGZxai9URHlzbk9kblJacUtROHZiMVZMeUJZN2J2MjFFY0pQOG5ieDlmUkpRRUFVT2tRRkFBQTVPM2pxNmNHajlCVGcwYzR1aFFBQUFBNEdEMEtBQUFBQUFDQWdhQUFBQUFBQUFBWUNBb0FBQUFBQUlDQm9BQUFBQUFBQUJnSUNnQUFBQUFBZ0lHZ0FBQUFBQUFBR0FnS0FBQUFBQUNBZ2FBQUFBQUFBQUFZQ0FvQUFBQUFBSUNCb0FBQUFBQUFBQmdJQ2dBQUFBQUFnTUhWMFFVQUFBRGNxRXdta3hJU0VwU2NuS3lNakF6bDVPUTR1cVFia3FlbnAvejkvUlVWRmFYbzZHaDVlWGs1dWlRQXVLNFJGQUFBQUZ3QjI3WnRVM3g4dkNJakl6Vmd3QUFGQmdaeUEzdUZtRXdtcGFXbEtURXhVWU1IRDliZ3dZTVZFUkhoNkxJQTRMcEZVQUFBQUZEQnRtM2JwdGpZV0EwZlBseGhZV0dPTHVlRzUrWGxwZERRVUlXR2hpbzFOVlhUcGsxVFRFeU13c1BESFYwYUFGeVg2RkVBQUFCUWdVd21rK0xqNHpWaXhBaENBZ2NJQ3d2VDhPSERGUmNYSjVQSjVPaHlBT0M2UkZBQUFBQlFnUklTRWhRWkdha1dMVm80dXBSS0t5d3NUSkdSa1VwSVNIQjBLUUJ3WFNJb0FBQUFxRURKeWNucTFxMmJvOHVvOUxwMTY2Yms1R1JIbHdFQTF5V0NBZ0FBZ0FxVWtaR2h3TUJBUjVkUjZRVUdCaW9qSThQUlpRREFkWW1nQUFBQW9BTGw1T1N3dXNFMXdNdkxpK1VvQWFDY0NBb0FBQUFBQUlDQm9BQUFBQUFBQUJnSUNnQUFBR3h3Y25KUzFya3pqaTREQUlDcmpxQUFBQURBaHB2cUIrclEzdDBPcldITGxpMWF0MjVkaGN5MWRldFdEUmt5UkNkUG5xeVErU3JDZ2dVTGRPellNVWVYQVFDNGhLdWpDd0FBQUxnV3RlM1NRejkrODZWT256eWhxbjQxcnZyMUN3c0xOVy9lUEdWbVppbzhQRnhWcTFhOXJQa0NBZ0tVa1pHaHp6NzdUTU9IRHk5MXZObHNWbjUrL21WZDgyTHU3dTRXMjh1WEw5ZjgrZk8xZS9kdWpSa3pSdm41K2ZyOTk5L3RtcXRodzRZVlZoY0F3QnBCQVFBQWdBMlB2VEJRaVV1KzA0eUpyMm5NOUErdSt2V2RuWjMxNUpOUGF1TEVpZnJ5eXkvVnYzLy9Vczlac0dDQjVzK2ZYK0tZWDM3NVJiLzg4a3V4eHg5NzdERTkvUEREMnJKbGl5Wk5tbFRtdW91VGtKQmdmTDF2M3o1OSt1bW5xbGF0bW9ZTUdTSkpPbjc4dUY1ODhjVXl6d1VBcUhnRUJRQUFBRFpVODZ1cG1IR1ROVzdJQzVvd3JKK0dqbm16d3A4czJMRmpSNG5IUFR3OEZCZ1lLRDgvdnhMSGVuaDRxRkdqUnNiMmUrKzlaM0U4TXpOVDd1N3VxbGF0V29uWEd6Um9rUEYxUUVDQW5uNzY2UkxIRitlenp6NVRTRWlJT25YcVpIWHN6ei8vMUp0dnZpbEpldTIxMTR5YWF0U29vZkhqeDVmcmVnQ0Fpa1ZRQUFBQVVJeU8zZS9TdUxnUE5YM2NLRDNSczRPYWhMZFNnOUFtOHZIOVI0bm56WjA1WGZjLzhZeXFWQzM1eG56MDZORjIxVkhhVXdLQmdZR0tpNHRUOWVyVkZSd2NyUHIxNjFzY2o0K1AxOG1USi9YQkJ4L0l4Y1dsMkhtQ2c0TlZ2WHAxU1ZLZE9uVVVIUjF0VjMyWCt1eXp6MVMvZm4ycjg0OGNPYUl4WThib3pKa3pldVdWVnl6Q0RYZDNkMFZFUkpUcmVnQ0Fpa1ZRQUFBQVVJS08zZTlTaThoYjllVkhNN1grNTVYNkxmbFhtYzNtWXNmN05tNnR1VE9ucVh2diswc05DaVpQbm15MWI5R2lSZHE4ZWJQR2poMHJUMDlQdTJyMDhQQlFRVUdCb3FLaUZCVVZwVE5uL24rMWhzMmJOMnZQbmozcTE2K2Zzckt5U3B4bndvUUprcVNDZ29JU0E0WHlTRTFOMVZ0dnZhWGMzRnk5OHNvcnV2WFdXN1Y2OVdvZFBIaFEvL3puUCtYcjYxdWgxd01BbEI5QkFRQUFRQ21xK2RYVWdKRmpOV0RrMkZMSFJrZEhhOVd1ZEx2bWJkcTBxZFUrVjljTC96eUxpSWlRczdQOUMxVHQyYk5ISTBlT0xQYjRyRm16Tkd2V0xMdm1takpsaWtKRFE0M3RsU3RYbGpnK09Ealk0dWtBVzdLeXN1VGk0cUlKRXlhb1diTm1PbnYyckdiUG5pMnoyYXcrZmZyWVZSY0E0T29nS0FBQUFMaUdIRHQyVEo2ZW5tVUtDYVFMS3dITW5UdlgyTTdOemRWcnI3Mm1rSkFRRFJnd3dHcjgvdjM3TlduU0pQWHUzVnNQUFBDQXhURWZIeCtMN1prelo1WjQ3ZnZ1dTYvVW9DQXFLa29OR3paVXpabzFKVjBJTHM2Y09hT1JJMGVxc0xCUXljbkpKWjV2YXo0QXdKVkJVQUFBQUhDTnlNbkpVVnBhbWdvS0N1enFEekIzN2x6OTR4OFgraVc0dUxnWVgwdlM5T25UbFptWnFhQ2dJRzNldkZtdFdyVXkrZy9zM3IxYnNiR3hDZ2tKMGVPUFAyNjFkS0V0ZmZyMFVkKytmYTMyMjl2SHdNbkp5UWdKVnExYXBhU2tKRVZIUjZ0ZHUzWmFzMmFOWW1OajdacW5DQ3NmQU1DVlExQUFBQUJ3alRoOCtMQUtDZ3BVczJaTjllclZxOWh4eTVZdFUyWm1wdFVuL3hmcjM3Ky9vcUtpdEhuelpuMzIyV2VLaTR0VGNIQ3cvUDM5dFduVEpqVnYzbHl2dlBLS1hTRkJSZHE5ZTdjKy9QQkRTVEtDaHpadDJsaXQxRkJrNHNTSk9uYnNXTEhIQVFBVmo2QUFBSUQvYSsvdVFxdXVIemlPZjdid3VET1Uya1k2eEN6U1RDaUdrMkJwZFdFUG93UmhRcUIwMFZWRk53MktMb05JSXV3aWI0U3V3b3NpVUhvZ2drRVFvMTJVTm8zMU1CcGhSV3ZabERBZmNPemt5SjMvaGZpai9kMVRPdHZLMSt2dS9NNzMvSDdmdzJCdzN1Zjh2bDlZSUk0ZlA1N2t3bTBFMDMxVDM5UFRrOFdMRjArNzRHQzVYTTV0dDkyV21wcWFsTXZsZEhkM1ozQndNQ2RPbk1qNCtIaU9IRG1TMTE1N0xhMnRyV2x0YmIxa3A0U3JZWEJ3TUMrLy9ITEd4c2FTcExpOW9yNitQdlgxOVpPKzV1S2FEZi9FL0FDNFFDZ0FBRmdnamh3NWt1VEM0b0RUR1IwZG5YU1hnQjkvL0RGZFhWMDVkdXhZaG9hR2lsME9tcHFhY3Q5OTkrWGVlKzlOUzB0TGpoMDdsdDdlM2h3NmRDaDc5KzVOdFZyTjh1WEw4K1NUVCthdXUrNmE4L2VWSkFNREEzbmxsVmRTS3BWeXh4MTM1TnR2djcwcTF3SGd5Z2tGQUFBTFFMVmF6YUZEaDVKYzJQRmdPaU1qSTdueHhoc3ZPZDdRMEpDdnZ2b3FLMWFzeU9iTm03TjY5ZXJjZnZ2dFdiRmlSWklMNndrOC9mVFRlZmpoaDdOdDI3WnMyN1l0SjArZXpJRURCM0x3NE1IY2ZQUE5VMTd6MTE5L3pZRURCeTc3L1gzNTVaY3BsVXJadVhObjNuLy9mYUVBWUFFVENnQUFGb0F2dnZnaUowNmN5TEpseTdKdTNib3B4NTAvZno2am82Tlp1blRwaE9QbnpwM0w2T2hvZHU3Y09lSDQrUGg0amg0OVdqdytmZnIwaE1kSnNuNzkrcXhmdno3bnpwM0wwYU5IMDlqWWVNbXRBTDI5dlg5N1o0Sy8yckpsU3g1NjZLRXNXN2Jzc3M4QndEOURLQUFBbUdmbno1L1AyMisvbmVUQ1ZvTTFOVFZUamoxNzlteVM1UHJycjU5dy9QdnZ2ODhMTDd3dzQ3WDI3ZHVYZmZ2MlRUdW1zN016OTk5Ly80UmpXN2R1elk0ZE95WWR2MmpSb2htdmUzSEhCUUFXUHFFQUFHQ2U3ZCsvUDRPRGcxbTVjbVhhMjl1bkhYdnk1TWtreVEwMzNERGgrSjEzM2pucGxvSER3OE41NjYyM01qQXdrRE5uenFTaG9TRi8vdmxudG0vZm5rY2VlV1RhQlJFdmFtMXR6UzIzM0RMdExnc1hWYXZWR2NjQXNMQUpCUUFBODZpbnB5ZnZ2UE5PU3FWU25uMzIyUm0vbmIrNGpzSEZkUWNtVTYxVzg4MDMzK1Nqano1S2IyOXY3cm5ubnV6WnN5ZVBQLzU0dG0vZm50cmEycno1NXB0NTc3MzMwdDdlbnMyYk42ZTV1WG5LODczNDRvdXpmajgvL2ZSVGtzd3FRTXlrV3ExbVpHUmsybDlZQUREM2hBSUFnSG5TMWRXVk45NTRJN1cxdFhudXVlZXlldlhxQ2MrLyt1cXJHUnNiUzBORFErcnI2M1A2OU9sOCt1bW5LWlZLdWZ2dXV5ZU1IUnNieThEQVFBNGZQcHpQUC84OHYvLytlMXBhV3JKcjE2NnNYYnQyd3RqMjl2WnMyclFwSDM3NFlicTZ1ckovLy82c1hMa3lyYTJ0V2J0MmJkYXRXemZwWW9tVGVmZmRkL1BKSjUra1hDN251dXV1eTg4Ly81ems4cmN6ZlAzMTExT3BWRklxbFRJOFBKd3paODdNZWk0QXpBMmhBQUJnSGd3T0RtYnYzcjBwbDh0NS92bm5zMkhEaGt2R0xGNjhPTDI5dlJrZkh5K09YZHpHc0ttcGFjTFk3Nzc3THJ0MjdjcjQrSGcyYnR5WXJWdTNaczJhTlZOZWY4bVNKWG5zc2NmeTZLT1A1clBQUGt0UFQwKzZ1cnJ5OGNjZjU2V1hYcHIxaC9QR3hzWU1EdzhYdHh3c1dyUW9iVzF0MmJKbHk2eGUvLzlPblRxVnc0Y1BGNCtibXByeTFGTlBYZGE1QUxnOE5TTWpJMjRrQXdDWUl4MGRIWk91RlRDWmd3Y1A1dFpiYjgzeTVjdW5IVGMyTnBheHNiSFUxdFplc2h2QlgvM3l5eTlwYkd5Y2NpMkJIVHQyNUlrbm5zaUREejQ0NmZObno1N05xVk9uc21yVnFsbk4vM0w5OE1NUCtlMjMzN0pwMDZaSm42OVdxNmxXcTZtcHFibWkydzcrenQ4QzRGcTBaTW1TU2YvSitrVUJBTUFjcXF1clM2VlNTYmxjbm5Ic3hvMGJaM1hPVXFtVVVxazA0N2liYnJwcDJ1ZG4ydTFnNmRLbGwyeTdlRFdzV2JObTJsODdYR2tnU0pKS3BaSzZ1cm9yT2dmQXRhcDJ2aWNBQVBCZjB0emNuS0dob2ZtZXhqVnZhR2hvMmdVYUFaaWFVQUFBTUlmYTJ0clMzZDA5MzlPNDVuVjNkNmV0clcyK3B3SHdyeVFVQUFETW9ZNk9qdlQxOWFXL3YzKytwM0xONnUvdlQxOWZYem82T3VaN0tnRC9Ta0lCQU1BY0twZkxlZWFaWjdKNzkyNnhZQjcwOS9kbjkrN2Q2ZXpzbk5VNkVRQmN5cTRIQUFCWHdkZGZmNTA5ZS9aa3c0WU5lZUNCQjdKcTFTb2ZYSytTU3FXU29hR2hkSGQzcDYrdkw1MmRuV2xwYVpudmFRRXNlRlB0ZWlBVUFBQmNKWlZLSlI5ODhFRjZlM3R6L1BqeC9QSEhIL005cGYra3VycTZORGMzcDYydExSMGRIWUlNd0N3SkJRQUFBRUJocWxCZ2pRSUFBQUNnSUJRQUFBQUFCYUVBQUFBQUtBZ0ZBQUFBUUVFb0FBQUFBQXBDQVFBQUFGQVFDZ0FBQUlDQ1VBQUFBQUFVaEFJQUFBQ2dJQlFBQUFBQUJhRUFBQUFBS0FnRkFBQUFRRUVvQUFBQUFBcENBUUFBQUZBUUNnQUFBSUNDVUFBQUFBQVVoQUlBQUFDZ0lCUUFBQUFBQmFFQUFBQUFLQWdGQUFBQVFFRW9BQUFBQUFwQ0FRQUFBRkFRQ2dBQUFJQ0NVQUFBQUFBVWhBSUFBQUNnSUJRQUFBQUFCYUVBQUFBQUtBZ0ZBQUFBUUVFb0FBQUFBQXBDQVFBQUFGQVFDZ0FBQUlDQ1VBQUFBQUFVaEFJQUFBQ2dJQlFBQUFBQUJhRUFBQUFBS0FnRkFBQUFRRUVvQUFBQUFBcENBUUFBQUZBUUNnQUFBSUNDVUFBQUFBQVVoQUlBQUFDZ0lCUUFBQUFBQmFFQUFBQUFLQWdGQUFBQUFBQUFBQUFBQUFBQUFBQUFBQUFBQUFBQUFBQUFBQUFBQUFBQUFNQmMrUi9jV0NkSW0yQ0tkZ0FBQUFCSlJVNUVya0pnZ2c9PSIsCgkiVGhlbWUiIDogIiIsCgkiVHlwZSIgOiAibWluZCIsCgkiVmVyc2lvbiIgOiAiIgp9Cg=="/>
    </extobj>
    <extobj name="C9F754DE-2CAD-44b6-B708-469DEB6407EB-6">
      <extobjdata type="C9F754DE-2CAD-44b6-B708-469DEB6407EB" data="ewoJIkZpbGVJZCIgOiAiMTc4MTIyNjc2OTIzIiwKCSJHcm91cElkIiA6ICIxMjUzMzM2MTkiLAoJIkltYWdlIiA6ICJpVkJPUncwS0dnb0FBQUFOU1VoRVVnQUFCQW9BQUFTL0NBWUFBQUNEb3hycUFBQUFDWEJJV1hNQUFBc1RBQUFMRXdFQW1wd1lBQUFnQUVsRVFWUjRuT3pkZVp6TmRmLy84ZWVaZlRPTWRacWFJY3JPTUdpUWNqR0tMRjFEOXBKRVJSbmJTTmwzUWdaRG9VMWRrYlhMRkNreUtmc1VZNWt1VVNxTmlVR1dHYk9hR2VmM2grOThmbzQ1czVweExJLzc3ZGJ0T3VmOWVYL2VuOWZwdXVweW51ZTltSktTa3N3Q0FBQUFBQUQzRkE4UEQ1TzFkcnRiWFFnQUFBQUFBTGg5RV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TQyTG9BQUFDQXUxVnFhcW9pSWlJVUZSV2wrUGg0cGFXbDJicWt1NUtMaTR1OHZiMFZHQmlvNE9CZ3VicTYycm9rQUxpam1aS1Nrc3kyTGdJQUFPQnVjK2pRSVMxY3VGQUJBUUVLQ2dxU241OGZYMkJMU0dwcXFtSmpZeFVaR2FubzZHaUZoSVRJMzkvZjFtVUJ3RzNQdzhQRFpLMmRvQUFBQUtDWUhUcDBTUFBuejllSUVTTlVyMTQ5VzVkelQ0bUppVkZZV0ppR0R4K3UrdlhyMjdvY0FMaXQ1UllVc0VjQkFBQkFNVXBOVGRYQ2hRc1ZHaHBLU0dBRDllclYwNGdSSXhRZUhxN1UxRlJibHdNQWR5U0NBZ0FBZ0dJVUVSR2hnSUFBMWExYjE5YWwzTFBxMWF1bmdJQUFSVVJFMkxvVUFMZ2pFUlFBQUFBVW82aW9LQVVGQmRtNmpIdGVVRkNRb3FLaWJGMEdBTnlSQ0FvQUFBQ0tVWHg4dlB6OC9HeGR4ajNQejg5UDhmSHh0aTREQU81SUJBVUFBQURGS0MwdGpkTU5iZ091cnE0Y1J3a0FSVVJRQUFBQUFBQUFEQVFGQUFBQUFBREFRRkFBQUFBQUFBQU1CQVVBQUFCM29YUG56dW5Zc1dOV3J5VW1KaW91TGs1bXN6blBNWktUazdWaXhRcGxaR1RrdUgvNjlPbjY3YmZmY3R5VGxKU2tTWk1tNmZEaHcwVXZIZ0JnVXc2MkxnQUFBT0JlbE5kR2U1OS8vcm5XcmwyYjd4amR1blhUczg4K2EvWGFsMTkrcVEwYk5pZ2lJc0xxdFhYcjFtbjE2dFd5dDdmWGI3LzlwbHExYXVYbzkvUFBQMnZkdW5YNjg4OC9OWHIwYU5uYjIwdVNIQjBkRlI4ZnI2bFRwMnJPbkRtcVZLbVNjYy95NWN0MThPQkIxYXBWUy9YcjE3Y1lMeXNySzBmb2tEMWU5dGlmZi81NW5wKzVaczJhcWxPblRwNTlBQUEzaDZBQUFBREFCbnIyN0pucnRYLy8rOStTcEJkZWVDSFhQaDkvL0hHUm41MlZsU1ZKTXBsTVdyZHVuVmF0V3FYMjdkdnJoUmRla0pPVGs5RXZNREJRZmZ2MjFjY2ZmNno1OCtkcnhJZ1JNcGxNY25WMTFlalJveFVhR3FycDA2ZnI3YmZmbHBPVGs0NGNPYUxObXplcldiTm02dDY5ZTQ3blJrUkU2Tk5QUDgzUi9zSUxMeWc0T0ZpU3JGNi9YcGN1WFFnS0FLQ0VFUlFBQUFEWXdMQmh3NHpYOCtmUFYrUEdqZFdpUlF0SlVseGNuQ1FaWDU2dHNSWVUvUDc3NzZwV3JWcSt6NzU2OWFva3lkN2VYdDI3ZDFkbVpxYldyVnVubzBlUGF1TEVpU3BkdXJUUk56ZzRXTEd4c2RxMmJadUNnb0xVb0VFRFNaS1BqNDlDUWtLVWtwSWlKeWNucGFXbGFlSENoYXBhdGFxR0RSc21rOG1VNi9PSERCbGl2QTRQRDg5eHZVdVhMbnIrK2VkenRPZjE5d01BVUh3SUNnQUFBUEp4NmNJLyt1eTlkN1IzMjdjNkhSZWI1OXAraitxTjFLYTJyLzd6elE3NStGWEp0ZCsvL3ZVdjQvWDgrZlBsNStkbnRLMVlzY0tpNzhxVksvWEZGMTlvMWFwVnVZNjNZOGNPelowN1Z6Tm16RkR0MnJYei9Ed1pHUmt5bVV6R2RQL25ubnRPVmFwVTBlSERoK1hwNlptai84Q0JBOVdpUlFzMWFOQkFmLzc1cDRZUEgyNXhmZEdpUlJidmUvVG9ZYnkydHZTaGRldld4bXRyUVFFQXdMWUlDZ0FBQVBLd2MrdlhtamZ4VFYxSlQxY3QvNFpxMXZvSnVYdmsvREtkN2IvZi9xRG5YeHVoVXFYTEZGc05HUmtaZWU1cElFbE5telpWbVRKbDlPbW5uMnJtekpsNTlyMXk1WW9jSFIwdDJscTBhR0hNYUxpUms1T1RBZ0lDTE5vNmQrNnN5cFVyNS9xTWZmdjJhZWZPblhuV0FRQzRQUkVVQUFBQTVHTG4xcTgxYWNqTGVyeHRCdzBkUDEybHk1Ykw5NTVyUWNId2ZQc1ZOMGRIUjdWcjEwNnJWcTJ5T0kwZ0tpb3ExK0FndDZuOEsxYXN5TEh4WUxseWxwKzlYcjE2T2NLRDY1MC9mNzdJUWNHZmYvNnBiNzc1cGtqM0FnQnVIa0VCQUFDQUZaY3UvS041azBicjhiWWROR0hla21JZi8vejU4eGJ2VTFOVGRmNzhlVGs3Tytmb2F6YWI4MXp6bisySko1N1E2dFdyOWRWWFg2bFVxVktTSkY5ZlgvWHAwOGVpMzlhdFczWDY5R24xNk5IRFl2UENiRTVPVHBveFk0WU9IRGhndEZsYlFsQlVzYkd4ZVY0L2NPQ0F4Yk1CQUxjV1FRRUFBSUFWbjczM2pxNmtwV25vK09rbE1uNy8vdjB0M24vOTlkZjYrdXV2MWFaTkczbDVlVmxjeTh6TWxKMmRYYjVqbGl0WFRpKzg4SUlhTm15b2I3LzlWdEsxVFFlZmVlWVppMzdidDIrWGRPMm93WVlORzFvZHEyZlBubXJYcnAxMjdOaFI3RXNJcnQvTTBKcXVYYnZxdWVlZXk5SE9ab1lBY0dzUUZBQUFBRml4ZDl1M3F1WGZzRURMRFlwaTNMaHh4dXRwMDZhcGVmUG1hdDI2dGNxWEw2OWR1M1paOUUxT1RyWTYwOENhN0tNVmMyTTJtM1htekJsSjB2NzkrM01OQ21yVXFDSHAyaktBNGpacjFpemo5UnR2dkdHOHpqNjJzU0NoQ0FDZzVCQVVBQUFBV0hFNkxsYk5XajlSWXVNM2J0elk0cjIzdDdmUmRtTlE4TTgvLzhqRHc2UEFZOGZGeGVuSEgzKzBldTN2di85V1dscWFQRHc4dEh2M2J2WHYzNzlBeXhwdU5HWEtsRUxma3kwN2hMaFI5b2FOTGk0dVJSNGJBSER6Q0FvQUFBQ3NNSnZOZVo1dWNDdjk5ZGRmOHZEdzBLRkRoMVM3ZHUwY0p4WmNiLy8rL1pvN2Q2NVNVbEtzWGo5MDZKQWtxVnUzYmxxMmJKbjI3OStmSTdRb2lILy8rOTlLVDAvWE45OThvMzc5K3FsVXFWSUtEdzlYczJiTjFLUkpFKzNidDArN2QrOHUxSmdKQ1FtUzJNd1FBR3lOb0FBQUFPQTJkdUxFQ1NVa0pDZ3JLMHNUSjA3VWh4OStxSExseXFsaHc0Ynk4ZkV4K3BuTlpxMWR1MVlyVjY2VXQ3ZTNhdGV1clgzNzl1VVliKy9ldmFwUW9ZSTZkdXlvaUlnSWZmSEZGNFVLQ2g1ODhFRmpZOFBzZlJCYXQyNXRCQVVQUHZpZ1dyZHVyZGF0V3hmNnMyWXZpZGl4WTRkMjdOaFI2UHNCQU1XRG9BQUFBT0Eya1phV3BqMTc5cWhUcDA1Njl0bG5KZjMvTCtNdFdyU3crSlY5NHNTSnVucjFxdkgrN2JmZjFxNWR1MVNyVmkyTkdUTkdhOWFzeVRIKzMzLy9yWmlZR0hYdDJsWDI5dlpxMjdhdFZxMWFwWU1IRDZwQmd3YjUxcGVlbnE2dFc3ZXFRNGNPa3E1OXNYZDJkaTdVc2dncDkzMFBqaDgvTGtsYXRteFpqZzBkSlRZekJJQmJoWjFpQUFBQWJDZzVPVm5TdFYvUisvYnRxd1VMRmhpL3JNZkd4bXJ6NXMxcTBLQ0JxbGV2bnVQZURSczJhT0xFaVVwTVRGUzlldlgwMkdPUGFjcVVLY2JSaURkYXRXcVZFUkJJVXNlT0hlWG01cWIzM250UFY2NWN5YlBPUzVjdWFkeTRjZHE4ZWJQUmR1VElFVld1WERuUFBRN216WnVucUtnb2k3Ymh3NGNiZjExdjkrN2Q4dlB6c3hvU0FBQnVIV1lVQUFBQTJNREtsU3QxOE9CQi9mYmJiNUlrUjBkSGRlellVYzJhTmRORER6MmtoSVFFdmZYV1czSndjTkRMTDcrc28wZVA1aGdqT1RsWmh3NGQwdFdyVjlXdVhUdTFiZHMyMXkvdE1URXgycmx6cDU1ODhrbFZxRkJCa3VUaDRhRmV2WHJwd3c4LzFKSWxTNndlVzVpWm1TbEpldjMxMTVXWm1ha3hZOFpJa280ZE82WWpSNDVZUGNid2VnY09ITkRWcTFjVkdCaG90TTJjT2RPaVQ4V0tGUlVWRmFVLy8veFQvZnIxeTNNOEFFREpJeWdBQUFDd2dmLys5NytxVkttU3VuYnRxdWJObTZ0S2xTckd0Ymk0T00yWU1VTm56NTdWNk5HajVlUGpZd1FGMXk4M3VIRGhnaHdkSFZXNmRHbEp5alVrU0VoSTBJSUZDMVNxVktrY1grdzdkdXlvM2J0MzY3dnZ2bFBwMHFYVnQyOWZpK3MvLy95ekpLbFVxVklhTzNhc3lwVXJwOU9uVCt2dHQ5K1dwNmVuMnJWclo5SGZiRFlicjY5Y3VhTExseStyWXNXS2tpUmZYMSsxYU5GQ3RXclZzcmpuMHFWTFdySmtpY3FXTFp0alBBREFyVWRRQUFBQVlBUHZ2dnV1OGN0K3RxeXNMRzNhdEVuTGx5K1hnNE9EeG84ZkwzOS9mMGxTbVRKbEpFa1JFUkZxMkxDaEVoTVR0WGZ2WGxXclZpM1BxZjhwS1NtYU5tMmF6cDgvcjdGangrWllsbUF5bVRScTFDaU5IRGxTNjlldjE3bHo1elJvMENDNXU3dkxiRGJMdzhORERSczIxQnR2dkNFSEJ3ZDkvZlhYV3I1OHVjeG1zOGFQSDIreFAwR3BVcVcwYjk4KzFhNWRXdzRPRGpwMDZKRE1ack1SZ2p6eXlDTjY1SkZIck5aMzZkSWxqUjA3VnM3T3pwS3VCU0ptczFuMjl2YVNaTXk4Y0hEZ2o2OEFVTkw0TnkwQUFJQU4zQmdTU05MSEgzK3NEUnMycUc3ZHVob3laSWp4Uzd3aytmdjdLekF3VUpzMmJkSlhYMzBsU2ZMeDhkR0xMNzZZNTNNV0xGaWczMzc3VGIxNzk4NzFkQU12THk5Tm5UcFY0OGVQMThHREIzWHg0a1c1dTd2TFpESnA1TWlSTXBsTWNuWjIxc3laTXhVVkZhV0hIMzVZUTRjTzFRTVBQR0F4VHMrZVBmWFJSeDlwL1BqeFJsdU5HalhVcEVtVFhPdWJObTJhamg4L3JwNDllMXJVRnhzYnEySERoc25lM2w0T0RnNUtUMCtYSk5XdVhUdlB6d3NBdUhrRUJRQUFBTGVKcmwyN3FrYU5HbXJSb2tXT2EvYjI5aG85ZXJTdVhMbWlqSXdNT1RvNnlzbkpLZDh4ZS9Ub0lSOGZIM1h2M2ozUGZqNCtQcG85ZTdiT25UdG5FUUM0dUxnWXIvdjE2NmZtelp2cjhjY2Z0enFMb1VPSERtcmR1clVTRWhKa05wdmw3T3lzc21YTDV2bmNGMTk4VVQvKytLTjY5dXhwMGY3QUF3OG9PRGhZR1JrWnlzcktrcjI5dmVyVnExZWcweGtBQURlSG9BQUFBS0FZdWJpNEtEVTFWYTZ1cm9XK3QzVHAwbFpEZ3VzNU9Ua1ZLQ0RvMzcrLyt2ZnZMMG1xV3JWcWdaNWZybHc1bFN0WEx0ZnIzdDdlOHZiMnpuTU1WMWZYUW4zMmh4NTZTQTg5OUZDT2RnY0hCNzN3d2dzRkh1ZEdxYW1wRmlFSEFLRGdPQjRSQUFDZ0dIbDdleXMyTnRiV1pkenpZbU5qOHcwMUFBRFdFUlFBQUFBVW84REFRRVZHUnRxNmpIdGVaR1NreFpHTUFJQ0NJeWdBQUFBb1JzSEJ3WXFPamxaTVRJeXRTN2xueGNURUtEbzZXc0hCd2JZdUJRRHVTQVFGQUFBQXhjalYxVlVoSVNFS0N3c2pMTENCbUpnWWhZV0ZhY2lRSVVYYUp3SUF3R2FHQUFBQXhjN2YzMS9EaGczVGdnVUxGQkFRb0tDZ0lQbjUrZkhGdFlTa3BxWXFOalpXa1pHUmlvNk8xdkRodzFXL2ZuMWJsd1VBZHl5Q0FnQUFnQkxnNysrdmhRc1hLaUlpUW9zWEwxWjhmTHpTMHRKc1hkWmR5Y1hGUmQ3ZTNnb01ETlRDaFFzSlpBRGdKaEVVQUFBQWxCQlhWMWYxNnRWTHZYcjFzblVwQUFBVUdIc1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SU9EclFzQUFBQzRXNldtcGlvaUlrSlJVVkdLajQ5WFdscWFyVXU2SzdtNHVNamIyMXVCZ1lFS0RnNldxNnVyclVzQ2dEc2FRUUVBQUVBSk9IVG9rQll1WEtpQWdBQU5HalJJZm41K2ZJRXRJYW1wcVlxTmpWVmtaS1JDUWtJVUVoSWlmMzkvVzVjRkFIY3NnZ0lBQUlCaWR1alFJYzJmUDE4alJveFF2WHIxYkYzT1hjL1YxVlUxYXRSUWpSbzFGQk1UbzdDd01BMGZQbHoxNjllM2RXa0FjRWRpandJQUFJQmlsSnFhcW9VTEZ5bzBOSlNRd0FicTFhdW5FU05HS0R3OFhLbXBxYll1QndEdVNBUUZBQUFBeFNnaUlrSUJBUUdxVzdldXJVdTVaOVdyVjA4QkFRR0tpSWl3ZFNrQWNFY2lLQUFBQUNoR1VWRlJDZ29Lc25VWjk3eWdvQ0JGUlVYWnVnd0F1Q01SRkFBQUFCU2orUGg0K2ZuNTJicU1lNTZmbjUvaTQrTnRYUVlBM0pFSUNnQUFBSXBSV2xvYXB4dmNCbHhkWFRtT0VnQ0tpS0FBQUFBQUFBQVlDQW9BQUFBQUFJQ0JvQUFBQUFBQUFCZ0lDZ0FBQU80UkJ3OGUxRmRmZldXOGo0dUxVMUpTVXFIR3VIanhvczZkTzJlOHYzTGxpcjc4OGt2OTczLy9LN1k2QVFDMjVXRHJBZ0FBQU81bHdjSEJSYjYzZXZYcW1qMTdkb0g3Yjl1MlRULzg4SU02ZE9pZ3JLd3N6Wnc1VTRtSmlSb3dZSUJhdG14Wm9ESGVlKzg5SFRod1FFdVhMbFhwMHFVbFNldldyWk92cjYrbVQ1OWVvREZpWTJNMVpNZ1FUWjQ4V2Y3Ky9oYlhybDY5cXZUMGRPT3ZwS1FrSlNRazZOS2xTMHBJU0pDOXZiMmVmdnJwQW45bUFFRGhFUlFBQUFEWTBLSkZpNnkyWDc1OFdhTkhqOWJBZ1FOVnQyNWRxMzJjbloyTC9GeDdlM3ROblRwVjgrZlAxN3g1OC9UMzMzK3JkKy9lZWQ2emUvZHU3ZG16UjA4OTlaUVJFamc1T2FsejU4NzY1Sk5QdEdmUEhqVnIxcXpJTlhYdDJsV1ptWmtXYlNhVFNSNGVIaXBYcnB6S2xpMnI4dVhMS3kwdFRTNHVMa1YrRGdBZ2J3UUZBQUFBQlpCdzhZSiszTEZOOFhHeE1wdno3dnVmZCthcDgzUDlWS3AwbVZ6N0pDWW1LakV4OGFacVNrOVBWMkppb2p3OVBTVkp5Y25KZWZiUC9oS2UzYy9aMlZtalJvM1MrdlhyOWZqamp4dnQ5dmIyT2I2SW56dDNUdSsrKzY0cVZLaWc1NTkvM3VKYWh3NGQ5TTAzMzJqSmtpV3FWYXVXeXBUSi9YUG5WMTlRVUpBNmRPZ2dkM2QzNHkrVHlWU2s4UUFBUlVOUUFBQUFrSWZNekF4OXRuU1JWaXdOVjlZTnYzWmI0MUc5a2Y3elRwamFkT3FjWjFDd2FkTW1yVnExS3QveGxpeFprdWYxYnQyNjZkbG5uNVVrNHovelk2M2Y1NTkvYnJ5dVU2ZU94VEtDOVBSMHZmWFdXMHBKU2RIWXNXUGw2dXBxY2ErVGs1T0dEQm1pY2VQR2FjYU1HWm82ZGFyVjJRNDdkdXlRSkowL2YxNlM5UFBQUHlzeE1WRU9EZzdHVElRS0ZTcW9hdFdxQmZvY0FJQ1NRVkFBQUFDUWkvUzBWSVgwL0xmKytQVVhkWDl4b0pxMkROS0QxV3ZLemQwajEzdUNnNE8xOWNqSkFqOGpJaUxDYXZ2Rml4ZlZyMTgvalJzM1RvMGJOODcxV2RjTERRM044MW1iTm0zU0w3LzhrbSsvN0dVRmtwU1ZsYVhaczJmcjk5OS9WNzkrL1ZTclZpMnI5OVNwVTBmUFAvKzhQdm5rRTAyZVBGbmp4bzJUbTV1YlJaKzVjK2RhdkYrN2RxMGt5Y1hGNWFhV0xBQUFpaGRCQVFCQUtjbEpXdnZSVXUzNmJyTk9uL3hMcVNrcHRpNEo5eWhYTnpmZDUxdFpqN1p1cTI0dnZwTG5GL0piSVdyN2Q3cjR6em05dTJhanF0V3NVMkxQV2Jac21iNzc3anVMdHZEdzhEeXZmL3JwcHpuR2VleXh4eVJKdi8vK3UvejgvT1RvNkdoeGZkKytmZnJsbDEvVXBFa1RxMnY4ejUwN3B3b1ZLaGp2cjF5NW9qbHo1bWovL3YxcTE2NmQvdjN2ZitmNU9UcDM3cXlMRnkvcXl5Ky8xTWlSSXpWeTVFaUwyUUhab2NnUFAveWdlZlBtV2QzTUVBQmdld1FGQUhDUGk5NnpVM01uakZLemxxMDFabGE0cWxhdktWZDNkMXVYaFh0VWFuS3kvdmoxcURhdVdhNlhncDlVNkpUWkNtald3bWIxblBqdG1DYk1XMUlpSVVINzl1M1Zvc1cxejlhdlh6LzE2OWZQNHZyRml4ZU4xOWF1UzljMlFzemVueURidVhQbjlPYWJiNnBSbzBZYU5XcVU3T3h5bm9hOWFkTW1kZW5TeGFKdCtmTGwycmh4bzE1Ly9YVTFhdFJJRnk5ZTFGdHZ2YVZqeDQ2cFpjdVdldVdWVndyMHVWNTg4VVc1dWJscDFhcFZldjMxMS9YMDAwK3JhOWV1Y3IvdTN5cy8vdmlqSk9uRWlSUHk4L09UbDVlWGNTMCtQbDZIRGgzSzl6a0VEQUJRY2dnS0FPQWVGcjFucCthTUhhRkpDNVlxb0tudHZvd0IyVnpkM1ZXbllTUFZhZGhJMFh0M2F0TFFWelJxUnBnYTJ1aC9uMlhLbHRQamJUdVV5TmllbnA3R2wvekZpeGRyOCtiTkZ0ZVhMVnRtdkxaMlBTSWlRZzg4OEVDT2NTdFVxS0F1WGJwbzllclZXckpraVY1OTlkVWNmZGF2WDY5Mjdkb1pTd08rK09JTHJWdTNUajQrUHFwU3BZcWtheUhFc1dQSDFMNTllNzMwMGt1RjJsQ3daOCtlcWxxMXFoWXVYS2lJaUFnOTlOQkRldlRSUnlWSlNVbEordW1ubnlSSksxYXMwSjQ5ZXpSOStuVFoyOXRMa3I3Ly9udDkvLzMzK1Q0anR5VWJBSUNiUjFBQUFQZW9sT1Frelowd1NwTVh2S2VHVFIrMWRUbEFEZ0ZOVzJqU2dxV2FNdUkxdlIreHhTYkxFTXFXcjNoTG5qTmd3SUFjTXdhY25KeTBhTkVpbFM5Zlh2NysvbFpuRk9TbVo4K2VpbzJOMVpZdFcrVGo0NU5qTDRQazVHUjkvUEhIZXZYVlY3VjI3VnF0V0xGQ1ZhcFUwYVJKazR3VEMwSkNRclJ2M3o2NXVibXBjK2ZPaGZvOExWdTIxUERody9YT08rOG9KaWJHQ0Fra2FkdTJiVWJvMEt0WEx5MWZ2bHdmZi95eCt2ZnZMK25hQ1FwUFBmV1V4WGlEQnc5VysvYnQxYjU5KzBMVkFRQW9Hb0lDQUxoSHJmMW9xWnExYkUxSWdOdGFRTk1XYXRheXRkWit0RlI5US9MZWdLOGtsUElzblgrbklvcUxpeXRRdjMvKytTZmZQaFVyVnBTVGs1UHgzbVF5YWNpUUlUcDE2bFNPcFFtUzlNUVRUMmpMbGkxS1RFelUzcjE3VmFkT0hZMFpNOFppZVVDWk1tWFVwazBiblRwMVNpKzg4SUxSdm1mUEh2MzY2Njk2L3ZubnJjNHkrUFRUVDQwVER6dzlQUzFDZ295TURFVkVSQ2d3TUZEYnQyOVgxYXBWMWFOSEQ2MWN1VkpObWpReG5tdHRwb1NucDZmVmRnQkE4U01vQUlCNzFLN3ZObXZNclBEOE93STIxckg3YzVyNXhsQ2JCQVVxeEhUN3dobzhlSEN4alRWcjFpelZxRkhEb3MzVjFWVmhZV0d5dDdkWGNuS3kxcXhabzEyN2RrbVMrdlRwbzU5KytrbDc5KzVWMDZaTkZSb2FtbVBqdzJ3M3prZzRkdXlZUEQwOWM1MWw4TWtubjFnOUdsR1NObTdjcUV1WExxbDE2OWJhdm4yN0pPbVpaNTVSZW5xNmZIMTlKU25YZXdFQXR3NUJBUURjbzA2Zi9FdFZxOWUwZFJsQXZxcFdyNm0vVDU2d2RSbkZMcjgxOXZQbno5ZXZ2LzZxZDk5OXQ4alBNSnZOMnJCaGc5YXNXYVBMbHk4YnN3NDhQRHcwYk5nd1RabzBTU2RQbmxSeWNyS3g1Q0EvZi8zMVY2Ni83Ris1Y2tWbXM5bnFsLzBMRnk1bzFhcFZhdG15cGNxV0xXdTAyOXZicTArZlBqcDkrclFreTZNWkFRQzJRVkFBQVBlbzFKUVVUamZBSGNIVjNWMXBkK21SblhGeGNmbk9MTGh4ZjRIcjllN2RXOTI3ZDgvUmJqYWI5Y01QUCtpenp6N1QyYk5uVmJWcVZZV0dobXJidG0zNjRZY2ZKRW4xNjlkWC8vNzk5Zjc3NzJ2Y3VIRWFQMzY4S2xXcWxHY3RaOCtlMWFsVHA5U3NXVE9yMTlQVDB5WEo2dEdMYm01dWNuWjJWcytlUFpXV2xwYmorcWxUcHlRcDN4b0FBQ1dQb0FBQUFNREdCZ3dZb0FZTkdraVM5dTdkcStYTGx5czhQTnc0Mm5EdzRNSHEzYnUzbWpkdmJ0eGpMV0F3bTgzYXZYdTNWcTVjcWJpNE9GV29VRUhEaHcvWDQ0OC9McFBKcEczYnRsbjA3OUNoZzVLVGsvWFpaNS9wOWRkZjE5Q2hROVdvVWFOYzY5eTBhWk1rNVJvVXBQeGZvT1BxNnByam1vdUxpNlpNbWFLS0ZTc3FOalkyeC9WZmYvMVZKcE5KZm41K3VUNGZBSEJyRUJRQUFBRFlXTm15WlkzcC9OblQ4dSsvLzM3anlFQko4dkx5eW5NenZ3c1hMbWpDaEFtS2k0dVRtNXViK3ZUcG82ZWZmanJYdlFleWRlL2VYWjZlbm5yLy9mYzFkZXBVQlFVRjZibm5ucE9YbDVkRnYxOS8vVlViTm14UTdkcTE5ZEJERDFrZDY5S2xTNUprc1NuaTliS1BYclJtLy83OXFsYXRtbkZrSXdEQWRnZ0tBQUFBN2dKZVhsNXlkblpXbXpadDFLZFBINnRyL2E5ZXZXcjEzbmJ0MnNuWDExZno1czFUWkdTazR1UGpOWDM2ZE9QNmI3LzlwbW5UcHNuZTNsNERCdzdNdFlZREJ3NUl1cllCWW1IOCtlZWZPbjc4dVByMDZWT28rd0FBSllPZ0FBQUE0QTZSbUpnb2QzZDNuVDE3VnBJc1poeVlUQ2JObkRuVDRwakU1T1JrWGIxNlZlN3U3cnB3NFlLT0hqMmE2NmtDZGVyVVVYaDR1RmF1WEtsT25UcEprdExTMGhRUkVhRjE2OWJKenM1T2I3enhockUwWU92V3JUcDc5cXpjM2QzbDVPU2swNmRQNjZ1dnZwS1BqMCt1TXc1eXMzejVjams1T1Nrb0tLaFE5d0VBU2daQkFRQUF3RzNFMDlOVDFhcFZrK202b3htclZhc21UMDlQVFpnd1FTZE9uSkIwTFJpb1dkUHk1SkxyUXdKSk9uejRzR2JObW1YUjl0aGpqK1g2YkRjM04vWHYzMStTRkI4ZnI1RWpSeW9wS1VsK2ZuNGFObXlZcWxhdGF2UTlkKzZjMXF4WlkzSC9ndzgrcU9IRGh4dDdLeFRFOTk5L3IvMzc5NnR6NTg0RlBua0JBRkN5Q0FvQUFBQnN4TlBUVTkyNmRiUFllNkJ4NDhacTNMaXhSYis1YytkS2tweWRuWFg2OUdtWlRDWlZxMVpORHovOGNKN2pWNjllWFU4OTlaU3lzcklrU2I2K3ZtcmJ0bTJCYXZQMjlsYlBuajNsNHVLaVZxMWFXY3hla0tTZVBYdXFVNmRPU2s5UDE5V3JWK1hpNHFKU3BVb1ZhR3hKc3JPems4bGtVcjE2OVZTblRoMzE3Tmt6Mzc0QWdGdkRsSlNVWkxaMUVRQ0FXNjlOYlYvdCtldUNyY3NBQ3FSWjViTGFldVRrTFgxbW05cSs4bS9TVEhNL1daTi81K3YwN05sVHk1WXRzN3J6UDZ3em04M0ZIZ1NrcHFhcVg3OStXclZxVmJHT0N3QjNFdzhQRDZ2LzhpMzR2REFBQUFEa3k5dmIyK3J4ZjhoZFNjd1dpSTJObGJlM2Q3R1BDd0QzQW9JQ0FBQ0FZaFFZR0tqSXlFaGJsM0hQaTR5TVZHQmdvSzNMQUlBN0VrRUJBQUJBTVFvT0RsWjBkTFJpWW1Kc1hjbzlLeVltUnRIUjBRb09EcloxS1FCd1J5SW9BQUFBS0VhdXJxNEtDUWxSV0ZnWVlZRU54TVRFS0N3c1RFT0dER0dmQ0FBb0lrNDlBQURjZHE2Y095ZW5zbVdsRzNaWkIrNFUvdjcrR2pac21CWXNXS0NBZ0FBRkJRWEp6OCtQTDY0bEpEVTFWYkd4c1lxTWpGUjBkTFNHRHgrdSt2WHIyN29zQUxoakVSUUFBRzRiR2VmUGEzK245akpuWnNyWjIwYzE1eStRMjNYbnRnTjNFbjkvZnkxY3VGQVJFUkZhdkhpeDR1UGpsWmFXWnV1eTdrb3VMaTd5OXZaV1lHQ2dGaTVjU0NBREFEZUpvQUFBY0Z2SXVueForNTU2MG5pZkhuOUtSd2E5b3RxTGx4SVc0STdsNnVxcVhyMTZxVmV2WHJZdUJRQ0FBbU9QQWdEQWJlSFhTUk55dEdWY3ZLQWpnMTVSeWg5LzJLQWlBQUNBZXhOQkFRREFwcktTa2hTL1pyV3FEQjB1aDNMbGMxd25MQUFBQUxpMUNBb0FBRGFUbFpTay83MDJTSCsrUFZ0bjF2OVhkWmUrTDhjOHdvTFVQLyswUVpVQUFBRDNGb0lDQUlCTlpJY0V5Yjhja1NTZFh2R3B6cXovcitya0VSYjhNV3hkVnZJQUFDQUFTVVJCVkh2bXJTNFRBQURnbmtOUUFBQzQ1VzRNQ2JMbEZ4WmtYcngwcTBvc1ZtKzk5WmJlZXVzdEpTUWtHRzNidG0zVHFWT25DanhHVWxMU1RkV3diTmt5TFZ1MlRDa3BLVGMxem8wU0VoSjA2dFFwblR0M3JsakhCUUFBdHNPcEJ3Q0FXeXJyOG1YOWIvQ3JPVUtDYktkWGZDcEpxclAwZmYzdmxaZVVjZjRmNDVwMzl4NEZmczdDaFF0dnJ0QWJOR25TUkUyYk5pM1N2WkdSa1pLa2Z2MzZxWFRwMG9xSmlkSE1tVFBsNU9Ta0FRTUdLRGc0T00vN1Y2OWVyYlZyMStydHQ5OVdsU3BWaWxURFo1OTlKa25xMkxHajNOemNyUFpKUzB2VHZIbnoxTEZqUjlXclZ5L2ZNVE15TWhRU0VxTFRwMC9yMFVjZjFhUkprNHBVR3dBQXVMMFFGQUFBYnBuOFFvSnNGbUhCd0plVjhjODVWUjRlcWtwZG5pbndzNzc4OHN1YnF2VkdIaDRlUlE0S2JsUzNibDA5Kyt5eldyRmloZDU1NXgwZE9uUklyNy8rdXRVdjhGbFpXZHE3ZDY4U0VoTDB4aHR2YU42OGVmTHg4U21XT202MGF0VXFmZmZkZDlxOWU3ZG16SmlSYjFpd1pzMGFuVDU5V3BLMGUvZHVIVHg0VUEwYU5DaVIyZ0FBd0sxRFVBQUF1Q1VLR2hKa004S0NKZThwK2Vndkt2OWsyMEk5Nzl0dnY4MjN6NHN2dnFpVEowOFdxRzl4TXBsTTZ0dTNyMnJWcXFYcDA2ZHI3OTY5T243OHVPclhyNStqcjcyOXZTWk5tcVRYWG50Tlo4NmMwZWpSb3hVZUhxN1NwVXNYZTExOSt2VFJIMy84b1QxNzltak1tREY1aGdVblRwelF5cFVyNWVEZ29HZWVlVWFyVjYvV25EbHo5TjU3NzhuZDNiM1lhd01BQUxjT1FRRUFvTVFWTmlUSWRucmxDcFYvNHNsQ2h3UUZYWFp3OGVMRlF2V1hwSkNRa0VMVmtwZEhIbmxFQ3hZczBNbVRKNjJHQk5sS2x5NnRLVk9tYU1pUUlUcDE2cFRHalJ1bnQ5OStXODdPenNWV2kzUXRsQmcvZnJ6R2pCbWpnd2NQYXV6WXNYcnJyYmRVdTNadGkzNkppWW1hTUdHQzB0UFQxYmR2WHozMzNITTZjK2FNdnYvK2UwMllNTUZZVmdFQUFPNU1CQVVBZ0JKVjFKQkFkblo2YU1Ja2VkendKYlVnQ3J2c29ERDlRMEpDbEpDUW9LNWR1eGEyTEQzMzNITUY3anQxNmxTTHBRNVZxMVpWU0VpSTNuNzdiWlVyVjA1WldWbUZmbjVCT0RvNmF1TEVpUm95WklqT25EbWpzMmZQV2dRRjZlbnBtakpsaWs2ZlBxMzY5ZXVyVjY5ZWtxU2hRNGZxK1BIak9uejRzS1pObTZhSkV5ZkszdDYrUkdvRUFBQWxpNkFBQUZCaXNpNWZ2bmE2d2RGZkNuZmovNFVFRmRwM0tQS3pYVnhjdEdIRGhqejdGR2JwUWFkT25aU1dsaWJwMmkvdnZyNitCYTdsNU1tVGtxVDc3cnRQRGc0Ris3OWVWMWZYSEcxdDI3YVZsNWVYSG5ua0VVblM3Ny8vcm9FREJ4YTREa25xM2J0M2pyWWJQNytIaDRlbVQ1K3VoSVFFMWF4WjAyaFBURXpVdUhIajlNc3Z2OGpYMTFlVEprMHl3Z0FQRHcvTm5EbFRRNFlNMFo0OWV6UnExQ2hObURDaFJKWklBQUNBa2tWUUFBQW9FYllNQ2E0WEhSMXQ5ZGYzSmsyYTVHajc2YWVmckpSanAwYU5HbG0wZVhoNDZLT1BQaXB3RFU4ODhZUWthYzZjT2FwVXFWS0I3N01tT3lUSXJxMmcrd0VrSnlkTGt0emMzR1F5bWZMdGY5OTk5K20rKys0ejNwODhlVktUSmsxU2JHeXNLbFdxcEJrelpxaFVxVklXOTNoN2UrdXR0OTdTRzIrOG9jT0hEMnZRb0VFYVBYcDBnVTVRQUFBQXR3K0NBdHhXMGxKU2RPUlF0UDQ1YzFybno1NVJSa2FHclVzQ1VBUzNTMGdnU1JNblRqUm1BbHpQMml5Q01XUEc1R2h6ZEhUVXBrMmJjaDNmYkRicnE2KytVdHUyYmVYbzZKaG5MUmN2WHN3MUtFaEtTdExaczJkVnRXclZQTWU0M29NUFBxaUlpSWdDOWMwT0t6NzQ0QU5WcUZDaHdNOHdtODJLaUlqUWh4OStxUFQwZFBuNStXbldyRmtxWDc2ODFmNVZxMWJWZ2dVTE5IcjBhSjA2ZFVvalJveFF5NVl0OWRKTEw5MTBTQUlBQUc0TmdnTFluTmxzMXA1dDMyclR1cFhhdjN1SE1xNmsyN29rQURmaHBrS0M4Uk9MSlNUNDVKTlBqRi9OUC8zMFUxMjllclZBOTYxZXZUcEhXL1k0NzczM25zeG1jNDdyNGVIaDJyaHhvNktpb2pSeDRzUThseGFzWHIxYUV5ZE96TkdlbnA2dWNlUEc2Zmp4NHdvTkRWV3JWcTJNc1gvODhjY2MvVC84OE1OaTNjand3SUVEbWoxN3RrV2J2YjI5bGk5ZnJvTUhEMnJ4NHNVeW04MXExS2lSeG93WkkwOVB6enpIOC9IeFVYaDR1R2JObXFXZmZ2cEoyN2R2VjZ0V3JZb2xLR2hUdStCTFBvckQ4YU9GM0ZzREFJQzdBRUVCYk9yM1kwZTBhTnA0eGV6L1VaV3JQYXdlTHc1VW8wY2ZWeVdmKytWVnJyd2NuWXAzUjI4QS8xOUpmT0hLVEV6VS8xNGJwSlJqUnd0M1kzWkkwS0Zqc2RUaDQrTmp2TjYvZjcvVnBRZFBQdmxranJaOSsvWlpLYzFPYmRxMHNaaUdmNzB1WGJybysrKy8xOTY5ZXpWanhneU5IejgrMTZuOXUzYnQwaDkvL0dFeGF5QXJLMHZUcGszVC8vNzNQNWxNSm1PSmdDUmR1blJKWjg2Y3lUSE9qY0hIK2ZQbnRYVHBVcjM4OHN1NS90S2ZsL1QwZFAzenp6OFdiWFoyZHBLa2hnMGI2dGxubjVVa1BmLzg4MXEvZnIwa0tUZzQyT2h6bzh6TVRIbDZlbXI2OU9sYXYzNjlMbDI2cEVjZmZiVFFkVm5qWHVyVzdYbVFmRGxCcGIyOGJ0bnpBQUM0WFJBVXdHYTJiZnBTYzhhT1VDV2ZCelE1L0gwMUQycGJvSFd6QUc1UHQwdEljS1A1OCtkYlhYcGdMU2lZTTJkT2pqWkhSMGUxYWRNbTEvR3pOL1Y3ODgwM3RXUEhEcjM3N3J0NjdiWFhyUFkxbTgxYXZIaXg4WnpNekV6Tm5EbFRlL2Z1bFoyZG5VSkRReTNxbWpCaGd2RTZLeXRMN2RxMXN6cnU2dFdydFczYk5xV2twR2phdEdtNTFwcWJwazJiV2l6RnlGNm1rSzF2Mzc3RzY4V0xGMHVTT25ic2FQVUl4RXVYTG1uS2xDbXFYTG15aGc0ZHFpNWR1aFM2bnJ4OEVmVnpzWTZYbHphMWZWV2hrdldBQ0FDQXV4bEJBV3ppaTVXZmFPSFVjV3JUcVl1R1Q1NGxaeGNYVzVjRTRDWmtMemU0M1VJQ1NYbWVmQkFlSG00eDI2QWdweDlZNCsvdnI4R0RCMnYrL1BtS2lJalEvZmZmcitEZzRCejlQRHc4ZFBEZ1FXM2F0RWxCUVVHYU5HbVM5dTNiSjBkSFI0MGRPN2JJdjdyMzdkdFgyN2R2VjFSVWxMWnMyV0kxQkxrVjl1M2JwN2x6NStxZmYvN1I3Ny8vcnM2ZE84dlB6ODhtdFFBQWdLSWpLTUF0RjcxbnA5NlpNVkZkbmgrZ1FXOU1ZQllCY0llN21wRWg4OVdyc3JkeW5GK2U3T3owMExnSnhSNFNMRnk0c0ZqSHU1Rzl2YjFlZmZYVkhPMGRPblRRcjcvK3FtUEhqcWw1OCtaVzczMzU1WmNWRmhhbXBVdVg2dXV2djliUm8wZmw3dTZ1S1ZPbXFINzkra1d1eWQzZFhhKzg4b3BtekppaEpVdVdLREF3OEpZZVMzang0a1Y5OU5GSCt1YWJieVJKRHozMGtNYVBIMit4QkFRQUFOdzVDQXB3U3lVblhkYjBrYThwb09takd2ajZPRUlDNEM2UThOT1BpbCs3UmpYbnpOWFIxME4xK2VDQi9HL0tEZ2s2ZGlyMmVyNzg4c3RpSC9ONmRuWjJWb01DU1FvSkNWRldWcGF4MGVBZmYveGhjWXhpUUVDQWdvS0NGQmtacWFOSGo2cGl4WXFhUG4yNnFsU3BjdE4xdFdyVlNoczJiRkJNVEl5V0xsMnFVYU5HM2ZTWStVbEpTVkZFUklSV3IxNnRsSlFVT1RrNXFYZnYzdXJSbzBlZW16b0NBSURiRy84dmpsdHE1WHVMbEpLY3JCRlQ1c2pPM3Q3VzVRQW9CcGQyN2RLbFhUdjEyK1NKQlFzTFNqQWtrQXErZk1Cc05xdHQyN2JxMGFPSCt2ZnZYeXpQZG5Cd2tJT0RnMDZkT3FXUFAvNVkzMy8vZlk2VEVnWU5HcVFEQnc3b3dvVUxldkRCQitYclczeWJTZzRhTkVpdnZmYWF2djMyVzdWdDIxYisvdjdGTnZhTlB2bmtFMjNhdEVsSlNVbVNwT2JObSt2bGwxL1cvZmZmWDJMUEJBQUF0NGIxN1lxQkVwQjhPVkdmLytkRFBkMnJqeXJleDNSVTRHNXhjZmN1U2RLbG5UdU1zS0JVZzRiV081ZHdTRkFZeWNuSk1wdk5hdENnUWJHTmVmNzhlUzFZc0VBdnZ2aWl0bTNiSmtrNU5rSXNYYnEwSmsrZUxHZG5aMFZGUlduV3JGa0ZQcjR4UHc4Ly9MRCs5YTkvcVdiTm1pcFhybHl4akptYk5XdldLQ2twU1EwYU5OQ0NCUXMwZWZKa1FnSUFBTzRTekNqQUxiUG4rNjNLdUpLdXA1N3BaZXRTQUJTVDFOaFlwZjhkWjd3M3dvSzN3M1IwNUFqTG1RVjJkbnBvN1BoYkZoSUVCd2RiSERXWW16ZmZmTE5BNDdtN3V5c2lJc0xxdGZQbnoydk5talg2NnF1dmxKNmVMcFBKcE1jZWUweDkrL1pWNWNxVnRYWHJWb3YrTld2VzFLaFJvelJ0MmpSdDI3Wk55Y25KR2p0MnJOemMzQXBVeTQzTVpyT3hsQ3NrSkVSdWJtNnlMK0ZaVzYxYXRWSzNidDMwOE1NUDU5cG42ZEtsQ2dnSVVLTkdqWEk5U2hFQUFOeCtDQXB3eSt6K2JvdnU4NjJzeXRWeS8wTWxnRHZMcGYrYlRXRFJaaTBzeUE0Sk9qMTl5MnZzM0xsempyYjE2OWZMdzhNanh6R0FlYlZiYytiTUdhMWV2VnJmZlBPTk1qSXlKRW1OR2pWUy8vNzk4L3dDTFVtUFAvNjRCZzhlckVXTEZ1bkhIMy9VMEtGRE5YYnMyRUx2VjdCMTYxYjkvdnZ2ZXVXVlZ5UkpwVXFWS3RUOVJUVnk1RWlyeHlOZWI5T21UVnEzYnAwKyt1aWpZbDFpQVFBQVNoWkJBVzZaazMvK3JvZHIxMlVEUStBdWNtbFB6cUJBa2k3dDJHNkVCY2RHaGFwaWgwNDJDUWtrV2QxNGNQMzY5Zkx5OHNweExhLzI2NTA3ZDA2ZmZ2cXB2djMyVzJWbVprcVNxbGV2cnBkZWVxbFFTeG1lZnZwcGxTMWJWak5uenRTSkV5ZjA2cXV2cWwrL2Z1cmN1WE8rbXdHbXBLVG9uWGZlMFpZdFcvSU5KVzdXaVJNblpEYWI5ZUNERHhiNG52VDBkS1drcE1oa01xbFNwVW9sV0IwQUFDaHV6QVBFTGZQUG1YaVZMVi9SMW1VQUtDWlgwOU9Wc0g5L3J0Y3Y3ZGl1UCtiTVV1MTNsOW9zSkNncDZlbnAycng1c3pJek0zWGZmZmRwN05peFdyUm9VWkgyTzJqUm9vVm16NTR0THk4dlpXUms2TDMzM3ROTEw3MmtRNGNPV2ZTN2ZsUEVtSmdZdmZ6eXk5cXlaWXNjSEJ6VXNtWExtLzVNdWRtNGNhTUdEeDZzRXlkT0ZPcSt2Ly8rVzVKVXZuejVmR2NlQUFDQTJ3c3pDbkRMWEU2NHBGS2x5OWk2REFERkpHSC9QcG12WE1uUjdscWxxc28wYnlhdlpzMVZLcUNSVEhmaDJ2UUhIbmhBenp6empNcVdMYXZnNE9BOGYvMVBUVTNOZDd3NmRlcm9ndzgrME1LRkMvWDk5OS9yMHFWTEtsKyt2RVdmczJmUEdxL0hqUnNuczltc0tsV3E2TTAzMzFTMWF0WHlIRDhoSWNGNG5kOU1oZlQwZEVuWGdva0pFeVpvejU0OWNuQndNSlkwbUV3bW1jMW1aV1JrNUJrQS9QSEhINUlrUHorL1BKOEhBQUJ1UHdRRnVLVllkZ0RjUFM3dHVyYnN3TTdOVFdXYVBLSXl6WnFyVFBQbWN2YSt6OGFWM2J5MHREU1p6V2E1dXJvYVgzaHYvSUw5OHNzdjU3alBiRGJyeElrVEtsdTJyTnpjM0pTVmxhV1ZLMWRLdXZidlB5OHZyMXlmNmVucHFiRmp4NnBseTVaeWNIREljWUxBanovK2FQR2NwNTU2U3ErOTlwcWNuWjB0K3AwN2QwNlhMMStXaDRlSG5KMmRkZVhLRlMxZnZseVM1T0xpa21jTmt2VGJiNzhaejlpelo0OThmWDAxZXZSb1kzbURsNWVYTGx5NG9JMGJOK3FaWjU3SjhmY2wrKy9CWjU5OUprbHEyRENYRXpBQUFNQnRpNkFBQUZBa3JnOVdVZTEzbDhpelFVT1o4dm1WK2s1eitQQmhqUjA3MXZqMVhGSyt2OXBMMThLQU45NTRReGN2WHN4eHJVR0RCZ1dhZ3QraVJRdXI3ZDk5OTUwa3lkSFJVYUdob1FvS0NyTGE3OENCQTVvelo0N1ZhemNlMVdqTnVuWHJqTmNkTzNiVXdJRURMY0tJd01CQWZmMzExL3JnZ3cvMHdRY2Y1RGxXK2ZMbDllU1RUK2I3VEFBQWNIdTV1LzVrQndDNFpieTdkcmQxQ1VYMjFGTlBxV3pac3JtMlY2MWFWWlVyVnpaT01xaGN1YklHRGh4WW9MRWZmUEJCaTZEQXljbEpBUUVCR2pKa3lFM1ZQSG55WkkwZVBWb3Z2L3l5QWdJQ2N1MVh1WEpsaTRERFpES3BZc1dLYXRteXBmcjA2WlB2YzNyMzdxMURodzVweUpBaGF0V3FWWTdyMlRNcERodzRvTXVYTCtlNG5qMXpvazZkT3VyZHUzZStNeGdBQU1EdHg1U1VsR1RPdnh0dzg5clU5dFh6cjQzUTg2OE50M1VwQUhUdG44azlmMTJ3ZFJsM25jek1URjI1Y2tWWldWbVNKQThQajJKYmRtVTJtd3M4bHRsc052b1g5dmtwS1NseWMzTXJTb2tscGxubHN0cDY1T1F0ZldhYjJyN3liOUpNY3o5WlUrUXhVbE5URlJFUm9haW9LTVhIeHlzdExhMFlLMFEyRnhjWGVYdDdLekF3VU1IQndYSjFkYlYxU1FCd1IvRHc4TEQ2aHdSbUZBQUFVSXdjSEJ6eTNUQ3dxQXJ6aGI4b0FVRzIyeTBrdUZNZE9uUklDeGN1VkVCQWdBWU5HaVEvUHorK3dKYVExTlJVeGNiR0tqSXlVaUVoSVFvSkNaRy92Nyt0eXdLQU94WkJBUUFBUURFN2RPaVE1cytmcnhFalJxaGV2WHEyTHVldTUrcnFxaG8xYXFoR2pScUtpWWxSV0ZpWWhnOGZydnIxNjl1Nk5BQzRJOTE5WjFZQkFBRFlVR3BxcWhZdVhLalEwRkJDQWh1b1Y2K2VSb3dZb2ZEdzhBSWRUd29BeUltZ0FBQUFvQmhGUkVRb0lDQkFkZXZXdFhVcDk2eDY5ZW9wSUNCQUVSRVJ0aTRGQU81SUJBVUFBQURGS0NvcUt0ZmpLM0hyQkFVRktTb3F5dFpsQU1BZGlhQUFBQUNnR01YSHg4dlB6OC9XWmR6ei9QejhGQjhmYitzeUFPQ09SRkFBQUFCUWpOTFMwampkNERiZzZ1cktjWlFBVUVRRUJRQUFBQUFBd0VCUUFBQUFBQUFBREFRRkFBQUF1Ymh5SmQzV0pRQUFjTXNSRkFBQUFPVGkwdmwvYkYxQ3NUcDQ4S0MrK3VvcjQzMWNYSnlTa3BLS05OYWxTNWUwWXNXS0l0OS92YXRYcjJyNzl1M2F2My8vVFk4RkFMaDVEcll1QUFBQTRIWjE3a3k4RWk2Y1YrbXk1VXJzR2NIQndVVyt0M3IxNnBvOWUzYUIrMi9idGswLy9QQ0RPblRvb0t5c0xNMmNPVk9KaVlrYU1HQ0FXclpzV2Fobjc5eTVVMnZYcnRXUkkwYzBaY29VMmR2YkYvaGVzOW1zaXhjdnFtelpzcEtrckt3c2ZmcnBwNUtrZDk1NVIwNU9UaGI5WTJOalZiRmlSYm00dUJTcVJnQkEwUkFVQUFBQTVNTGV3VUVMcG83VmhIbExTdXdaaXhZdHN0cCsrZkpsalI0OVdnTUhEbFRkdW5XdDluRjJkaTd5YyszdDdUVjE2bFRObno5ZjgrYk4wOTkvLzYzZXZYdGI5RGwwNkZDdTkvdjYrdXFCQng3UW4zLytxY2pJU0ZXcVZNbHF2NG9WSytxKysrNnphQnM2ZEtqS2x5K3ZDUk1tU0pJY0hSM1ZvMGNQTFZxMFNGOSsrYVc2ZHUxcTBYLzgrUEdxV0xHaTVzeVpVNVNQQ2dBb0pJSUNBTGhIdWJxNUtUVTVXYTd1N3JZdUJjaFRhbkt5WE56Y2JQTHNadjhLMHZkZmI5Q1VZYTlvNklRWnhUcXpJREV4VVltSmlUYzFSbnA2dWhJVEUrWHA2U2xKU2s1T3pyTi9abWFtUlQ5bloyZU5HalZLNjlldjErT1BQMjYwMjl2Ynk4WEZSUk1uVGl4UUhlKysrMjZ1MTdwMDZhTG5uMy9lb3ExU3BVcUtpWWxSWm1hbUhCeXUvWEcwZGV2V1dyZHVuZGF2WDYvMjdkdkw3Zi8rTzc5NDhhSVNFaExVckZtekF0VUNBTGg1QkFVQWNJKzZ6N2V5L3ZqMXFPbzBiR1RyVW9BOC9mSHJVZDN2VzhVbXovYXIrckFtaGIrbmVaTkc2N2tuSDFYTitnMVZ0VVpOdVh0NDVubmZmOTZacDg3UDlWT3AwbVZ5N2JOcDB5YXRXclVxM3hxV0xNbDdOa08zYnQzMDdMUFBTcEx4bi9teDF1L3p6ejgzWHRlcFUwZlRwMCtYSkxWczJWS2RPblVxMExnM0dqbHlwTlgyUm8wYTZhZWZmdExodzRjVkVCQWdTYkt6czFQbnpwMjFlUEZpYmRpd1FUMTY5SkFrL2ZMTEw1S1U2NndLQUVEeEl5Z0FnSHZVbzYzYmF1T2E1UVFGdU8xdFhMTmN6VnMvYWJQbnQyanpsT29HTk5ISzk5L1I3dSsrMWNHb1hUS2J6Ym4yOTZqZVNQOTVKMHh0T25YT015aklGaEVSWWJYOTRzV0w2dGV2bjhhTkc2ZkdqUnRiN1hQai9nYWhvYUY1UG12VHBrMzY1WmRmOHUxWHVuUnA0M1daTW1YMDBFTVA1ZG0vc0FJREE3VjA2Vkx0M0xuVENBcWthN01LVHAwNnBTZWYvUC8vZmUvYnQwOTJkbmFxWDc5K3NkWUFBTWdkUVFFQTNLTzZ2ZmlLWGdwK1V0RjdkeXFnYVF0Ymx3TllGYjEzcC9adTM2YjNJN2JZdEk0eVpjdHIwQnNUTmVpTi9LZmlCd2NIYSt1Ums0VWFmOW15WmZydXUrOHMyc0xEdy9POG5yMzUzL1VlZSt3eFNkTHZ2Lzh1UHo4L09UbzZXbHpmdDIrZmZ2bmxGelZwMHNUcXhvRG56cDFUaFFvVmpQY3Z2ZlNTcWxhdFdxalBjcjMrL2Z0YkRSbTh2THprNysrdjNidDM2NldYWHBLcnE2dWthM3NWOU92WHoraVhrWkdoSDMvOFVYWHIxaldXVndBQVNoNUJBUURjbzl6Y1BSUTZaYlltRFgxRmt4WXNKU3pBYlNkNjcwNU5HdnFLUnMwSWs2dmIzYmVYUnZ2MjdkV2l4YlYvN3ZyMTYyZnhCVm02TnFNZ203WHIwcldORUcvOEFuM3UzRG05K2VhYmF0U29rVWFOR2lVN3U1eW5ZVy9hdEVsZHVuU3hhRnUrZkxrMmJ0eW8xMTkvWFkwYU5kTGh3NGVWbHBhbUkwZU82TWlSSTBYK25FZU9IRkd0V3JWeXREL3h4Qk02ZVBDZ3Z2MzJXejM5OU5OVzc5MjFhNWVTa3BMVXFsV3JJajhmQUZCNEJBVUFjQThMYU5aQ3IwOFAwNVFScjZsWnk5YnEyUDA1VmExZWt3ME9ZVE9weWNuNjQ5ZWoycmhtdWZiODhKMUd6UWhUdzdzMHhQTDA5RFMrNUM5ZXZGaWJOMisydUw1czJUTGp0YlhyRVJFUmV1Q0JCM0tNVzZGQ0JYWHAwa1dyVjYvV2tpVkw5T3Fycitib3MzNzllclZyMTg3WU1QQ0xMNzdRdW5YcjVPUGpveXBWcWtpU2Z2cnBKMjNZc09HbVBtTzJaNTU1SmtkYnMyYk5WTEZpUlVWRVJLaGR1M1k1amtRMG04MWF0MjZkUEQwOWpVQUZBSEJyRUJRQXdEMHVvRmtMdlIreFJXcy9XcXFaYnd6VjN5ZFBLQzBseGRabDRSN2w0dWFtKzMycnFIbnJKL1YreEJhNXVYdll1cVJiWXNDQUFUbG1ERGc1T1duUm9rVXFYNzY4L1AzOXJjNG95RTNQbmowVkd4dXJMVnUyeU1mSEo4ZGVCc25KeWZyNDQ0LzE2cXV2YXUzYXRWcXhZb1dxVkttaVNaTW1xVXlaYS9zcTlPL2ZYLzM3OTgvek9lSGg0ZnJ1dSs5eTNXY2hMM1oyZHVyV3JadmVlZWNkZmZIRkYrcldyWnZGOWExYnR5b3VMazc5K3ZYTHNZUUNBRkN5Q0FvQUFISno5MURma0ZEMURjbDdnek1BeFNjdUxxNUEvZjc1NTU5OCsxU3NXTkhpRjNtVHlhUWhRNGJvMUtsVFZ0ZjJQL0hFRTlxeVpZc1NFeE8xZCs5ZTFhbFRSMlBHakpGN0xyT0p0bS9mcm0zYnRtbkFnQUc2Ly83N0MxUjNRUVFGQlduRGhnMWF1M2F0SG4zMFVmbjQrRWk2dHV6aWswOCtVYVZLbGZUVVUwOFYyL01BQUFWRFVBQUFBR0FEZ3djUExyYXhaczJhcFJvMWFsaTB1YnE2S2l3c1RQYjI5a3BPVHRhYU5XdTBhOWN1U1ZLZlBuMzAwMDgvYWUvZXZXcmF0S2xDUTBQei9OWCsrUEhqT25EZ2dMRlU0VWJuejUrMzJ1N2c0R0J4Z3NLTjdPenM5TnBycituTk45L1VuRGx6Tkd2V0xObmIyMnZ1M0xsS1RrN1d5SkVqY3l4SkFBQ1VQSUlDQUFBQUc4aHZ1djc4K2ZQMTY2Ky82dDEzM3kzeU04eG1zelpzMktBMWE5Ym84dVhMeHBkdUR3OFBEUnMyVEpNbVRkTEpreWVWbkp4c0xEbXc1dmp4NDZwUW9ZSzh2THlzWHM5dGlVSzFhdFUwZCs3Y1BHdXNVYU9HZXZYcXBjOCsrMHhoWVdIeThQRFF6ei8vckM1ZHVxaEJnd1lGL0tRQWdPSkVVQUFBQUdBamNYRngrYzRzdUhGL2dldjE3dDFiM2J0M3o5RnVOcHYxd3c4LzZMUFBQdFBaczJkVnRXcFZoWWFHYXR1MmJmcmhoeDhrU2ZYcjExZi8vdjMxL3Z2dmE5eTRjUm8vZnJ3cVZhcVVZNnlVbEJRZE8zWk1nWUdCdWRZUkdtcDkyVktwVXFYeS9Help1blhycHJpNE9HM2Z2bDJTRkJnWXFENTkraFRvWGdCQThTTW9BQUFBc0xFQkF3WVl2NTd2M2J0WHk1Y3ZWM2g0dUhHMDRlREJnOVc3ZDI4MWI5N2N1TWRhd0dBMm03Vjc5MjZ0WExsU2NYRnhxbENoZ29ZUEg2N0hIMzljSnBOSjI3WnRzK2pmb1VNSEpTY242N1BQUHRQcnI3K3VvVU9IcWxHalJoWjlkdTdjcWF5c0xFVkhSK3ZjdVhPcVVLRkNqdWMrOXRoak4vWDVFeE1UbFpTVVpMdy9jK2FNL3ZyckwrTUVCZ0RBclVWUUFBQUFZR05seTVZMWpqb3NXN2FzSk9uKysrK1h2YjI5MGNmTHk4dnFjWWpaTGx5NG9Ba1RKaWd1TGs1dWJtN3EwNmVQbm43NjZYeFBET2pldmJzOFBUMzEvdnZ2YStyVXFRb0tDdEp6enowbkx5OHZaV1ZsYWYzNjlmTDI5bFo2ZXJwbXo1NnR5Wk1uNTdwWFFXRmxabVpxOCtiTldybHlwWktUazlXbFN4ZloyOXRyM2JwMUNnME5WWnMyYmRTMWExZXI0UVFBb09RUUZBQUFBTndGdkx5ODVPenNyRFp0MnFoUG56NVdOeEc4ZXZXcTFYdmJ0V3NuWDE5ZnpaczNUNUdSa1lxUGo5ZjA2ZE8xYnQwNm5UNTlXc09HRFZQWnNtVTFlZkpralJvMVNnTUhEbFRkdW5XTFhPdmx5NWUxZGV0V2JkeTRVZWZQbjFmbHlwVTFkdXhZMWFwVlM1TFVxRkVqTFYyNlZKczNiOWJXclZ2VnVIRmp0V3JWU2dFQkFXeHVDQUMzQUVFQkFBREFIU0l4TVZIdTd1NDZlL2FzSkZuTU9EQ1pUSm81YzZiRkYrbms1R1JkdlhwVjd1N3V1bkRoZ280ZVBTcG5aMmVyWTllcFUwZmg0ZUZhdVhLbE9uWHFwS2lvS0sxYXRVcTFhOWRXeTVZdFpUS1pOSDc4ZU0yZlAxL2p4bzJUdDdlM01qTXpKVW1mZlBLSjdPM3RaVEtaSkYxYkFwR1ZsYVhNekV4ZHVYSkZUejc1cEh4OGZCUWRIYTBkTzNabzM3NTl5c3pNMUgzMzNhY2hRNGFvVmF0V3hyMlNWTE5tVFlXRmhXbm56cDFhdDI2ZG9xS2lGQlVWSldkblo5V3RXMWR0MjdiVkk0ODhVdXgvZndFQTF4QVVBQUFBM0VZOFBUMVZyVm8xaXkvTzFhcFZrNmVucHlaTW1LQVRKMDVJdWhZTTFLeFowK0xlRzM5dFAzejRzR2JObW1YUmx0ZCtBbTV1YnNZSkJyTm56MWFwVXFVMFlzUUlvNVlHRFJwbzhlTEZpb3lNMUw1OSsvVDMzMy9MM2QxZFgzMzFsVEl5TW1RMm0zT01hV2RucHo1OStpZzZPbHB6NXN5UkpOV3JWMC90MjdkWDA2Wk5MVDduOVV3bWt4NTc3REU5OXRoait2bm5uN1ZseXhaRlJVWHB0OTkrMDhDQkEzUDlEQUNBbTBkUUFBQUFZQ09lbnA3cTFxMmJ4ZDREalJzM1Z1UEdqUzM2WlI4eDZPenNyTk9uVDh0a01xbGF0V3A2K09HSDh4eS9ldlhxZXVxcHA1U1ZsU1ZKOHZYMVZkdTJiUXRVMjBzdnZTUkhSMGVWTDEvZW90M1YxVlVkTzNaVXg0NGRjOXhqTnBzdGxqZVlUQ1pqUThaSEgzMVVHUmtacWxtenByeTl2UXRVUTdhNmRldXFidDI2U2t0TFUwSkNBbnNXQUVBSkl5Z0FBQUFvUmk0dUxrcE5UWldycTJ1K2ZUMDlQZlhzczg4V2VPd0dEUm9ZcHlNVVJMbHk1ZlRLSzY4VXVQLzFhdFNvVWVoN1RDYVR4WEtJRy8zclgvOHFVaTNaWEZ4YzVPTGlVcUMrcWFtcEJlNExBTEJrWitzQ0FBQUE3aWJlM3Q2S2pZMjFkUm4zdk5qWTJFTFBYQUFBWEVOUUFBQUFVSXdDQXdNVkdSbHA2ekx1ZVpHUmtRb01ETFIxR1FCd1J5SW9BQUFBS0ViQndjR0tqbzVXVEV5TXJVdTVaOFhFeENnNk9sckJ3Y0cyTGdVQTdrZ0VCUUFBQU1YSTFkVlZJU0VoQ2dzTEl5eXdnWmlZR0lXRmhXbklrQ0VGMmljQ0FKQVRteGtDQUFBVU0zOS9mdzBiTmt3TEZpeFFRRUNBZ29LQzVPZm54eGZYRXBLYW1xclkyRmhGUmtZcU9qcGF3NGNQVi8zNjlXMWRGZ0Rjc1FnS0FBQUFTb0Mvdjc4V0xseW9pSWlJLzhmZW5RZFVWZTc3SC85c1pnVEZXUndBRXhNTDBVUVQwelJudlE0ZHN2U29aYVYyVHBPYXcwL0xVclBTVENzMU1MWGo2WmhXYWs3aFVDbEpaZzVIS2pIbFpHcE80WVFqQ3NKR0dmYnZEdzdyc05rYjNDaTZVOTZ2Znk3N1djOWE2NHZYN25WOTlyTytqK2JPbmF2azVHUmxabVk2dTZ3N2twZVhsL3o5L1JVUkVhSG82R2dDR1FDNHJwWExXd0FBSUFCSlJFRlVRUVFGQUFBQU40bTN0N2Y2OSsrdi92MzdPN3NVQUFBY1JvOENBQUFBQUFCZ0lDZ0FBQUFBQUFBR2dnSUFBQUFBQUdBZ0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SEJ6ZGdFQUFBQjNLclBackppWUdNWEh4eXM1T1ZtWm1abk9MdW1PNU9YbEpYOS9mMFZFUkNneU1sTGUzdDdPTGdrQWJtc0VCUUFBQURmQjd0MjdGUjBkcmZEd2NEMy8vUE1LREF6a0FmWW1NWnZOU2twS1VseGNuSVlORzZaaHc0YXBTWk1temk0TEFHNWJCQVVBQUFDbGJQZnUzWm8xYTVaR2pScWxzTEF3WjVkengvUDI5bFpJU0loQ1FrS1VtSmlvR1RObWFPVElrV3JjdUxHelN3T0EyeEk5Q2dBQUFFcVIyV3hXZEhTMFJvOGVUVWpnQkdGaFlSbzFhcFNpb3FKa05wdWRYUTRBM0pZSUNnQUFBRXBSVEV5TXdzUEQxYWhSSTJlWFVtYUZoWVVwUER4Y01URXh6aTRGQUc1TEJBVUFBQUNsS0Q0K1hoMDdkblIyR1dWZXg0NGRGUjhmNyt3eUFPQzJSRkFBQUFCUWlwS1RreFVZR09qc01zcTh3TUJBSlNjbk83c01BTGd0RVJRQUFBQ1Vvc3pNVEhZMytCUHc5dlptTzBvQXVFNEVCUUFBQUFBQXdFQlFBQUFBVUFSTGJxNnpTd0FBNEpZaktBQUFBTEREcTF3NW5UcWU1T3d5QUFDNDVRZ0tBQUFBN0FpOXI1bCszNXZvN0RKSzNjNmRPelZreUJDZFBuM2FLZmZQeWNsUlpHU2t0bXpaNHBUN0F3Q3V6YzNaQlFBQUFQd1o5ZW8zVUpPRy8xMC9iUGhLYmJ2MnVDbjN5TW5KVVZaV2xzMjR1N3U3WEYxZEpVa3JWNjRzOWhvTkd6WlVhR2lvdy9mODRvc3ZWTGR1WGRXb1VjUGhjOWF1WGV2dzNJSjY5ZXJsMEx3clY2NW8yN1p0RHMxdDBxU0pxbFNwY2wzMUFBQWNRMUFBQUFCZ3g0T2Qvay90L3ErWFBuanpWZFVPcXF2Z2hvNC9qRHNxSmlaR24zNzZxYzM0MDA4L3JjaklTRW15ZTd5ZzNyMTdHMEZCNzk2OWk1eTNhdFVxZmYvOTl6cHc0SUFrR2RjdmFPTEVpUW9QRDdjWi8vampqNHV0b1NpT0JnV1hMMTlXVkZTVVEzTW5UcHhJVUFBQU54bEJBUUFBUUJHR1Q1aWlsNTk1WEMvMDdhbStnNTVWeEVNZFZTL2tIcFh6OFMzZCt3d2ZidnhzNzRHNWQrL2VldkxKSjIzR0N6L3NqeHc1VXBKMDhPQkJyVm16UmkrOTlKS3hNaUV0TFUwTEZ5NVVwMDZkMUs1ZE8rTWNpOFdpV2JObUtUMDlYUUVCQVVYV1dMdDJiWDM0NFljTy9UNHZ2dmlpVHB3NDRkQmNTYXBTcFlwaVltSWNuZzhBdUxrSUNnQUFBSXBRb1dJbFJTOWRyY1VmUmV2emo2SzFaUDYxSDVSOUd6UlRwM3NEdEdqOUZ0VUtyT3ZRZlRwMDZHRDg3T2czNi9hMGFkTkdrblQ0OEdFRkJBUllCUUpUcDA2VjJXeld3SUVENWVmblo0eXZYNzllNTgrZjEzUFBQYWRxMWFwZDk3MnZwWGZ2M3NvdHNJdkUrKysvci9mZmYxK1NDQWtBNEUrR29BQUFBS0FZYm03dWV2TEZVZnJMZ0tmMTQ1Wk5TajZlSkl1bDZQbXJ2dDJzSjE4Y3BmSitGVzlka1lYczJiTkhEUnMyTkQ2dldMRkM4Zkh4NnRTcGs5TFMwcFNXbGlaSnlzek0xS0pGaTFTdlhqMDFhdFJJeDQ4Zmx5UlZyMTVkSGg0ZXBWcFRkSFMwTEJhTERodzRvS2lvS0EwYU5Fak5talVyMVhzQUFFb0hRUUVBQUlBRC9DcFZWdWVISDczbXZMeWdZR1NwM3Z2SWtTTmF2MzY5UTNQUG5EbWpRNGNPNmJISEhwTWtwYWVuYTkyNmRRb0xDOVBHalJ1MWNlTkdtM01PSHo2c29VT0hHcCtuVHAycWUrNjV4MnBPUmthR3Z2dnVPNGRxeU1qSXNCbXJYYnUySkduNzl1MlNwTXFWSzZ0T25Ub09YUThBY0dzUkZBQUFBRGhaVWxKU3NjZDM3ZHFsWGJ0Mk9YU3RyVnUzeW1ReXFXclZxc1lLZ2VuVHA4dlgxMWNEQmd6UXpKa3pkZGRkZDBuSzYzSHc0b3N2cW5QbnpwS2s0OGVQV3dVR0JhV2twTnpRYXhINUVoSVNyRDViTEJadDNyeTVSTmRvMGFLRnlwVXJkOE8xQUFEc0l5Z0FBQUJ3c29MTkRPMTU3TEhIOU1RVFQ5aU1GMjVtYUxGWTlPMjMzOHBpc1dqTW1ESEcrSUlGQytUbWRtUC83Q3VOWm9abno1N1YvdjM3SmVXOTlyQi8vMzdWcjE5ZnMyYk5LbEV0VVZGUkNnd01MTkU1QUFESEVSUUFBQUE0MmJScDA0eWZYMzc1WmVQbm5Kd2NTWktMaTR0RDEvbnh4eDkxNnRRcFNYa05BdFBUMC9YNDQ0OWJ6VGx6NW96YzNkMk56eWtwS2NiS2d6Tm56bHpmTCtDZ3VMZzRWYTVjV2VmUG45ZUdEUnQwOU9oUkRSOCszRzR6dzJYTGxtbng0c1UwT2dRQUp5QW9BQUFBY0xLUWtCQzc0NW1abVpJa0x5K3ZhMTdEWXJGbytmTGxjbkZ4c2RwZG9MQ3BVNmRhZlY2OGVMRVdMMTVjZ21xdlQxWldsdGF2WDY5Mjdkb3BKaVpHRHovOHNINzU1UmZObWpWTDlldlhWOVdxVldVeW1heENqSUxNWnJPOHZiMXZlcDBBQUlJQ0FBQ0FQNjFMbHk1SmNxeVo0Wll0VzNUdzRFRjE2ZEpGc2JHeE5zY3QvOTJxb2VDeS9aTDBLTGpSWm9icjE2L1hwVXVYMUtWTEY4WEV4TWhrTW1ubzBLRnEyN2F0YXRXcXBaVXJWMnJWcWxWNisrMjNGUlFVWkhYdTBxVkxGUmNYcHpsejVoUVpKQUFBU2c5QkFRQUF3Si9VNmRPbkplV0ZBRnUyYkNsMmJ1M2F0WFhQUGZlb1I0OGVkb09DSzFldVNKSThQVDJ2cTVZYmFXWjQ5ZXBWTFZ1MlRLMWF0VktOR2pXTWNSY1hGOTEzMzMyNmV2V3ExcTFicDZwVnE5cnRQUkFhR3FxbFM1ZHF3NFlONnRtejUzWFZBQUJ3SEVFQkFBQ0FreDA1Y3NUdStNR0RCeVhsTlNPc1ZLbVN6ZkdDelF5RGc0TTFaY29VblR4NTB1NjFVbEpTSkVrWExseFFWbGFXMWJnalBRcHVwSm1oaDRlSC9QMzliZm9sNVB2bW0yK1VrcEtpWjU5OVZpYVR5ZVo0V0ZpWVFrSkN0SExsU25YcDBrVWVIaDRPMVFFQXVENEVCUUFBQUU0MmN1Ukl1K1BidDI5WFlHQ2czWkRBbnVLYUh1WnZ3VGh1M0RpcjhWdlZvMkQ4K1BIeTgvTXpHalRteThqSTBNcVZLM1gzM1hlclpjdVdSWjdmcDA4ZlRaNDhXUnMyYkZDdlhyMXVkcmtBVUtZUkZBQUFBRGhaNFFhRDFhdFhWM3g4dkk0Y09hSkJnd1pkMXpVTGI1MjRlL2R1QlFVRjZZTVBQckNhNDJpUGdodmw1K2RuZDN6NTh1VktUVTIxMnUzQm5tYk5tcWxXclZwYXRXcVZ1blhyUnE4Q0FMaUpDQW9BQUFDY0pDQWdRQTgrK0tEdXVlY2VxL0dMRnk5cTNyeDVxbHk1c3JwMTYzWmQxNTQ5ZTdieHM3dTd1N1p2MzY3MjdkdGZkNjFwYVdrT2IxV1lscGJtMEx5elo4OXF6Wm8xYXQyNnRVSkRRNjJPWldkblczMDJtVXpxMmJPbi92R1BmMmpIamgxcTA2YU5ZNFVEQUVxTW9BQUFBTUJKV3JSb29SWXRXbGlOWldSa2FQTGt5YnA0OGFKZWUrMDFvL2xnYm02dUxCYUxYRjFkSlVtLy8vNjdKTW5OemZxZmMrN3U3Z29NREZTZE9uV01zWVVMRnlvakkwTnQyN2ExVzhlcFU2Zms0ZUdoZmZ2MjJiMm1KS1dtcHVxVFR6NjV2bCswQ05XcVZkTzc3NzRyUHo4L1hieDRVWWNPSFpLUGo0K3lzN08xZmZ0MitmajRXTTN2MEtHRGdvS0NiRUlGQUVEcElpZ0FBQUQ0RTVrOGViSU9IanlvZnYzNnFYbno1c1o0VWxLU1Jvd1lJVmRYVjdtNXVSbTdHTng3NzcxVzU5ZW9VY05xZDRMMDlIU3RYNzllalJvMVVraElpTjE3TGx5NFVEdDI3RERPcjF1M3JzMmNHMmxtV0p4NjllcEp5dHZoNGEyMzNySTYxcWRQSDZ2UFhsNWVoQVFBY0FzUUZBQUFBUHlKREI0OFdELysrS1A2OWV0bk5WNm5UaDFGUmtZcUt5dExPVGs1Y25WMVZWaFltTzY3Nzc1aXIrZmo0NlBSbzBlclZxMWFOc2MrLy94emVYcDZxbkhqeHVyV3JadGNYRnpVb0VFRG0vZi9IM3JvSVZXdVhObmgzNkZGaXhhNmNPR0MzV091cnE1YXRteVp6VDJxVjYrdVNaTW1LVGMzVnlhVFNWV3JWbFZBUUlERDl3UUFsQjZDQWdBQWdGTGs1ZVVsczlrc2IyL3Y2enEvZnYzNnFsKy92czI0bTV1Ym5uNzY2ZXU2WnNHVkNRWGxMKzJ2VWFPR2F0U29VZVQ1UmUzS1VKU25ubnFxMk9QMnRqYzBtVXpYREQxS3dtdzJ5OHZMcTlTdUJ3QmxTZEY3NkFBQUFLREUvUDM5amEwSTRUeEpTVW55OS9kM2Roa0FjRnNpS0FBQUFDaEZFUkVSaW91TGMzWVpaVjVjWEp3aUlpS2NYUVlBM0pZSUNnQUFBRXBSWkdTa0VoSVNsSmlZNk94U3lxekV4RVFsSkNRb01qTFMyYVVBd0cySm9BQUFBS0FVZVh0N2E5aXdZWm94WXdaaGdSTWtKaVpxeG93WkdqNTgrSFgzaVFDQXNvNW1oZ0FBQUtXc1NaTW1HakZpaEQ3NDRBT0ZoNGVyWThlT0Nnd001TUgxSmpHYnpVcEtTbEpjWEp3U0VoSTBjdVJJTlc3YzJObGxBY0J0aTZBQUFBRGdKbWpTcEltaW82TVZFeE9qdVhQbktqazVXWm1abWM0dTY0N2s1ZVVsZjM5L1JVUkVLRG82bWtBR0FHNFFRUUVBQU1CTjR1M3RyZjc5KzZ0Ly8vN09MZ1VBQUlmUm93QUFBQUFBQUJnSUNnQUFBQUFBZ0lHZ0FBQUFBQUFBR0FnS0FBQUFBQUNBZ2FBQUFBQUFBQUFZQ0FvQUFBQUFBSUNCb0FBQUFBQUFBQmdJQ2dBQUFBQUFnSUdnQUFBQUFBQUFHQWdLQUFBQUFBQ0FnYUFBQUFBQUFBQVlDQW9BQUFBQUFJQ0JvQUFBQUFBQUFCZ0lDZ0FBQUFBQWdJR2dBQUFBQUFBQUdBZ0tBQUFBQUFDQWdhQUFBQUFBQUFBWUNBb0FBQUFBQUlDQm9BQUFBQUFBQUJnSUNnQUFBQUFBZ0lHZ0FBQUFBQUFBR0FnS0FBQUFBQUNBZ2FBQUFBQUFBQUFZQ0FvQUFBQUFBSUNCb0FBQUFBQUFBQmdJQ2dBQUFBQUFnSUdnQUFBQUFBQUFHQWdLQUFBQUFBQ0FnYUFBQUFBQUFBQVlDQW9BQUFBQUFJQ0JvQUFBQUFBQUFCZ0lDZ0FBQUFBQWdJR2dBQUFBQUFBQUdBZ0tBQUFBQUFDQWdhQUFBQUFBQUFBWUNBb0FBQUFBQUlDQm9BQUFBQUFBQUJnSUNnQUFBQUFBZ0lHZ0FBQUFBQUFBR0FnS0FBQUFBQUNBZ2FBQUFBQUFBQUFZQ0FvQUFBQUFBSUNCb0FBQUFBQUFBQmpjbkYwQUFBQUE0QXhtczFreE1UR0tqNDlYY25LeU1qTXpuVjBTbk1ETHkwdisvdjZLaUloUVpHU2t2TDI5blYwUzRIUUVCUUFBQUNoemR1L2VyZWpvYUlXSGgrdjU1NTlYWUdBZ0Q0aGxsTmxzVmxKU2t1TGk0alJzMkRBTkd6Wk1UWm8wY1haWmdGTVJGQUFBQUtCTTJiMTd0MmJObXFWUm8wWXBMQ3pNMmVYQXlieTl2UlVTRXFLUWtCQWxKaVpxeG93WkdqbHlwQm8zYnV6czBnQ25vVWNCQUFBQXlneXoyYXpvNkdpTkhqMmFrQUEyd3NMQ05HclVLRVZGUmNsc05qdTdITUJwQ0FvQUFBQlFac1RFeENnOFBGeU5HalZ5ZGluNGt3b0xDMU40ZUxoaVltS2NYUXJnTkFRRkFBQUFLRFBpNCtQVnNXTkhaNWVCUDdtT0hUc3FQajdlMldVQVRrTlFBQUFBZ0RJak9UbFpnWUdCemk0RGYzS0JnWUZLVGs1MmRobUEweEFVQUFBQW9Nekl6TXhrZHdOY2s3ZTNOOXRsb2t3aktBQUFBQUFBQUFhQ0FnQUFBQUFBWUNBb0FBQUFBQUFBQm9JQ0FBQUF3RUVKQ1FsYXNHQ0IzV01MRml4UVFrTENMYTVJU2tsSjBjQ0JBN1Y5Ky9aaTUvMzY2NjhhT0hDZ2poNDllbDMzV2JSb2tTSWpJNi9yM0o5KytrbXhzYkc2ZXZXcXpiRTllL2JvKysrL3Y2N3I1bnZ6elRjMWI5NjhHN29HZ1A5eGMzWUJBQUFBd08zaXQ5OSswK3JWcXpWbzBDQ2JZNnRYcjVhSGg0ZkN3OE50anYzKysrODZjZUxFTmEvZnJsMjdFdGVVbTV1cnRMUTB1dy9oQldWblp5c3RMVTNaMmRrbHZzZU4rdkxMTDNYcTFDbDE2dFRKNXRoWFgzMmxuVHQzcWw2OWV0ZTFJOFg1OCtlMWE5Y3VEUnc0c0RSS0JTQ0NBZ0FBQU1CR1ptYW10bXpaWWpOKzVNZ1JTZEszMzM1cjk3d2pSNDdZUFhia3lCRjkvZlhYMTd6dnJGbXppajBlRVJHaGNlUEdTWktPSHo4dVNicDA2WktrdkpVRitXUDJuRHQzVHBKMDl1eFplWGw1U1pMYzNOems3KzkvemJwdVJHcHFxdmJ0MjZmSXlFaTV1Tmd1YUg3MjJXYzFkT2hRYmQyNlZRTUdETGptOVlwYTFiQm8wU0l0V3JTb3lQTmlZbUljTHhvbzR3Z0tBQUFBZ0VKU1UxUDE0WWNmRm5tOHFHTS8vL3l6ZnY3NVo1dnhtSmdZUGZyb294b3laSWhHakJoaHRYSWdNakpTVHovOXRDSWpJN1YwNlZJdFhicFVNMmZPbEx1N3U5VTFKa3lZSUY5ZlgrUHowS0ZEclk0dlhMaFFDeGN1dk9idk5tM2FOT1BuYXRXcWFmNzgrWktrcEtTa1lzOUxUVTExYUo2Zm41LzgvUHlNejF1M2JwWEZZbEhuenAyTGZYVmgyYkpsV3Jac21jMTRhR2lvcGt5WllqWFd2WHQzZGUvZXZkZzY4bjM5OWRjT2hUUUEvb2VnQUFBQUFMZTFyUnUvMGRxbG4rclhYM1lxTXlPajJMbStEWnFwMDcwQldyUitpMm9GMWkxeVh2WHExZTErQS8zNTU1OXIrZkxsZG85RlJrYXFUNTgrZXZ6eHgwdjhPK1FMRGc2V0pKVXJWMDQxYXRRd3hzMW1zeTVldkdpMU5EKy9odlBuejlzTklBcmJ2WHUzWG4vOWRiMzMzbnVxWDcrK3pmSGh3NGM3Vk9PMTVoWCtNNGlOalZXTEZpMVVzMlpOalJneHdxRjdGRlN4WWtXYnNRb1ZLcWhPblRvT25WK2hRb1VTM3hNbzZ3Z0tBQUFBY0Z1NmxISkJVVys5cHMzcjF5a28rRzQ5MkxHYmF0WUpsTW5POHZaOHE3N2RyQ2RmSEtYeWZyWVBuL1pzM0xoUnpabzFVNlZLbFNSSkR6endnTjBIVDdQWnJPZWVlMDZOR2pWU2JtNnVybHk1SW05dmI3dlhMTzRWZ2Z4dzRQVHAwMVpCd2VIRGgyV3hXSFRYWFhjVldldXNXYk91K2VwQ2NkNTQ0NDBpai8zblAvL1I4dVhMSlVtMWE5ZlczLy8rOXlMbkZxejd3SUVET25yMHFORS80SHA2TU5pVHYvSUN3TTFCVUFBQUFJRGJUbloybGw3NTJ4TTZjK3FFSnM2Y3A3WmRlemgwWGw1UU1OS2h1UmtaR1ZxeVpJbFdyMTZ0ZDk1NVI5N2UzbHE4ZUxHT0hEbWlybDI3eXNQRHc1aTdidDA2ZmY3NTUxcXhZb1ZXckZpaDJOaFl2ZkRDQzNZYkd4YjNpa0RObWpYbDZ1cXFZOGVPcVhIanhzYjRnUU1IWkRLWjdLNEV5UGZVVTAvcC92dnZML0w0L3YzN0ZSMGRYZVR4SmsyYTJCM1B5c3JTL1BuejVldnJxOHVYTCt2U3BVdTZldlZxc2ZmS3QyTEZDa2w1S3lUeWxXVG5oTjY5ZSt2Sko1KzBHZWZWQStEbUlpZ0FBQURBYldmeFI3TjErTUJ2bXJOc25ZSWJodDZVZTVRclYwNlRKazNTMkxGak5YUG1USGw1ZVduWHJsMmFNR0dDVlVnZ1NSYUxSWkprTXBuVXRXdFg3ZCsvWDIrKythWjY5T2lodi8zdGIxWno3ZlVveU9mdTdxN2F0V3ZyOE9IRFZ1ZnMzYnRYUVVGQlZnL2N0OHFTSlV0MDVjb1Z0Vy9mWG12WHJsV2ZQbjAwYjk0OGhZYUdGbHZQMGFOSDlkTlBQOW1NejU0OTIrRjdGL1hhQUs4ZUFEY1hRUUVBQUFCdUs1ZFNMdWp6ajZMVWQvQnpOeTBreUJjUUVLREJnd2Zyd3c4L2xLdXJxOGFPSGF2NzdydlBabDUrVU9EcTZpby9QeitOSHo5ZU1URXhjbk1yK1QrM0d6WnNxTVRFUk9OelRrNk9mdjMxVjNYdTNMblk4eHh0WmxnU3UzYnQwcGRmZnFsWFhubEYrL2Z2bHlUMTZORkQzMzc3cldiUG5xMnhZOGNXZWU0bm4zd2lUMDlQWldabVdvMDcrb0JmSEY0OUFHNHVnZ0lBQUFEY1ZuN2Nza2s1MmRscStWREhtMzZ2dlh2M0dwMzR2YjI5RlJxYUYwd1UzZ0x4OTk5L2w4bGtzaHJQMzZFZ1BqNWVFUkVSeG5oT1RvNnVYcjFhNUQzRHdzSVVHeHVya3lkUHFsYXRXa3BNVEZSR1JvYWFOMjllYksyT05qTjAxTW1USi9YKysrK3JUWnMyaW9pSU1JSUNOemMzRFIwNlZLKysrcXBXclZxbDNyMTcyNXk3WThjTy9mTExMK3JmdjcrV0xGbGlkYXk0TFJ3THExQ2hndDBWQWJ4NkFOeGNCQVVBQUFDNHJTUWZ6OXVlNzY0R0RXL2FQVkpTVXZUcHA1OXEwNlpOYXRpd29WNTQ0UVc5K2VhYit1cXJyL1RYdi82MXlPMFI3WTBIQndkYkJRWFIwZEhGOWdvSUR3K1hxNnVydG03ZHFyNTkrK3FISDM1UXBVcVYxS2hSSTJPT3ZmZjhIVzFtK1AvKzMvK3orcnhzMlRLYlZ5a3VYcnlvdDk1NlM3Nit2bnJ1dWVkc3J0R3dZVVAxNmROSG4zNzZxU3BYcm13VFVDUWtKT2orKys5WHMyYk5iSUtDd3RzNkZxZW9IZ1c4ZWdEY1hBUUZBQUFBdUszOGQ1Vy95dm40M3JSN1pHVmw2ZGRmZjlXUUlVUFV2WHQzWGIxNlZSVXJWdFRHalJ2MTE3LysxV1o3eENsVHB1aW5uMzdTRzIrOFVXUlR3SHhEaGd5eENnNEs3eURnNCtPajVzMmJLelkyVnAwNmRkTFdyVnYxOE1NUHkyUXlHWE1LditmLy9mZmZhOFdLRmVyYnQ2L2F0bTJyckt3c25UbHpSdFdxVlpPSGg0ZSsrdW9yclYrL1hvTUhEMWJUcGsydHpuVjNkN2Y2bkpxYXFrbVRKdW5peFl0NjU1MTNpdXhEMEs5ZlB4MDhlRkJSVVZHeVdDeHEzNzY5Y2F4bno1N3k4ZkZSU2txS3pYbjJ0cFlzS1Y0OUFHNHVnZ0lBQUFDZ2tPclZxMnZldkhreW1VeXlXQ3lLam83V3hZc1haYkZZZE96WU1RVUVCQmh6TFJhTERoNDhLQ2x2eWYyMWdvTHk1Y3VyZXZYcXhjN3AyYk9uSmt5WW9Ba1RKc2hpc2Rnc3N5LzRiZm8zMzN5amxTdFhxbDI3ZGhvd1lJQ2t2QjBPcGs2ZHFxbFRwNnBldlhwNjVwbG5kT0xFQ1MxY3VGQ2VucDdxMHFXTDNmdW1wS1RvOWRkZjE0a1RKL1RhYTY4cEtDaW95QnBOSnBQR2pCbWo4ZVBIS3lvcVNtZk9uRkhmdm4xbE1wa1VHQmhvWEsrd0czMzFvRisvZmdvTUREVHVJZVVGTyt2WHIxZXZYcjFzcnBHVWxLU2twQ1NIN3dtQW9BQUFBQUN3eTJReUtUYzNWeDkrK0tGKy9QRkhQZi84ODVvelo0Nk9IajFxRlJUczI3ZFBLU2twYXR5NHNUWnYzcXlCQXdlV2VIZUNsSlFVL2Z6enowcE5UVldIRGgwVUZoYW1zTEF3SlNZbXFuZnYzcXBjdWJMTk9WZXVYTkhISDMrczJOaFlQZkRBQXhvMmJGaVIxM2QxZGRXcnI3NnFTWk1tYWM2Y09VcElTTkNRSVVOVXJWbzFZODZ4WThmMDVwdHY2dno1OHhvNWNxVGRyUjBMOC9MeTBxUkprL1Q2NjY5cnlaSWxPbkRnZ0lZTkc2YUtGU3NXZVU1SlhqM28xNitmK3ZYckp5a3ZrRm05ZXJXNmQrK3VDaFVxYVB2MjdRb01ERlNkT25XMGJkczJiZGl3UWE2dXJqWXJOT3JVcWFNclY2NW96cHc1ZXVHRkZ4eStOMUNXRVJRQUFBQUFkcVNrcEdqbXpKbmF0MitmWG4zMVZZV0dobXJPbkRtNmNPR0MxYnlWSzFmS3o4OVBMNzMwa2w1NDRRVjk4Y1VYR2pSb2tNMzFNakl5Sk9VMVNEeDE2cFNPSHordVk4ZU9TWkpXcjE2dDFhdFg2NTU3N2xHSERoMTA4ZUpGblRwMVNsTGVOb01XaThYcTFZTmR1M1pwL3Z6NU9ubnlwUDd5bDc5bzllclZldlRSUjIzdU9XN2NPS3ZQVmF0VzFXT1BQYWJWcTFjcklTRkJEejMwa0o1KyttbWxwS1RvNVpkZjFwVXJWelJpeEFpMWFkUEdiaDhFeWJZL1FvY09IVFI1OG1STm56NWRPM2Z1MU1xVkt6Vmt5SkJpLzJ3TEJnQkZLWHlmUFh2MjZKTlBQbEdWS2xYVXBrMGJUWjgrWFFNR0RGRGZ2bjNWdW5Wci9mNzc3NHFKaVZHVktsV01QNHU5ZS9lcVhyMTYrdTIzM3hRYkc2dUFnQUM3cXc0QVdDTW9BQUFBQUFvNWZ2eTR4bzRkSzI5dmI3Mzk5dHVxWDcrK3BMeFZCams1T2NhOGJkdTI2ZWVmZjliZ3dZTlZwVW9WOWVyVlN5dFhybFRUcGsydHRsRjg5ZFZYdFhmdlhrbFNiR3lzS2xldXJNREFRTjEzMzMxS1NrcFNyMTY5OU5oamo4blB6MDltczFsdnYvMjJVbE5UOWZEREQydk5talg2NUpOUGpQQWhLeXRMMzN6empjeG1zOGFORzZlSWlBaWJyUk9QSGoycTk5NTdUNk5HalZLOWV2V01jWGQzZDlXb1VVTmR1blJSVEV5TWtwS1NWSzVjT2ZuNCtPaVJSeDVSM2JwMWRmLzk5MHVTaGc4ZmJuWE5iZHUyYWVmT25UYmpOV3ZXbExlM3R5Wk1tS0JObXpaWjlTb29UZDkrKzYxOGZYM1ZzbVZMdThlZmV1b3BuVHAxU24vODhZY1JyRVJGUmFsT25Ub2FOMjZjVHB3NG9VOCsrVVRCd2NHNjk5NTdiMHFOd0oyQ29BQUFBQUFvcEU2ZE9obzhlTEFlZU9BQitmajRTSkxPbmowcmk4Vml2RE8vZCs5ZVJVZEhLeVFrUkQxNjlKQWs5ZTNiVnovKytLUGVlZWNkalJzM3p1aFgwSzVkTzdWdTNWcDE2OVpWVUZDUXNYV2lKSzFaczBaVnFsU1JuNStmMHRMU05IbnlaQjA0Y0VBdnZmU1MycmR2cjR5TURLMWV2Vm9tazBsUFBmV1UzTjNkOWNvcnJ5Z3pNOU40eGFId0RnRHA2ZW1TcEdyVnF0bmRIYUI2OWVvMlMvVDc5T2xqOWJsRGh3NVduNDhmUDY2ZE8zZmFqT2R6Y1hGUng0NDNaOHZLYytmTzZkLy8vcmQ2OWVwbDFYd3hOemZYK05sa01tbjA2TkhHRGc2cHFhazZmZnEwSG56d1FibTZ1bXJNbURFYU9YS2tQdnZzTTczOTl0czNwVTdnVGtGUUFBQUFBTmpSc1dOSDdkeTVVNzYrdnNySnlkSHk1Y3RsTXBuVXFGRWpmZmZkZDVvM2I1NnFWS21pY2VQR3lkWFZWWkxrNGVHaDhlUEhhOXk0Y1hyenpUY1ZHUm1weHg1N3JNam1nUVVkUG54WTA2Wk4wK25UcC9YMDAwOGIzOHcvLy96ek9uZnVuR0ppWW5UczJERzkrT0tMcWx5NXN0NTU1eDN0MmJPbjJHc1dmdldnc05MWWdlQjZsSFRYZ2gwN2RzaGtNcWxuejU3R1dLVktsYlIxNjFiVnIxOWZYbDVlVnZNek16TzFmdjE2V1N3V1k1ZUhpaFVyNnZYWFg3OW1JMGtBQkFVQUFBQ0FYU2FUU2ZQbXpkTzVjK2NrU1c1dWJobzhlTEEyYmRxa0w3NzRRaUVoSVhybGxWZHNHdmRWcjE1ZDA2Wk4wL1RwMDdWeTVVb2RQWHBVRXlaTUtQWmVDUWtKK3ZUVFQ1V2JtNnUvL2Uxdnhnb0Y2WCtOQ0tkT25hcWRPM2ZxaHg5K1VHUmtwSVlQSDY3TXpNelMvOFZ2Z2U3ZHU5dnM1RkJZd2FhSFBYdjJWTnUyYmExMlFIanFxYWMwZCs1Y1RaNDgyZTc1Ym01dWlveU1WR2hvcURGV3QyN2RHeXNjS0NNSUNnQUFBSUFpVEpnd1FaY3ZYNWFycTZ2cTFLa2pYMTlmblQ5L1hxNnVybnIwMFVlTmxRU0ZWYTFhVlZPblRsVmNYSnhhdFdwVjdEMnFWYXVtVnExYXlkL2ZYeTFhdEZEejVzMXQ1dVN2VklpTGl6TldKMVN0V3ZYR2Y4RVNhTisrdlVKQ1FrcDBqb2VIaHdJREErWHA2V21NQlFZR0tpQWd3TzRyRVFVRkJnYkt6OC9QK0Z4NG04UjI3ZHFwVmF0V1NrbEpzWG9GUWNwN0RhSlNwVXJHYXdnQVNvYWdBQUFBQUdXR2w1ZVh6R2F6dkwyOUhab2ZGQlJrTTFhbFNoWDE3ZHYzbXVlNnVybzY5TXJCL1BuekhhckYwZXZkTEFFQkFWYmJRam9pTURCUVVWRlJWbU9GUHhmRmtYa2VIaDZxVWFOR2lXcHloTmxzdG5tZEFTaExYSnhkQUFBQUFIQ3IrUHY3S3lrcHlkbGw0RTh1S1NsSi92Nyt6aTREY0JxQ0FnQUFBSlFaRVJFUmlvdUxjM1laK0pPTGk0dFRSRVNFczhzQW5JYWdBQUFBQUdWR1pHU2tFaElTbEppWTZPeFM4Q2VWbUppb2hJUUVSVVpHT3JzVXdHa0lDZ0FBQUZCbWVIdDdhOWl3WVpveFl3WmhBV3drSmlacXhvd1pHajU4dU1OOUxJQTdFYzBNQVFBQVVLWTBhZEpFSTBhTTBBY2ZmS0R3OEhCMTdOaFJnWUdCUEJpV1VXYXpXVWxKU1lxTGkxTkNRb0pHamh5cHhvMGJPN3Nzd0trSUNnQUFBRkRtTkduU1JOSFIwWXFKaWRIY3VYT1ZuSnlzek14TVo1Y0ZKL0R5OHBLL3Y3OGlJaUlVSFIxTllBU0lvQUFBQUFCbGxMZTN0L3IzNzYvKy9mczd1eFFBK0ZPaFJ3RUFBQUFBQURBUUZBQUFBQUFBQUFOQkFRQUFBQUFBTUJBVUFBQUFBQUFBQTBFQkFBQUFBQUF3RUJRQUFBQUFBQUNGUmhxNkFBQWdBRWxFUVZR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dURtN0FBQUFBTUFaekdhelltSmlGQjhmcitUa1pHVm1aanE3SkFCL2NsNWVYdkwzOTFkRVJJUWlJeVBsN2UzdDdKSnVDb0lDQUFBQWxEbTdkKzlXZEhTMHdzUEQ5Znp6enlzd01QQ08vUWMvZ05Kak5wdVZsSlNrdUxnNERSczJUTU9HRFZPVEprMmNYVmFwSXlnQUFBQkFtYko3OTI3Tm1qVkxvMGFOVWxoWW1MUExBWEFiOGZiMlZraElpRUpDUXBTWW1LZ1pNMlpvNU1pUmF0eTRzYk5MSzFYMEtBQUFBRUNaWVRhYkZSMGRyZEdqUnhNU0FMZ2hZV0ZoR2pWcWxLS2lvbVEybTUxZFRxa2lLQUFBQUVDWkVSTVRvL0R3Y0RWcTFNalpwUUM0QTRTRmhTazhQRnd4TVRIT0xxVlVFUlFBQUFDZ3pJaVBqMWZIamgyZFhRYUFPMGpIamgwVkh4L3Y3REpLRlVFQkFBQUF5b3prNUdRRkJnWTZ1d3dBZDVEQXdFQWxKeWM3dTR4U1JWQUFBQUNBTWlNek01UGREUUNVS205djd6dHVlMVdDQWdBQUFBQUFZQ0FvQUFBQUFBQUFCb0lDQUFBQUFBQmdJQ2dBQUFBQWlwQ2JtNnZVMUZUbDVPU1UyalZQbmp5cExWdTJsTnIxL3N4eWMzUHRqaDg5ZWxUYnQyKzNHZCsrZmJ1T0hqMTZrNnR5M0h2dnZhZE5telk1dTR3aTdkeTVVME9HRE5IcDA2ZWRYWXFOWDM3NVJWOTk5Wlh4K2ZqeDQ3cDgrZkl0clNFbkowZVJrWkZsNXIrMzB1VG03QUlBQUFDQVA2dVRKMDlxNk5DaGV1T05OOVNrU1JOalBESXk4cHJuRGhreVJMMTY5YklaMzdsenB6NysrR08xYWROR2twU2RuVjJpanVtMWF0V1NpNHVMY3RQTittUFVaRlZvLzRDcTlPc3BTYkprWmVsSzBrbUhyeVZKWHNGQnlzM0kxS1gxbTR1YzQ5dXlxUzUrODcxRDE2dnlSS1JjUEQyMFlNRUNIVGx5UkcrODhZWk1KcFBWbkxpNE9LMWR1OVptNy9ucDA2ZXJWNjllR2pKa1NJbCtoNXRsNjlhdHFsU3BrdHEzYjMvTnVUazVPY3JLeXJJWmQzZDNsNnVycXlScDVjcVZ4VjZqWWNPR0NnME5kYmkrTDc3NFFuWHIxbFdOR2pVY211L0kzOXVpTkdqUVFOT25UM2Q0L3FaTm03UjU4MmIxNk5GRE9UazVtanAxcWxKVFUvWE1NOC9vb1ljZUt2Szh0V3ZYWGxkOTl2NWJzK2ZLbFN2YXRtMmJRM09iTkdtaUtsV3FYRmM5dHp1Q0FnQUFBT0E2dEduVFJzMmFOYk43Yk5hc1dRNWZKems1V1VPSERuVjQvb0lGQzFTcFVpV1ozTjFrTXBsMGJPdzd1bkxrbUdxOThweXVIRDZtZloyZmRQaGFrblJmMGxabFgwalJIeVBlS25KTzhPSlpPdkZHbEVQWHEvUklWN2w0ZXFoZXZYcGF2WHExdnZqaUMvWHIxNjlFTmQxcVgzenhoVFp1M0tqNTgrZGY5elZpWW1MMDZhZWYyb3cvL2ZUVHhnTzZ2ZU1GOWU3ZDJ3Z0tldmZ1WGVTOFZhdFc2ZnZ2djllQkF3Y2syUThBSms2Y3FQRHdjS3V4MmJObjI3MWVXbHFheG8wYnArZWVlMDZOR2pXeU84ZlQwN1BZMm92ajZ1cXF0OTU2UzdObXpkTE1tVE4xNHNRSkRSZ3d3TzdjanovKytMcnU0V2hRY1BueVpVVkZPZlozZWVMRWlRUUZBQUFBd08wb056ZFh2KzFPME43ZENUS25wMTl6L3FJUForcVJKd2FwdkYvRkc3cHZjSEN3MnJWclovZFlTWUtDZkhQbnpsWE5taldMUEI0Zkg2K3BVNmNhbjAwZTdncjY4RTJaUnJ5cE0zTS9sMXNsUDFWbzMxS1NWUCtMYVBrKzBOU1krNS93aDFYcnRSZFUrZEZ1eHRpNVQxYnErTVNaa2lTUE9qVjFYOUpXU2RMSnQrZm83TCtXSyt6WERYTHg5RERtMzVlMDFUaW4wZTZ2NUZiSlQ1S1VQUE5mU3A3NUwrUDhmQTg5OUpCMjc5NnRaY3VXcVduVHBnb0pDVkZLU29xa3ZHOTFKUm1mQzdweTVZb3g3dVBqSXc4UEQ1czVwZTN5NWNzNmUvYXMzV05yMTY0dDhsdnU4ZVBIcTNuejVsWmp3NGNQTjM2MjkwRGF1M2R2UGZta2JaaFQrR0YvNU1pUmtxU0RCdzlxelpvMWV1bWxsNHlWQ1dscGFWcTRjS0U2ZGVwazlYZlFZckZvMXF4WlNrOVBWMEJBZ0RHZW1wcXExTlJVdTcrRG82NWN1YUxVMUZSVnFGQkJrcFIramYvV3NyT3pyZVo1ZW5wcTdOaXgrdkxMTDlXMmJWdGozTlhWVlY1ZVhsYm4xcTVkV3g5KytLRkRkYjM0NG9zNmNlS0V3NzlIbFNwVmJGYXl3QlpCQVFBQUFHNWJoL2J2MWJSWFJ1ancvdDhjbXUvYm9Ka1dmVGhEblhvOVVteFFjUExrU2VYbTV1ck1tVE9TcEhQbnp1bjQ4ZU9TcERwMTZwUzR6cXRYcjZwdjM3NVdZL2tQaGtWOXkrc0lrNnVMQW1kT1VMbW1vYW82TUZKWERoK3pPeS83M0FYbG1oM2I1ejM5cDBUNWhJZGFoUVQ1TEJaTGllb2JQSGl3ZHUzYXBSMDdkaWdrSkVTREJnMnlPbDc0c3lURnhzWXFOalpXa2pSNjlHampGUTFuYWR5NHNWcTFhbVgzV0ZCUWtNMVlodzRkako4ZC9lYmFudnpmKy9EaHd3b0lDTEFLQktaT25TcXoyYXlCQXdmS3o4L1BHRisvZnIzT256K3Y1NTU3VHRXcVZUUEd2Lzc2YXkxZHV2U2E5NXczYjE2eHgvdjA2YVBISDM5Y2tvei9lUzMyNWhWOEJTTTBORlJUcGt4eDZGcU82dDI3dDFWL2pQZmZmMS92di8rK0pCRVNPSWlnQUFBQUFMZWxkY3MrMSt6SkV4UlV2NEVtenB5bnUrOXRwQnExQStUaVVuUy83c2pJU0czY2EvOWh1cUNYWG5ySjZuM3o2T2hvNCtmOEI0MUxseTRaNGNHMXVMbTU2Ym5ubnBNa0pTWW1hdHUyYmNibmZNOC8vN3hEMXlyTTVPYXFhb1A3Mkl6djZ6UlFtUWVPR0orUHYvcWVqci82bmlUWmZQdWZMeWZ0c2pMMjdGT040VTlkVnkyRitmcjY2cDEzM2pIZW9SODNicHdrNmR0dnY5WFBQLzlzZk00M2RlcFVOVy9lWEowN2Q1WWsxYTlmdjFUcXVCRkJRVUhxMXEzYnRTZmVKSHYyN0ZIRGhnMk56eXRXckZCOGZMdzZkZXFrdExRMHBhV2xTWkl5TXpPMWFORWkxYXRYVDQwYU5UTCtibGF2WHQwNHQ2aUg1SlNVRkEwYU5NanVDb2w4aFZjOGpCNDl1dGk2di83NmEvMzIyMi9YbkZjdzZDZ3QwZEhSc2xnc09uRGdnS0tpb2pSbzBLQWlYeE9DZlFRRkFBQmxwRi9XOG45OXBHM2ZiZENwWTMvSW5KSGg3SklBL0FsNWx5dW5tZ0ZCYXQyaHEvb01mbGJsZkh5ZFdzL3N5UlBVdlU5L1BmL0s2M0ozTDkzbDZjdVhMNWNrZmZYVlY1by9mNzVOTTBOSit2TExML1hsbDE4NmREMFhGeGZqWVRNckswdmJ0bTB6UHVjLzBFMmFORWxWcTFZdDhocDc5dXpSUC83eEQwbFNSdUorWGZuOXFIR3NVdSt1TnZQckxaaXUzS3RYSlVuNzJqOHUvNUdEVmZIaGpzWFdlU2wycXl4WldhcllvMTJ4OHdvM0p5eE93VVo3RVJFUmt2TENFcFBKWkh3dXFHYk5tbmJIN3hSSGpoelIrdlhySFpwNzVzd1pIVHAwU0k4OTlwaWt2R1g4NjlhdFUxaFltRFp1M0tpTkd6ZmFuSFA0OEdHcm5oY0ZYMWVSOG5wY2ZQZmRkMVpqQlZjKzJEdHVyN2RDL29xSFE0Y09LVEF3VU83dTdsYkhmLzc1Wi8zMjIyKzYvLzc3YlY0dGtLU3paODlhclhvb0tDTWp3NmFHb21UWStUZEw3ZHExSmNuWVdhTnk1Y3JYdFJLb0xDTW9BSUF5THVIZlcvWCt4TEY2NEtFT2VuVmFsT28xYUNodkh4OW5sd1hnVDhpY25xN0RCL1pwM2JMUDlMZklMaHI5NW5TRlAvRGdMYThqZi9sN1VQMEdOeVVrS0dqSGpoMUZIaXZZcEs2dzYra3VYNk5HRGFzZUJSczNidFEvLy9sUFk4bTRwNmVudkx5ODVPUGpvN01yMSt2c3Y1WWJjKzBGQlI0QjF2ME8zS3BWbGxldzdWTDVnbEpXYlpCcnhRb3k3ejBvODk2RGtxUUtEMFhJMWErODljUnJCQVhmZmZlZDFUdnhoZjg4U3ZvS3c4M3cvZmZmR3ovbmh6VUZ4d29lc3plZXo5dmIyeXJZU0VwS0t2YSt1M2J0MHE1ZHV4eXFjZXZXclRLWlRLcGF0YXBSNC9UcDArWHI2NnNCQXdabzVzeVp1dXV1dXlUbC9SbS8rT0tMeG1xTTQ4ZVBHNEZCOSs3ZDllQ0RlZit0RGhvMHlPYVZqNEs5SXV3ZGwvSmVrY252VDVEdjdObXpldVdWVjlTc1dUT05IVHZXN21xZXI3LysycVl4NDJlZmZhWjE2OVpwekpneGRyL3BUMGxKdWFIWE52SWxKQ1JZZmJaWUxOcTh1ZWpkUGV4cDBhS0Z5cFVyZDhPMTNHNElDZ0NnREV2NDkxYTkrOW9vVGZyZ0k0VzN2UFgvMkFkd2UvSDI4VkZvMDJZS2JkcE1DVHUyYXRKTHoycnMyelBVOUJiLzM0OXpwMDlKa2g1L2R0aE5EUW5Pbmoyci8vem5QNUtrSlV1V0tEYzNWMDJiTnIzR1dhVW5PenRibVpuLzZ5dFFyVm8xNC8zMzJwTmVVdTFKTCtuc3g4dUszSTNnbDBEci83MFVmUFhBNU9HdTJ1T3RkMXJJM0hkSWFWdCtraVQ5TVhTU01kNWczVCtOZmdWWnlYa04veklQL2lGWDM3eUhwK3h6ZVErWm1mc1A1MTNiMDBNeE1URldEOHoyZ29LU3JFcll2SG16bGkxYjV2RDhhL253d3cvdE5weTBOM2F0QjN0L2YzK3JvS0JnTTBON0hudnNNVDN4eEJNMjQvYitqTDc5OWx0WkxCYU5HVFBHR0Yrd1lJSGMzRXIyR0ZlaFFnWGpJWC91M0xuYXNHR0QxZkVGQ3hZWVA5czdIaE1UWS9jYitXclZxcWwzNzk3NjRvc3ZORy9lUEwzd3dnczJjNzc4OGt0MTY5Yk5lTmhldlhxMVZxeFlvVnExYXFsdTNicDI2eTJOWm9abno1N1YvdjM3SmVXOWxyRi8vMzdWcjErL3hJMUdvNktpRkJnWVdLSno3Z1FFQlFCUVJtV2tYOWI3RThmcWpRLytvYVl0V3p1N0hBQzNtZkNXRDJyU0J4L3B6VkV2YW41TTdDMTlEZUZNY2w1UWNQZTk5cmR4S3kwYk5teFF4WW9WbFpLU0lpOHZMMDJkT2xVVEowNDB0bzg3Y3VTSXRtelpVdUxyNWpkWm16MTd0czZkTzZjaFE0WklLcnBIZ2IzVkNWT25UdFU5OTl4VDdIMGFidnE4eUdNbWs0dlNmdmpSYXV6MDdMemw1WUh2djZyS2Zib3JjLzloWTZ2Rndsc3UvdjZJZFgrRmduTzhHdHlscUkxNTExcTZkS214SXFMZ2N2cy8vdmpEWnF6Z3NZTGpYYnAwMGVYTGwwdlUyZDRSaXhZdEt2YjQyYk5uOWU2Nzc2cDM3OTVxMmJKbGtmTUtmNHMrYmRvMDQrZVhYMzdaK0Rrbko4ZnUvS0w4K09PUE9uVXE3Kzk2VEV5TTB0UFRiUm9EbmpsenhtckpmMHBLaXJIeUlMOFJaMkhQUFBPTXpZb0JEdzhQelo0OVcxV3JWbFdUSmszc3JpZ29TcjkrL1pTVWxLVFkyRmpWcWxYTDV1OXJlbnE2UHZua0U3M3d3Z3Rhdm55NVB2LzhjOVd0VzFlVEprMVN4WW8zdHZOSWNlTGk0bFM1Y21XZFAzOWVHelpzME5HalJ6VjgrSEM3ZlJxV0xWdW14WXNYMCtpd0FJSUNBQ2lqbHYvckl6M3dVQWRDQWdEWExiemxnM3Jnb1E1YS9xK1A5TlN3NGh1V2xhYnMvNzUzWDZOMndEVm1YcitNakF4OS9mWFg2dHk1czFhdlhxMUhIbmxFTFZ1MjFOdHZ2MjEwVDkrOGVYT1J5NWlyVmFzbWIyOXY0M05xYXFxKytlWWJKU1FrNk1DQkE1THl2cW51MnJXcjBUVHhuWGZla2Evdi93S1hyVnUzYXVuU3BYWjNSU2pZb000dWsrbWFyeGtVREFyU2YwNVV5aHJiOTkzekJTL08reGIyd2hmcmxMSjZvNEkvbXlIOTk0RTNaY1UzdXJCcWd6SEhwWnkzM1d2WTY2aHZiMnpQbmozYXMyZVA4YmxEaHc3cTBhT0hldlRvVWV6dlUxS0ZsOUhIeHNicXh4OS8xSmd4WStUcDZhblUxRlFsSnljck56ZlhacTZVdDEyZ3A2ZW56WGhJU0lqZCsrV3ZEckgzdm41aEZvdEZ5NWN2bDR1TGkxWDMvc0lLOXg5WXZIaXhGaTllYkRQUDBhYWI1ODZkdSthYzZ0V3JXMjFaYVRLWk5IejRjSjA4ZWRMdW4xUG56cDBWR3h1cjFOUlU3ZGl4UTZHaG9YcjExVmZsY3hOZmM4ekt5dEw2OWV2VnJsMDd4Y1RFNk9HSEg5WXZ2L3lpV2JObXFYNzkrcXBhdGFwTUpwTk5YNFY4WnJQWjZyL2Zzb2lnQUFES3FHM2ZiZENyMDI3OC9UOEFaVnZQdms5bzZzc3YzZEtnSUorajM4eGVqL3p0MjlxMGFhUFZxMWRMa3JwMTY2Yjc3NzlmVmFwVWtmUy9IZ1dUSjA5V2FtcXFwaytmYnB5Zm5wNnVwVXVYNnVyVnEvTHc4TkNGQ3hlMFpNa1NlWHA2cWxhdFdqcHg0b1QrK2M5L3ltUXlhZmZ1M1pLazRPQmdxd2VYL0c5YlM5S0V6WktUOTFCcGNuZlY1WC92MHNHL0RyTTdyL0N1QjFuSlorVnpmMk9sLzdUSDd2enlEK1oxd3IvMHpXYTVlSG1xZk5zVy8vdGQvM3RPL3B5aUZQeTI5cGxubmxHMWF0VnNIblFqSXlQVnExY3ZZNVhGcmZMOTk5OXI3dHk1cWwrL3Z2SE5mM0ZXckZpaHpaczM2NjIzM25MNFcvRkxseTVKY3F5WjRaWXRXM1R3NEVGMTZkTEYyQ3F5b1B3ZUR3V1h4UmZYbzZCZ2M4TWJOVzNhTkpzd3hOdmJXek5tekpDcnE2dlMwOU8xYk5reWJkdTJUWkkwY09CQS9mVFRUOXF4WTRkYXRteXAwYU5IRi9tQW51OUdteG11WDc5ZWx5NWRVcGN1WFJRVEV5T1R5YVNoUTRlcWJkdTJxbFdybGxhdVhLbFZxMWJwN2JmZnR0bmljdW5TcFlxTGk5T2NPWE91V2VlZGpLQUFBTXFvVThmK1VMMEdEYTg5RVFDS1VhOUJRNTA0ZHRUWlpaUzYxYXRYcTFldlhqYmYvdWFIQkFXMWI5OWU3Nzc3cm43OTlWZUZob2JxOTk5LzEzdnZ2YWN6Wjg2b1ljT0dhdDI2dGFwWHI2N2h3NGVyVmF0Vyt2YmJiL1h4eHg4YjcraWZPM2RPNWN1WGw4VmlzV29xWnphYkpWazNtak9aVEVVK21HWWs3cGM1TWUrZGJGZWZjc3ErbXRkTU1IakpMTG43NTNXWHY3VCtCNTJhOXBITnVSVjdkcEJ2NjJiNlQ1UGl2N1hQUEpRa2p6bzFpNTF6TFVsSlNUcDM3cHphdG0xN1E5Y3BMYkd4c1VaSU1HblNwR0liMTFrc0ZuMzIyV2RhdVhLbGF0V3E1VkNva08vMDZkT1M4a0tBYTcyeVVydDJiZDF6enozcTBhT0gzYURneXBVcmttUjNSWU05MTFwU1AydldMQjA0Y0VCejVzeHg2SHIyV0N3V3JWMjdWc3VXTFZOYVdwcXg2c0RYMTFjalJvelFwRW1UZE96WU1hV25wMTh6WExtUlpvWlhyMTdWc21YTDFLcFZLNnNkTjF4Y1hIVGZmZmZwNnRXcldyZHVuYXBXcldxMzkwQm9hS2lXTGwycURSczJxR2ZQbnRkVnc1MkFvQUFBeWloelJnYTdHd0M0WWQ0K1BzcThBN2RVdmVlZWUvVElJNDlZZGU0dnlnTVBQS0RxMWF2cm80OCtVcXRXcmJSOCtYTDUrL3RyeXBRcHV2ZmVleVZKNWNxVk14b1JGdmJISDMrb1pzMmErdTY3Nyt3dXhTLzR2cmlMaTR0V3JWcGxNeWYxdSswNit1THJxdEF1NzExNjk1clZsWjJTVjd0blVHM2o0VDZqdW0zUWtjK3RVdkg3MmVkZXVhcU1oUC9JNy84ZUtuYmV0ZVRYMzdxMWMxOTlzMWdzV3JKa2laWXRXNmJRMEZDTkh6KysyT1htRnk1YzBPelpzNVdRa0tEZzRHQ05IejllbFNwVnNwbDM1TWdSdStjZlBKaTNpOFNDQlF2c25sZnczZjdnNEdCTm1USkZKMCtldEh1dC9QRG93b1VMeHFzcitlTkY5U2dvdU1LZ0tNWHQxakZnd0FEMTdkdlhaangvSjRIRml4ZnJ6Smt6cWxldm5rYVBIcTFObXpZWnIrWTBidHhZUTRZTTBmejU4elYrL0hoTm1EREI2aUcrc0J0cFp1amg0U0YvZjMrYmZnNzV2dm5tRzZXa3BPalpaNSsxMjFBekxDeE1JU0VoV3JseXBicDA2V0wxbWtWWlFsQUFBQUFBRlBMeXl5L0wxOWZYb2FEQXhjVkZBd2NPMVB2dnY2OVRwMDZwWDc5K2V1U1JSeHp1VFAvcnI3K3FmdjM2eHVmUFA3ZmZoREEyTnRabVAvdjhIUWVPREhsRlZRZjNWVTVxbWp4cTE3RGF6akRyekFXWlhGMGxTVG1YMGh5cXlaNUwzMnhXYnVZVmxYOG80dHFUaS9EdmYvOWIzMy8vdlpvMmJhcmc0T0Rydms1cHlQLzIrNEVISHRESWtTT0xmQ0RNenM3VzExOS9yYzgrKzB3WkdSbnEzTG16L3ZhM3Z4VTVmK1RJa1hiSHQyL2Zyc0RBUUxzaGdUM0Z2VnFUdjZQRXVISGpyTWFMNmxGUTBEUFBQS1A3N3J0UFV0NzJuNTk5OXBtaW9xS00rdzBkT2xRREJneFFxMWF0akhQc0JRd1dpMFhidDIvWGtpVkxkUHo0Y1ZXclZrMGpSNDVVMjdadFpUS1p0R25USnF2NVBYcjBVSHA2dWhZdlhxd3hZOGJvcFpkZXNyczFZbWtZUDM2OC9QejhiRlo4WkdSa2FPWEtsYnI3N3J1TGJWRFpwMDhmVFo0OFdSczJiRkN2WHIxdVNvMS9kZ1FGQUFBQVFDRUZtd282NHU2NzcxYno1czIxYytkTzFhcFZ5K0dRNFBUcDB6cDA2SkFpSXlPVm5wNHVTVVUyZWJONU1MVllsTEo2bzF6S2VTbHd4bXZ5Ni95Z2ZvMTRWQlU2UEdBMTdmZklaMHYwdXlTTmZsdEpvOSsydmxWT3JrN1BYaVRYOHI2cTJOWHhWd2J5bDl2bjV1WnE2OWF0aW9xS2txK3ZiNUU3UE54SzNidDNsNGVIaDdwMjdXcjNtK1hLbFN2cjJXZWYxYXBWcTNUMjdGblZyRmxUWThlT05SNnlpMUs0NzBMMTZ0VVZIeCt2STBlT2xHZzNnWUlLZjlPL2UvZHVCUVVGNllNUFByQ2FVMVNQZ3NLL1YzN2ZpOHFWSzB2Syt3YmY5Yjloa2lSVnFsU3AyTjRZRnk1YzBNU0pFM1g4K0hHVksxZE9Bd2NPMU1NUFAzek5kL3I3OXUyckNoVXFhUDc4K1hycnJiZlVzV05IUGZIRUV3NkhKNDd5ODdPL09tYjU4dVZLVFUyMTJvM0NubWJObXFsV3JWcGF0V3FWdW5YclZpWjdGUkFVQUFBQUFOY3BLU2xKUzVjdTFZRURCelJ6NWt5TkdUTkdNMmJNVUhwNnVycDA2WExOODllc1dTTTNOemMxYTlaTVAvendROGx1YmpLcDF2Z1g1RmszUU43MzF0ZTV6MktVZmU2Q0tqL2FUWkxrV3Q1SDVacmVxNkNvMStWZXRiTERsNjM2UktSOFd2N3ZZZGd6cUxiT2ZQaXBNZzhja2YvSXdYTHh1WFkzK056Y1hNMmJOMCtiTm0yU3lXUlNkSFMwSG5ua0VRVUhCK3Z2Zi8vN3RYZHR1QVhjM056VXJWczNxN0hNekV6dDNyMWJPM2JzMFBidDIzWGx5aFhWcUZGREw3endnanAyN0dqMU1GMVlRRUNBSG56d1FadHRLeTlldktoNTgrYXBjdVhLTnZkelZNR2RMOXpkM2JWOSszYTFiOS8rdXE1VkdpcFZxaVJQVDA5MTZ0UkpBd2NPdFB0Z1h0UnVEZDI2ZFZOQVFJQm16cHlwdUxnNEpTY25hOHFVS1ZaejB0TFNITjZxTUMzTnNWVXlaOCtlMVpvMWE5UzZkV3VGaG9aYUhjdk96cmI2YkRLWjFMTm5ULzNqSC8vUWpoMDcxS1pORzRmdWNTY2hLQUFBQUFCS0lQOTFoTFZyMTJyaHdvWHk4dkxTWC83eUY1VXZYMTV2dlBHR0preVlvRGx6NW1qMzd0MGFQSGl3cWxTcElvdkZvc3VYTDZ0Y3VYSktTa3FTbTV1YmpoNDlxdlhyMSt2QkJ4KzBhcUJYM0h2aWhaZWpWK3llOTdCNDVlaHhuWm82VHo3TncrVDdRRk5Ka25lakJtcXcraC9HM0t6VDUyVEp6cEdyajdkeVVuT1Uvc3RlbWV4OFUxcXU2YjJxOUhBbjQvT2xEVnQwYXNiSDhyeXJqcW8vYi8rOTc4S21UWnVtK1BoNFBmYllZd29LQ3RLc1diUDB5eSsvcUdYTGx0cTdkNjhPSHo0c056YzN1Ym01eWRYVlZTNHVMc3JKeWRHSUVTT1VuWjJ0Yjc3NVJ0bloyY3JLeWxLM2J0MktiVEI0dlRJek0zWHExQ2tkUDM1Y0J3OGUxUDc5KzNYbzBDRmxaV1hKMDlOVHpabzFVNmRPbmRTMGFWTzdLdzRLYTlHaWhWcTBhR0UxbHBHUm9jbVRKK3ZpeFl0NjdiWFhqT2FEdWJtNXNsZ3NSdkR3KysrL1M1TE5TaFIzZDNjRkJnWmFmYnUvY09GQ1pXUmtGTmtNOHRTcFUvTHc4TkMrZmZ2c1h0TlJxYW1wOHZIeE1Yb2RGQXhKVENhVHBrNmRhclhLSlQwOVhibTV1Zkx4OGRHRkN4ZTBiOSsrSXBzdGhvYUdLaW9xU2t1V0xMRzd0RDgxTlZXZmZQTEpkZFZkbEdyVnF1bmRkOStWbjUrZkxsNjhxRU9IRHNuSHgwZloyZG5hdm4yN3pVcWVEaDA2S0Nnb3lDWlVLQ3NJQ2dBQUFJQVN5Ry9RZHVIQ0JYWHQybFdQUC82NHlwZlA2d2xRbzBZTlRaczJUZE9uVDllMmJkdDAvdng1VFowNlZSYUxSWU1IRHpZYXp6VnAwc1RvZk4rblR4K3I2eGY4OXJpZ0gzNzRRU3RXckxCNzdIVDBJbGx5c2hVd3ZlZ2wxUmZYYk5TSnQ2eXY3ZGZWK3B2UzBQaFZjcTFZd2ZpY2szcFpTV09teXFXY2wrNzZhSXBjdkJ6cnNsKytmSG45NVM5LzBSTlBQQ0ZKQ2d3TTFKbzFhN1JyMXk3RnhjWHA2dFdyRGwybldyVnE2dDI3dDBOelMrcU5OOTdRYjcvOUppbnZ0WTY3N3JwTDNidDNWK1BHalJVV0ZsWXFUZXdtVDU2c2d3Y1BxbCsvZm1yZS9IL2JSeVlsSlduRWlCRnlkWFdWbTV1YnNZdEJmdlBMZkRWcTFMRHEvcCtlbnE3MTY5ZXJVYU5HTmxzVTVsdTRjS0YyN05oaG5GKzNidDBpNjZ0UW9ZS0NnNE90Z3BEZzRHQlZxRkJCRXlkTzFOR2pSeVhsQlFNTkcxcnZsRlQ0ejJmUG5qMmFObTJhMVZoeDM4U1hLMWV1eUcwd2I2U1pZWEhxMWFzbktlK1ZtTGZlZXN2cVdPSC9EcjI4dk1wc1NDQVJGQUFBQUFBbDBycDFhMjNhdEVuUFB2dXMzWWUxU3BVcWFjcVVLVnE3ZHEwZWZQQkJtVXdtbVV3bVBmSEVFN3AwNlpJcVZLaWdUcDA2R2QzWjg3OHREZ2dJVUtkT25ZcDhOendzTEV3WEwxNjBlNnoyaEtHcS9HZzNlZFd2VzJUZGxSN3BJdmRhTldTNW1pVkxUbzVjL2NxclFqdnJ4b1R1TmExZkNYQ3Q0S3ZnUmUvSmtwMGpyNGIybXcvNlJqUlJqV0ZQV1kwOS9mVFRWdC9RQmdVRmFkaXdZVlp6c3JPemxaMmRyWnljSEt0bDZnVWZXcS8zMjNCSFBQUE1NenAvL3J4cTFhcWxtalZyRnZ0YXdmVWFQSGl3ZnZ6eFIvWHIxODlxdkU2ZE9vcU1qRlJXVnBaeWNuTGs2dXFxc0xDd2EvWS84UEh4MGVqUm8xV3JWaTJiWTU5Ly9yazhQVDNWdUhGamRldldUUzR1TG1yUW9JSHhmbjJGQ2hYVXAwOGZxNzlmelpzM3R3b3dKT245OTkrWGxMZjE0cWxUcDJReW1SUWNIS3k3Nzc2NzJOb2FOR2lnLy91Ly96TWFDQVlFQktocjE2N0ZubVBQUXc4OVpQUk9jRVNMRmkxMDRjSUZ1OGRjWFYyMWJOa3lteDREMWF0WDE2UkprNVNibXl1VHlhU3FWYXNxSUNDZ3hMWGV5VXlYTDErMk9Mc0lsQTJkN2czUWt5K08wcE12MnU4RUMrRFc2blJ2Z1A3OWgvMy94d29BSmZGQVVHVnQzSHZzbHQxdjlGTjl0ZnVuZjEvWFBmdjE2NmNGQ3hZVXV3MmVJeXdXaTBQTDBRSGMrY3htc3dZTkdxU2xTNWM2dTVRUzgvWDF0ZnQveUlyZWN3TUFBQUM0dy9qNyt4dGJ5OTBJUWdJQStaS1NrdVR2Nysvc01rb1ZRUUVBQUFES2pJaUlDTVhGeFRtN0RBQjNrTGk0T0VWRVJGeDc0bTJFb0FBQUFBQmxSbVJrcEJJU0VwU1ltT2pzVWdEY0FSSVRFNVdRa0ZEc2JpVzNJNElDQUFBQWxCbmUzdDRhTm15WVpzeVlRVmdBNElZa0ppWnF4b3daR2o1OCtBMzNQZm16WWRjREFBQUFsQ2xObWpUUmlCRWo5TUVISHlnOFBGd2RPM1pVWUdEZ0hmY1BmUUNsejJ3Mkt5a3BTWEZ4Y1VwSVNORElrU1BWdUhGalo1ZFY2Z2dLQUFBQVVPWTBhZEpFMGRIUmlvbUowZHk1YzVXY25Lek16RXhubHdYZ1Q4N0x5MHYrL3Y2S2lJaFFkSFQwSFJzd0VoUUFBRXBOcmtWS3UySlJPWGVUM0s5ak8rcXNIQ2tqeTZMeW5pYTUwRkFjd0UzbTdlMnQvdjM3cTMvLy9zNHVCUUQrVkFnS0FBQTN6SnhsMGJyZmN2VHo4UnpsV0NTVFNRcXA2cUtlOTdqSnYveTFuL2hQcFVucjltYnB3UGxjV1N5U3EwbHFYc2RWUGU5MWxiY2JpUUVBQU1DdFJGQUFBTGdobWRuUzdPMVpPbjNaWW94WkxOSytzN2s2ZFA2cVhtenRyam9WaXU2ZGUreWlSWFArZlZWWnVmOGJ5N0ZJOGNkeWREUWxWOE5hZThpTC8yOEZBQUJ3eTdEckFRRGdoc1FkekxZS0NRckt5cFZXN2NrdTl2eFYvOG0yQ2drS09uM1pvdThPNXR4b2lRQUFBQ2dCZ2dJQXdBMzU1V1FSVC9uL2xYVEpJbk9XL1dOWHM2WGpsNG8vLzVkVEJBVUFBQUMzRW9zNUFRQTNKRFhUL21xQ2ZDRlZYZjQvZTNjZUZ5c1ViYzRBQUNBQVNVUkJWRlgxUDM3OE5leWJJb283SW9vcmlncG11TytLVzUvUXRNeFNLeittZmsxVHlUVzNyRFJ5eVNXM2NxL2NGN0swTkRWeXd4VkZORTBGQ1JjV0YxeGdXR2ZtOXdjLzdzZGhGZ2JVU0hrL0g0L1BvNWw3enozM3pFQWZPdTk3enZ1TnRRcjJYYzNtOUEwdDk5UTZYQjFWTktwb1Rmc2ExdlJ0Wk1QR3M5bVk2dVZCbXZuK2hSQkNDQ0hFMHlVckNvUVFRanlSMGs2bWt3Mld0SWMzRzltdzRtUVd2LzZsNFhhcURvME83cWwxSElqT1p0R1JUSHpLVzlHNnV1a1NDZWI2dDlTZVBYdElURXcwT0o2WW1Nam5uMy9PK2ZQbm4vZ2VuMzc2S2ZQbnp5Y3VMczVrbStEZ1lBWU9IRmlvL2xOU1VnbzdOQUJXcjE3TjZ0V3JVYXZWVDlSUFhnOGVQT0RXclZ2Y3ZuMjd3TmNtSmlaeTkrN2RwenFlSjdGdjN6NSsrZVVYc3JQTmI1Y3ByT3ZYcjV2OS9YZ2FNak16MmJWckZ3OGVQSGltOXhGQ0NQRmlrMENCRUVLSUovS1NoK2svSlcycjIzRDh1cGFZZThhM0Z5U202UGo1VHcwZGExcGpaeUpXME1STS81YUlpSWhnenB3NWZQamhoMlJsNmUrQnVIcjFLbUZoWVV5Yk5xMVFFOTFjRHg0ODROQ2hRK3phdFl2TXpFeVQ3UklURTdsMTYxYUIrOSswYVJQdnZQTU9zYkd4aFI3ait2WHJXYjkrUGFtcHFTYmJwS2VuTTJ2V0xLS2lvaXpxTXlzcml4RWpSakJ3NEVBV0wxNWM0REdGaElUUXQyOWZMbHk0VU9Ccm40VkZpeFl4Yjk0OHN6L0R3dHF3WVFPREJnMWkxcXhaYUxYbXQ5czhpZVhMbHpOLy9ueSsvZmJiWjNZUElZUVFMejRKRkFnaGhIZ2liYjF0cUY3YStGUC8raFdzT0huRGZJNkJVemMwMkZ1cnFGM1dNRkpRdmJTS050NkYzeVdYa1pIQm9rV0xBQmc2ZENpMnRyWjY1MXUwYUVIMzd0MTUrUEFoSzFhc0tQUjlUcDQ4aVU2bm8zTGx5dFNvVWFQUS9SaWowV2c0ZHV3WUR4NDhZUHo0OFlVS05GaHE0OGFOSERod2dFbVRKbGtVTE5pOGVUUHg4ZkVBSEQxNmxMTm56MXA4ci9Qbnp4TVZGVVhUcGsycFY2K2UwVGJidDIrblU2ZE9GdjJ2ZS9mdWV0ZmV1SEdEQ1JNbWNPL2VQWXZIOUN3MWI5NGNLeXNycmw2OXlzNmRPNS9aZmQ1KysyMmNuSnpZdTNjdmx5NWRlbWIzRVVJSThXS1RIQVZDQ0NHZWlMVUtoalMxSXl4YXc4bnIyU1NuNVd3WGFPWnBqWnVUaW1TMStSd0RHaDA4eXREUnVMS0tXdy9oZnBvT04wY1ZUYXJZME5iYkd1c24ySG13Wk1rU2J0eTRnWk9URTFGUlVVWW52NW1abWRqWTJHQmpZNk1FRlV3SkNncWlTcFVxQnNmRHc4TUJhTjI2ZGVFSGE0SzF0VFhUcDA5bitQRGhKQ1ltTW5IaVJCWXVYSWlycSt0VHYxZi8vdjJKaVlraFBEeWNTWk1tTVhQbVRIeDlmWTIyalkyTlpjT0dEZGpZMlBEYWE2K3hhZE1tWnMrZXpUZmZmSU96czdQWisraDBPcFl2WHc3QXNXUEg2TlNwazk3NW1UTm4wcVJKRTBxVUtLRjgzd2tKQ1dSbFplSGg0WUZLcGY5TGNlUEdEZXpzN1BTT3paOC9uOGpJU01hT0hjdmN1WE1wVmFwVXZwOWZvOGtKYXVYdC8ybW9XclVxM2J0M1orZk9uYXhkdTVhMmJkdGFOS2JINWYyZThqTml4QWlMMnYzMjIyOEY2bGNJSWNTTFR3SUZRZ2doQ2kwekc4TGpOSnkra1pOL0lMZk00ZTFVSFRzdlpoUGdhVTFKQnhYSlpoSVNXcW5BeFU3RnZpdGE3cW9CVk54UncyOVhzamx6VTBPRGlsYTA4TExHMmE1Z2s3Y0RCdzZ3ZS9kdUFOUnFkYjVQY2ZmdTNadHZueTFhdERBSUZEeDY5RWdKRkhUczJMRkFZN1NVcTZzck0yYk1ZT1RJa2R5NmRZdkpreWN6Wjg0YzdPM3RuK3A5cksydG1USmxDcE1tVGVMczJiTjgvUEhIZlBIRkYvajQrT2kxZS9qd0lWT25UaVVqSTRPQkF3Znk5dHR2azVpWVNGaFlHRk9uVG1YV3JGa0dFL2ZIN2RtemgwdVhMdEdzV1RNcVY2NE01RXpTZCs3Y2lVYWpvV1RKa2dES2FnR0F2bjM3a3BLU3d1clZxL1g2MHVsMEJBWUdHdHh2d29RSmpCdzVrcmk0T01hTkc4ZThlZk53Y1hFeCsvbHpBd1ZXVnM5bXdXWC8vdjBKRHcrblc3ZHVacjhmYzZ5c3JKVHY3RW5kdUhFRG5VNlNoUW9oaERBa2dRSWhoQkNGY2o5Tng4cVRtY1EvTXQzbTcvdGFHbGF5SWl6YTlQYUQrdVd0eU5KQy9DTU44TDlnUUxZV0VsSjBKRnpSRVA2M2huZGVzcVdxbTJVVHVLaW9LT2JNbVFOQWxTcFZXTFZxbGNtMm5UcDF5cmVOT2Z2Mzd5Y3JLd3RmWDE4OFBUMEwxWWNscWxldnpvZ1JJNWd6Wnc1bHlwUlJKclZQbTYydExkT21UV1BreUpFa0ppYVNsSlNrRnlqSXlNaGd4b3daeE1mSDA2QkJBOTU4ODAwQVB2endRNjVldmNxNWMrZjQ3TFBQbURadEd0YldodHRKRWhNVFdicDBLYlZyMTlacnMzVHBValFhRGErLy9qcTFhOWZXdXlZOVBaMTc5KzRaWGMyUmxwYUdUcWN6MkZiaTd1N09yRm16R0RWcUZOZXVYZVBqano4bUpDUUVCd2NISWlNaldiQmdnVUZmdVVrTWh3NGRhblJWZ1lPREEwdVdMRkhlWDd4NGtaRWpSNXI4TGsxWnUzWXRhOWV1dGFodFNFZ0kvdjcreW5zWEZ4ZWp2NnZwNmVtRWhZWFJ1SEZqeXBZdGExSGZRVUZCWm5OV0NDR0VLTDRrVUNDRUVLSlExcDdPTmhza0FBaUwxdERmMzVZL0U3UWtwUm8rdVN4aHIrTFZlalljanRXZzBabGVNZkFvRTFhZXpHWlVTOXQ4cXlCY3VYS0ZxVk9uS29rTHRWcHR2aFVETEduajdPeHNkUEw0NjYrL0FpaDc1QzFaSHA1Zm01bzFhK3BOU0hNRkJnYmk1dWJHeXkrL0RFQjBkRFJEaHc3TjkzNlA2OWV2bjhHeHZFdlBYVnhjK1B6enozbnc0QUYxNnRSUmpqOTgrSkRKa3lkejhlSkZxbFNwd3ZUcDA1V0p2b3VMQzdObXpXTGt5SkdFaDRjemJ0dzRwazZkcXJkRklqczdtMW16Wm1Galk4T1VLVk9VYXc4ZlBzejI3ZHRwMUtnUmd3WU5NaGpmd1lNSDBlbDBlaFBtWExsVkU0eXRGcWhhdFNxVEowOW0wcVJKL1Bubm44eWVQWnNwVTZhUWxwYkc5ZXZYVFg1SE4yN2NNSHJjd2NGQjc3MjF0YlhKYlJZNm5VNnBNT0hrNUZUbzdRdzJOdm4vcDVwYXJXYnk1TWxFUlVYUnBVc1hSbzBhWlRSSUk0UVFRbGhLQWdWQ0NDRUs1ZnFEL0RPM1g3Nmo1Y29kRFNOYTJMTHJvb2FJV3hveU5XQ3QwdUZiMFpwWDZ0cWcxY0h2Vi9NdlI2Zk8wckgzaW9hK0RVMy82WXFLaW1MeTVNbW8xV3A2OSs3TjFxMWJ1WG56SmoxNzlqVGJ0eVZ0VnExYVpmQkUrOHlaTTBSSFJ3UC95MDlnN0tuMy9mdjNlZlRvRVZaV1ZrckdleHNiR3lwV3JHajBYaFVxVkRBNWp0d2dBZVFzUTg4dkgwQ3UzQ2ZIbGs1YUsxYXNxRGUrNjlldk0zMzZkT0xpNGloZnZqd3paODZrUklrU0J1UCs0b3N2R0Q5K1BPZk9uV1BZc0dGTW5EaFJ5WE93YU5FaXBjTEIyMisvYlhEUHMyZlBFaGdZQ0VDSERoMlVaSVJyMXF4QnBWTFJyVnMzamh3NWdyMjlQZDdlM2pnNU9mSGpqejhDNE8zdGJmUnpORzdjbU1HREI3TnAweVlsU05LMGFWT2orL0k3ZCs0TUdOK0dZaXk0VTZ0V0xVSkRRNDNlOThHREIvVHUzUnVBNzcvLzN1QzdLcWozM250UCtkMTY3NzMzOU02bHBLU1FuSnlNdGJVMUZ5NWNZUERnd1JiMVdicDBhVXFYTHMyUUlVT1VuQkZDQ0NFRVNLQkEvRXZvZERxdS9CbkZrZjE3T0h2OEtIZVRFcm1ibEVoVzF0TXZVU1dFK0dlVWRsTHh0cDhObnFWeXRndjA4cldoZTEwYjBySjBPTnFCTlNwc2JYSTJHM3pjd1k1Zi9zb20vRy96d1llSW05bG1Bd1huenAxRHJWWVRGQlRFa0NGRDJMcDFLMjV1Ymd3WU1NRGtOUXNXTE1pM0RZQ2JtNXZCc1I5KytFRjVuYnYwM2RpeThGR2pScEdjbkl4R295RXhNWkZhdFdvUkhSM052SG56Q3B6UTduSFZxbFV6T1ZITkszZWl1MkxGQ291WHBrUE8veitIaG9heWN1VktNakl5OFBUMEpDUWtCSGQzZDZQdHExZXZ6b0lGQzVnNGNTSzNidDFpekpneHRHblRoc0dEQjlPeFkwY3lNelBadDI4ZlhsNWV0R3JWQ29EdnZ2dU9hdFdxMGJKbFMrVTlRRXhNRERObXpPRDI3ZHNNR0RDQWF0V3E4Y2NmZitoOTc1Q1RmTkJjb0tkMzc5NTA2TkRCNk0vdzhjK3AwK2tzZW9KdmlZeU1ET1gxMDhnbFlXNEZSQzZOUm1OUnU3enlidHNvckZjRDZwUDY2TUZUNlVzSUlVVFJra0NCS0hKbmpoL2htOW1mYytYUEtHenQ3S252OXhLTkFwcmpWc1lkVzd1bm02aExDUEUvNnhiUGUyWjlsM2FDa1Mxc3NiRlNzZStLaGxNM3NybVhCdG84dXcvc3JjR3psSXJXMVcxNHJiNHRsVXRxMkJwbGVuV0Ixc3oyQklDMzNucUxTcFVxMGE1ZE8rV1lpNHNMUFhyME1Ibk5nZ1VMOG0xanpJVUxGNGlNak15MzNZMGJON2h3NFFKOSt2VGg0TUdEQUxSczJaTExseSt6Yjk4KzVhbXpNUXNYTHVURWlSTUd4MWV1WFBsVUV4bWVPWE9HTDcvOFV1K1l0YlUxMzMvL1BXZlBubVhwMHFYb2REb2FOMjdNcEVtVGxHU0RwbFNxVkltRkN4Y1NFaExDeVpNbk9YandJTzNhdGFORml4YjQrdm9xZ1lMYzRNeDMzMzFIOWVyVjlkNC9mUGlRano3NmlKU1VGQ1ZoSXVROHhhOWF0U3BaV1ZsWVdWbmg0ZUhCNjYrL25tOVpTbk5CQXNpcGZnRlBiOUtjR3lpd3NySXFkT0xDeHhsYkFSRVZGY1c0Y2VQdzhQQmczcng1SmxjdC9Qbm5uNHdiTjQ2U0pVdnl6VGZmNUp2VXNiQWFOVzNLMldQSG5rbmZlVWxBUWdnaG5pMEpGSWdpazU2V3hyeXA0eml3S3hUdk92V1lNbThwQWEzYjQrRGtWTlJERTZKWWVGYUJBaFh3emt0MnBHVEFxbE1aM0ZPYmJwdWhnU3QzZFZ5NW0wVkFGV3RlODdVaEtVWEh3V3VGVDlUM2VKQUFjcDdFNXBjVHdKSTJqMjg5ME9sMGZQUE5OeGFOSnplSFFZc1dMWlJBUWZ2MjdWbTllalUvL3ZnanZYcjFNcGxsLy83OSt5UW1KaG9jejkyK2tPdnUzYnNzWDc2Yzk5OS8zK1NUZm5NeU1qSzRjK2VPM3JIY01mbjUrZkhXVzI4Qk1HREFBSGJzMkFIa0pNSXpOZTdzN0d4S2xpeko1NTkvem80ZE83aC8vejR0V3JRbzBKaEtsaXpKbENsVFVLbFVQSHo0a1AzNzk5T3laVXVhTjIvT2tpVkxTRXhNZktwbC9YSnpXanlOU1QzOEwxRGc5SXorcHQyNGNZUHAwNmVUbloxTi9mcjFpWTJOcFc3ZHVnWXJJbUppWXBnNmRTcVptWm1NSHovK21RVUpBRDVac09LWjlaMVg4TURYaVR3Wi9vL2RUd2doaWhzSkZJZ2ljVGNwa2NuLzl5N1hyMTFsN09kejZmUnE3MmRXamtvSThjL3lxMnlObXlOOGRTalRiSkFncitQWE5aUjBnTTYxYkRoOVEwdHExdE1wMiticTZtcjJxZjNLbFN2emJRUG9iUkhZdTNjdmYvNzVKeDRlSHFqVmF1N2R1MmYwbW95TURQYnUzWXVibTV0ZTVZRHk1Y3ZqNysvUDZkT25DUXNMbzMzNzlrYXZuenAxcXZKYW85SFFwVXNYbyswMmJkckU3Ny8vamxxdDVyUFBQalA3T1l6SnUyYy9iOUJrNE1DQnl1dWxTNWNDMEtOSEQ2T1Q2dnYzN3pOanhneXFWcTNLaHg5K1NLOWV2UW84bmx4K2ZuNUFUaFdDNk9obzFxOWZYNkJ0RTdudTNidEg2ZEtsemJiSlRUeVlOMkZoWWVVR0NsSlNVaXhLY1BtNDc3Ly9udkxseTV0dGs1YVdSdGV1WFltSWlHRFhybDM4L1BQUDJOdmJVNzkrZmZ6OS9XbllzQ0ZIamh4aHk1WXRXRnRiTTIzYU5CbzJiRmpvenlPRUVLSjRrVUNCK01lbHA2WHg4YkIzZUpCOGx3WHJRL0d1N1pQL1JVS0k1NFpmSld1T3hHb0xGQ1RJZGVCcU5pMjhyR2xRU1VYNDMwOG5VRkN5WkVuNjl1MXI4dnpLbFN2emJmTzR0TFEwVnF6SWVYSTZZc1FJNXMwenZUSWpORFNVNU9SazNucnJMWU1FZ2oxNzl1VDA2ZE9zV2JPRzFxMWJQOUhlK0lFREIzTHc0RUdPSHovTzNyMTdsYVI4LzdSVHAwNHhkKzVjN3R5NVEzUjBORDE3OWpSWk1qSXNMSXl3c0REbC9mNzkrOW0vZjc5QnU4VEVSS0tqby9IMjlpNVVrQ0F6TTVQMzNudVBMbDI2TUdEQUFKTlArSE9yWGxpYUhESS91Y2tqYld4c0xFNWttSnljYlBFWWF0YXNTYzJhTllHY2FoUVJFUkVjUG55WWd3Y1BjdnIwYWIyMkhUcDB3TXZMcXdDakYwSUlVZHhKb0VEODQrWk5IY2VOMkdnSkVnanhndkp3VmJIclV1RzJEbWgwS2k0a2FLbGF5aXJmeElhV1NrNU9adEdpUlUvY0JxQkxseTdVcUZFREp5Y25talp0YXJSY1h5NjFXczJtVFp1d3RiWGwxVmRmTlRnZkVCQkE5ZXJWaVltSlllUEdqVWFyQUZqSzJkbVpJVU9HTUhQbVRKWXRXMFpBUUlCZVdjSm5MVGs1bVZXclZpbmJMR3JVcU1HVUtWT29WS21TeVdzc1NXWUk4TWNmZndBNXBTRHpQcG5QKzc1S2xTb0d5U1FqSXlOSlRVMWw1ODZkOU8vZlA5K24rekV4TVNiYnBLZW5LK2Y4L1B3TThqbzhMaUVoQWNqNU9VK2ZQdDNzUFNFblVKR2JrTkdTN1FwcXRacnIxNi96OTk5L2MrWEtGUzVkdXNTVksxZlE2WFNvVkNwOGZIeXd0YlhsL1BuejdObXpoejE3OWxDK2ZIa2FOMjVNa3laTjhQUHplMnBCRVNHRUVDOGVDUlNJZjFUOHpUZ083QXBsN09kekpVZ2d4SE5PQlJoNzV1OXNCM2RTQzc4YTRHNGExQ2hqUEdtaHMxM0JhOUducEtTd2MrZk9KMjREVUw5K2ZXcldyTW1nUVlONDZhV1h6TFpkdjM0OWp4NDlvbXZYcmlZVDZmMzN2LzlsMHFSSi9QREREd1FFQkNoUGlBdWpYYnQyL1BUVFQwUkZSYkY4K1hMR2pSdFg2TDRzcFZhckNRME5aZE9tVGFqVmF1enM3T2pYcng5dnZQRkd2aXNrOGt0bUNEbTVJSGJ0MmdXQWg0ZUhzaXJqMXExYmFEUWFnMUtVeHNwTjVpYUREQWdJd05uWjJXajVTc2g1S3YvZ1FVNkN2TEpseSthN0JhRmN1WEptei8vOTk5OEFab01sajh0ZGdlRG82R2h5Szk2U0pVdTRmUGt5OGZIeEJ0dGRuSjJkYWRLa0NmNysvalJ2M2x6WnVwQ2Ftc3FwVTZjNGZ2dzRKMDZjWVBmdTNlemV2UnNyS3l2ZWVPTU5nMUtMUWdnaEJFaWdRUHpEVGg4NWhIZWRlblI2MWZ4ZVlDSEV2OStNUUR0aTcwSE1QUTFKS1RydXFiVWtwNEdWQ3JLZllERkFsa2FIdFpVVjFpb280YUNpckJOVWRiT21XbWtWTmR3TG5zdkUyRlBtSjlXNmRXdXo1OCtmUDgvbXpadXhzYkhoOWRkZk45bXVTWk1tTkcvZW5LTkhqekpqeGd3V0wxNmNiMFVCYzRZTkc4Ync0Y1A1N2JmZkNBd01mS1o3MHRldVhjdnUzYnVWSmZ2Tm16Zm4vZmZmcDNMbHlrL3RIcWRPbmVMV3JWdlVybDJicjcvK1dqbis5dHR2azVpWW1PL1BWYWZUY2VUSUVRQWxENFNwYTJiT25NbnZ2LzhPNUFSZEJnOGUvRVJqUDN2MkxBQzFhOWUycUgzdTkyZ3UyYUNqb3lNWEwxNmtmUG55TkduU2hLcFZxMUtqUmcxcTFxeEpsU3BWbEVCS3AwNmRsTjk3WjJkbjJyUnBRNXMyYmRCcXRadzdkNDdEaHc5ejlPaFJtalJwOGtTZlVRZ2h4SXRMQWdYaUgzWHZkaUxESjA2WHhJVkN2QUFjYlZUVUxRZDF5ejM5UHlYVjNWUjgwYzJlZ3E4ZjBEZHAwaVN6eTZzZm4xQTlMV3ExbWkrKytBS2RUa2UvZnYzdzhQQXcyMzdVcUZGY3VIQ0JoSVFFSms2Y3lPelpzd3VkS2I5bXpacTBiZHVXK1BoNHlwUXBVNmcrTExWNTgyWUFHalZxeEx2dnZxdVhyTkVTc2JHeHJGdTNUbmtmRXhPajl4NXlNdnZiMmRrcFMvSUw2cSsvL3VMMjdkczRPVGtSRUJCZ3NsMUdSZ1luVDU3RTN0NGVXMXRiZnY3NVoxNTc3YlY4RXlDYWN1M2FOZUxpNGxDcFZCWUhheDQ5ZWdSZ05wL0IyMisvVGYvKy9RdWR6OExLeW9wR2pSclJxRkVqaGc4ZmJwQTNRd2doaE1nbGdRTHhqN0t5dGlHZ3RmSHMza0lJa2V0SjVpK3paODgyT0phN3o5Mll1M2Z2R3IzR0dCOGZIN3AzNzI3eWZIWjJOak5uemlReE1SRlBUMC9lZlBQTmZQdDBjM05qMHFSSlRKbzBpY3VYTHpONjlHZysrK3l6QWlYdXk5MlhEamtKRnAyY25MQzJ0cmI0K3NKbzE2NGRmZnIwTWJ0ZFl2bnk1Zmo3KzlPNGNXTWxRSnllbmc3a0JBcGlZMk9WdHRldVhlUGF0V3Q2MS9mczJaTTJiZG9VT3QvQzRjT0hnWnpWRHViS0h1YXVqR2pkdWpXMWE5Zm0yMisvNWV1dnY5YXJPbEVRdWR0WUdqUm9vRmN0dzV5SER4OEN4Z01GR1JrWkRCczJyRUJqaUkrUEw5QzJnazgvL2ZTcHJnWVJRZ2p4ZkpOQWdmaEhsYTlRQ1lkblZGTmFDQ0VncDNSaFFhalZhb3V2MFdnMEpnTUZPcDJPa0pBUWpoOC9qcTJ0TFdQSGppVStQcDVwMDZZcGJlN2N1UU5nTUlHYk9YTW1ZOGFNWWM2Y09jVEV4REJzMkRBbVRacGtObGxpcm4zNzloRWRIYzJRSVVNQTgwK2tuNmFQUHZySTdPUWJjaWJnVzdkdVpkV3FWVXB1Z053eWhLKysraW9mZlBBQmtMT3lvME9IRGt5WU1FRjVENGJmVXk1VDN5UEFpaFVyc0xLeVFxZlRLVlVVMnJWclozS01kKy9lVlZZeUJBVUZVYWRPSFhidTNNbWhRNGZZdm4xN2djczczcng1azE5KytRV0FidDI2V1h4ZGJxREEyTllUclZiTDlldlhDelNPN096c0FsMlRsWlZWb1A2RkVFSzgyQ1JRSVA1UnprK3c5MVlJOGZ6d0thZml5aDBkV1FYTVZlQnNxOExMN2NtMkp2MzIyMjhtenoxNDhJQjU4K1p4OU9oUmF0YXN5WlVyVnloUm9nUzJ0cllrSnlmVG8wY1Azbi8vL1h3VDJSbVRXKzVQcFZJeFljSUU2dFNwUTNSMHROSEpXdDVqV1ZsWmRPN2NHVnRiVzJiUG5vMU9wNk5DaFFwbTc2ZFdxMW04ZURGNzkrNTlvaVNJbG9pTmpVV24wMUd0V2pXTHI4bkl5RUN0VnFOU3FaVEVlcER6cEJ1d2FHdEVmaE5kWStkMXVweEVtbWZQbnVYT25UdTR1TGlZRExoa1ptYnl5U2Vma0pLU1FwTW1UZkQxOVFVZ09EaVlpUk1uc216Wk1weWRuUWtNRE14M3JKQXpvWjg3ZHk0YWpZYXFWYXZTdG0xYmk2NkQvNVZHTkxaNnd0SFIwZXp2dFU2bkl5d3NqRFZyMXBDVWxFUjJkalkyTmpab05CcXFWYXZHa0NGRExBbzZDU0dFRUxra1VDRCtVWTZPc3BwQWlPTGd2U1oyWkdzZ0psbkw5ZnM2Ymp6UWNUZFZ5NE4wU00vV29RUHNiY0RSVmtWWkp4VWVwYXp3Y3JPaVpoa1ZOczlveGZ5UkkwZFlzR0FCeWNuSkJBWUdNbkxrU0xwMzcwNnBVcVVJQ1FsaDJyUnAvUFRUVDV3NmRZb1BQdmlBbDE5K3VVRDl0MnZYanN1WEwxTzJiRmtsMmFHM3Q3ZmVCQzgzQ1orcFNWKzdkdTN3OFBBZ1BUM2RJRnQrN2dRWUlDb3Fpb1VMRjVLWW1JaU5qUTF0MnJRcDBGZ0w0dWVmZjJiWnNtVUVCd2NYS0ZCdzgrWk5BTnpkM2ZWV0h1UnVMOGd2RUFLbWd6NzVmWStBVXFxeFJZc1dSdmYwWjJSa01IWHFWQzVldklpTGl3c2pSNDVVenZuNStURjgrSEFXTGx6SW5EbHppSStQWitEQWdmbnU2Vit4WWdWUlVWRUFEQjA2dEVENWVITExLUlprbTBWNmVqcjc5dTNqeHg5L0pEWTJGaDhmSHo3NTVCTUdEeDVNeFlvVkdURmlCTE5uejJiOCtQRTBhdFNJb0tBZ21qVnJKbm1DaEJCQzVFc0NCZUlmWmZXTTk4d0tJZjQ5Ykt5aGxyc1Z0ZHlMZGh5WEwxOW0yYkpsUkVWRjRlTGlRbkJ3TUYyNmRORnJVN1pzV2I3NjZpdVdMRm5DN3QyNytmampqL0gxOWVXZGQ5NmhRWU1HRnQ4cmQvbi9rekMxT2lBcEtVbDVQWG55WkhRNkhWNWVYa3lZTUFGdmIyK3pmZWFXL1FQeVRZU1hrWkVCNUFRbXBrNmRTbmg0T0RZMk5zcVdCcFZLaFU2bkl5c3J5K3pXZzVpWUdBQThQVDMxanA4OGVSS0FPblhxbUIzSGszanc0QUVIRHg0RU1CcEV1WG56SnA5ODhnblhybDNEMnRxYWlSTW5HZ1F1WG5ubEZXN2Z2czJHRFJ2NDRZY2ZPSDM2TktOSGo2WjY5ZXBHNzdseDQwYTJiTmtDd0gvKzg1OTh5MmMrTGpzN1c2bVNrRjhBUmFQUkVCRVJRVmhZR0VlT0hDRTFOWlVLRlNvd2Z2eDRPblRvb0JmTThQUHo0OXR2djJYRGhnMkVob1p5OXV4WjNOM2RhZFdxRmMyYU5jUFgxN2ZRaVJHRkVFSzgyT1N2Z3hCQ2lCZU9WcXNsUER4Y21Sd0J0R3JWaWc4KytNQmtKbnQ3ZTN0R2p4NU51M2J0K09xcnI0aUtpaUk0T0Jndkx5KzZkZXRHcTFhdGNIY3Z1cWpIaVJNbmxOYzZuWTZ1WGJzeWZQaHc3TzN0OWRyZHZuMmJSNDhlNGVMaWdyMjlQWm1abVh6Ly9mY0FPRGc0NE9ibVp2WStWNjVjVWU0UkhoNU9sU3BWbURoeG9oTEFjSE56NDk2OWUwcGxnTHdUVFoxT1IyeHNMT3ZYcndkeUpxdTVIajU4eU1tVEo2bFlzU0lWSzFaVWpuZnUzRm1wbXBDYi9kL1cxdGJ5THllUE8zZnVVTHAwYWRScXRkNzlOUm9OTzNic1lNMmFOV1JrWkdCalk4T2tTWk5Ncmg1NTc3MzNxRnk1TXZQbnorZlNwVXNNSFRxVWR1M2EwYnQzYitYNzBPbDBMRjI2bEIwN2RnRGc3Kzl2TlBGZ2JHd3NDUWtKdUx1NzQrYm1ob3VMQzNaMmRpUWxKYkY2OVdxU2twSlFxVlI2NDgxMSsvWnRUcHc0d2VuVHB6bHo1b3hTU3RIVDA1UEJnd2NUR0Job2NzTHY3T3pNZi8vN1gzcjI3TW5XclZ2NTlkZGYyYkZqQnp0MjdNRFIwWkZhdFdwUnAwNGQyclJwODh5M3NBZ2hoSGgrU0tCQUNDSEVDK1BVcVZNY1BIaVE4UEJ3N3QrL0QwRERoZzBaT0hDZ3N2ODhQNDBhTldMRmloWHMzcjJiVFpzMkVSc2J5NUlsUzFpeVpBbGVYbDRNR3phc1NQWjdIemh3QU1pWlFBY0hCOU9oUXdlajdjNmNPV095aWtQSGpoM3p2Yy9XclZ1VjF6MTY5R0RvMEtGNndZaUFnQUIrK2VVWFZxeFl3WW9WSzh6MjVlN3VUdWZPblpYMzMzLy92WktQNFhHdFdyWGkxMTkvSlNvcWl1am9hSUFDYlhQSXk5dmJtOVdyVnhNVkZhVk1vS09pb3Bnelp3NjNidDBDY2dJZVU2ZE9wWDc5K21iN0Nnd014TVBEZ3psejVuRGp4ZzBPSERqQWlSTW5XTEZpQmRuWjJZU0VoQ2piRFJvMGFNQzBhZE9NVHRwdjNyeko5T25UemQ2clc3ZHVldmtjY21rMEdyWnMyY0xObXpleHNiR2hlZlBtZE8vZW5TWk5tbGhjNHJCTW1USU1HVEtFZDk1NWh3TUhEckIvLzM3T25UdEhaR1FrcWFtcDlPM2IxNkoraEJCQ0ZBOFNLQkJDQ1BIQ3lNMDRiMnRyUyt2V3JRa0tDckk0UVBBNFcxdGJYbjMxVmJwMTY4YStmZnZZczJjUEZ5NWM0T0hEaHdaTDVtMXRiWi9vNmJlbFB2bmtFeVpPbk1qNzc3OXZObEJSdFdwVlpYc0E1R3dWS0ZldUhHM2F0S0YvLy83NTNxZGZ2MzVFUmtZeWN1UklvOVVDM24vL2ZTQW5JSkg3OVA5eEtwVUtOemMzNnRXclI3OSsvZlJXTU5TclY0OWp4NDdSczJkUHZXdWNuSndJRHc5SHE5WGk3T3hNKy9idHpaYWh0SVNkblIyTkd6ZFczbnQ0ZUNqYktscTNiczNJa1NNdHpnZFFyMTQ5dnYzMlc3WnQyOGFHRFJ1WU5Ha1NaY3FVVVlJYkFCMDZkQ0E0T05qazc0S1hseGRPVGs2a3BhWHA1WnVBbkx3RVBYcjBNUG56cVZDaEFsOTk5UldIRGgxNm9uS1JrTE55cG12WHJuVHQycFhrNUdTT0hEbENpeFl0Y0hGeEtYU2Z6N08wdERSQ1EwTTVmdnc0Q1FrSlN2bE9VYnc0T0RoUW9VSUZBZ0lDQ0FvS3d0SFJzYWlISkVTUlU2V2twT2p5YnliRWsrdm9VNFdHVFpveGQrM21vaDZLRUlLY2Z5ZkQvNzVYMU1ONDZ2YnYzMCtUSmsyTWxwbkxLemc0bUhMbHlqRisvUGg4MjhiSHgvUHc0VU5xMTY3OU5JWlpLRHFkenVJbnlEcWRUbWx2NlRXNTFHbzFUcytvbEcxR1JvYkJkb2xjbG42K3YvLyttK3pzN0h4ek0rUjEvdng1c3JLeWpDN3Z0MVI2ZXJwZVZZeXRXN2ZpNnVxcWxIVE1qMDZuSXlNamc0eU1ETEt6czdHMXRhVkVpUklGL2htWmMvRGdRWnlkbmZVQ0pjOWFzNnFsMmZkbndVbzRQb25nZ2E4VGVUTDhpZTRaR1JuSm9rV0w4UGYzcDBPSERuaDZlc29Fc1poS1Mwc2pMaTZPL2Z2M0V4RVJ3WWdSSTJqWXNHRlJEMHVJZjRTTGk0dlJQMEFTS0JEL0dBa1VDUEh2OHFJR0NvUVEvN3puTFZBUUdSbkovUG56R1RObVRLRldIWWtYVjFSVUZQUG16V1AwNk5FRlNtWXJ4UFBLVktCQTZ1TUlJWVFRUW9oaUl5MHRqVVdMRmhFY0hDeEJBbUhBMTllWE1XUEdzSERoUXRMUzBvcDZPRUlVR1FrVUNDR0VFRUtJWWlNME5CUi9mLzk4RTFtSzRzdlgxeGQvZjM5Q1EwT0xlaWhDb0hzMkJBQUFJQUJKUkVGVUZCa0pGQWdoaEJCQ2lHTGorUEhqSnF1R0NKR3JRNGNPSEQ5K3ZLaUhJVVNSa1VDQkVFSUlJWVFvTmhJU0V2RDA5Q3pxWVloL09VOVBUeElTRW9wNkdFSVVHUWtVQ0NHRUVFS0lZaU05UFYycUc0aDhPVG82U3JsTVVheEpvRUFJSVlRUVFnZ2hoQkFLQ1JRSUlZUVFRZ2doaEJCQ0lZRUNJWVFRUWdqeGZQbi9WYi9WcVNsRk93NGhoSGhCU2FCQUNDR0VFRUk4VjF4S3VnSnc3ZktsSWg0SkhEdDJqRysrK1FhdFZtdnhOVHFkanVYTGwzUGd3QUdqNXk5Y3VNREdqUnZSYURRRkhrOUVSQVFiTjI0MGVtN2p4bzFFUkVRVXVNOW42ZlRwMHd3YU5JakV4RVNMcjNuMDZGRytiZmJ1M1V0a1pPU1RERTJJWXMybXFBY2doQkJDQ0NGRVFWVDJyQWJBc1QvMlU4L3ZwU0lkeTRVTEY5aTllemYvL2U5L0xiN210OTkrNDVkZmZxRmN1WEltKzl5NGNTTzlldlhDMnRwYU9SNFZGVVY4ZkR5ZE8zYzIyZmVaTTJmNDZhZWY2TnUzcjhHNWpSczM4c29ycitEdjcyLzAyci8vL3B2bzZHaUxQNGN4M3Q3ZVZLMWExZUwybXpadHdzdkxpL0xseTF2VWZzT0dEZXpkdTVmUFB2dU15cFVybTJ5M1pzMGFBZ0lDYU5pd29jVmpFVUw4andRS2hCQkNDQ0hFYzhYaC8xY3QyTHhxR1cyNzlNQzdUcjJuZm85ZHUzWngvLzU5aytmZmV1c3RBTFJhTFNxVkNpc3J5eGJxSmlRa3NIcjFhdno5L1FrS0N1TGh3NGQ4OTkxMzlPelprMHFWS2htOTV0S2xTMnpZc0lISXlFaGNYVjFwMGFJRjF0YldIRHAweUtCdFhGd2NrQk9NTUNZdUxzN291VTZkT25IcTFDbSsrKzQ3aXo2SEtmMzc5MWNDQmIxNjlUTFpidnYyN1lTRmhYSDU4bVVBZ29LQ0ROcE1uVHJWSUtnUkVCREFUei85eEpRcFU1ZzVjeVlWS2xRdzJyOVdxN1g0WnlLRU1DU0JBaUdFRUVJSThWenlydTNEdUVIOStIRHFURm9IZG4rcWZlL1pzMGVaZEJ1VEd5alFhRFI2VC8zTnljek1aTTZjT2JpNnVqSjY5R2hVcXB4a0M2ZE9uU0k2T3BxUWtCQnNiVzJWOW9jUEgrYlhYMy9sOHVYTHVMcTZNbURBQUxwMjdZcWpveU5KU1Vrc1hyelk1TDFNbll1TWpEUzZKTDlUcDA3SzY5RFFVSVB6VjY5ZTVhT1BQaUlrSklUYXRXc2I3VHZ2WkgvMDZOSEt0VHQzN3VURER6OVV2cXRIang2eGR1MWFPbmJzU051MmJaVnJkRG9kOCtmUEp6VTFsU3BWcWhqY28zcjE2a3lZTUlGUFB2bUVxVk9uTW12V0xNcVVLV1BRVHFmVFdmeHpFVUlZa2tDQkVFSVVVNDVPVHFTbHB1TG83RnpVUXhGQ1BNZlNVbE54Y0hJcWtudC84ZTMzTFB6MFkyYU1Ib3BuOVJyVTlQR2xVcFdxcVBKNWtyeHU4VmYwZlB0ZFNyaVdNdGxtNGNLRnl1dWdvQ0M2ZGV2RysrKy9EOERaczJmNTRZY2ZBUGpycjcvUTZYVEsrN3phdEdtRGg0Y0hxYW1waElTRWNPdldMVUpDUWloUm9nUUFOalkydlBIR0d5eGJ0b3kxYTlmcWJXRll1SEFoVmF0VzVmLys3LzlvMjdZdGRuWjJIRHAwaUFZTkdsQ3VYRG1qRS9xVksxZnkwMDgvR1QwWEZCVEVLNis4d3FCQmc4eCtQd0NwcWFsNjc5UFQwNVYvNWoxbmIyK1BqWTNodEtKVnExWUF4TVRFVUtWS0ZiMkF3S3haczBoTFM2Ti8vLzY0dXJvcXgzLzk5VmZ1M3IzTDBLRkRLVnUyck5HeE5XalFnQ0ZEaHJCcTFTcmk0dUtNQmdxeXM3TWxVQ0RFRTVCQWdSQkNGRk1WcTFRbDV2SWw2dmsxTHVxaENDR2VZekdYTDFHNWlsZVIzTHRrS1RjbXoxMUMyNjZ2OFBPbTd6bHlZQS9wYXJYWmExeHFOV2JkNG5sMGZLV24yVUNCT2VmT25XUDc5dTE2eDdaczJXSzBiZDI2ZGZIdzhHRGZ2bjJjTzNlT2tpVkxFaElTd3FOSGowaEpTZEZMV0xocjF5NmFOV3Vtdko4K2ZUcU5HalhTNjIvVnFsWDQrdm95WnN3WTVWaE1UQXczYjk2a1ZhdFdlSGg0NE9mblozUXNmbjUrZUhoNFdQUVpjMWRNNURWdDJqU0RZeU5IanFSOSsvWW0renAzN2h4MTZ0UlIzbS9kdXBYang0L1RzV05ISGoxNnBDUW5URTlQWjkyNmRWU3ZYcDM2OWV0ejQ4WU5BTXFWSzRlZG5aMWVuNTA3ZDZaSmt5YTR1YmtaM0UrbjA2SFJhR1RyZ1JCUFFBSUZRZ2hSVExWb0g4alBtNytYUUlFUTRvbjh2UGw3bXJjM25WenZuOUN5WTFkYWR1eHFVZHVnb0NEMi9YbjlpZTQzWU1BQUJnd1lBTUNoUTRlWU8zY3VYMzc1SmJWcTFWTGFoSWVINjIwbGFOMjZOVkZSVVpRcVZZcVNKVXZpNnVwS2lSSWxjSFYxeGNYRkJWdGJXNlpPbmNxV0xWdW9WeThuNTBMZHVuWDE3cHVkbmMzOSsvY045dVh2M3IyYmZmdjJjZlRvVWY3di8vNlB3TUJBb3FPanVYNWQvM08yYWRNR2dMQ3dNQURLbHk5dmNJOWNxMWV2MW5zZkd4dkxKNTk4d3BRcFU2aGV2YnJlT1djeks5T1NrcEtJam82bWQrL2VRTTVLaFo5Ly9obGZYMS8yN2R2SHZuMzdESzZKaVluaGd3OCtVTjdQbWpVTGQzZDNIang0b0J4emMzTXp1cElBSUMwdERhQkFsUlNFRVBva1VDQ0VFTVZVbi9lR01EaW9NeEhIRHVQZnRHVlJEMGNJOFJ5S09IYVlZd2QvNTl2UXZVVTlsQ0tUT3lsMWNIRFFPNTZkblEyZ0JBcmMzTndZTzNZc0dSa1pKdnNhTzNZc2RlclU0ZURCZzBCT2pvTGNGUVZhclpaRGh3NmgwK253OHZMU3UrNkREejZnV3JWcXJGNjltZzgvL0pDUWtCQU9IanpJanovK2FIYnNuVHAxTWhrb2NIWjJKaWtwU1htZnUvVWdMUzNOWU91QnNhZjZ1UTRmUG94S3BjTGQzVjFaSWZEbGwxL2k0dUpDdjM3OStPcXJyNmhXTGFlS1JWQlFFTU9IRDFmeUpkeTRjVU1KR0d6YXRFa3ZxTkNyVnk4bFdKTlg3dmh5N3llRUtEZ0pGQWdoUkRIbDVPeEM4SXd2bWY3aEVLWXZXQzdCQWlGRWdVUWNPOHowRDRjd2J1WThISjJLYjY2VGxKUVV3UENwZXU2V2dzZVRFMjdkdXRYa0ZnV0FQbjM2MExCaFExcTJiRWxZV0JpTEZpM1NPMjlsWlVXTEZpMTQrZVdYQWJoeTVRcGx5cFNoZE9uU2RPL2VuZXJWcTNQOCtIRzl2ZjNHY2hVQTlPelpFeWN6dVNXaW82T1pPSEdpd2ZFNWMrWVlIRE4xRDUxT3gyKy8vWVpPcDJQczJMSEs4ZFdyVnh2TmFXRE9HMis4UVpjdVhRRDQ2S09QekxhTmo0OEhjbFlVUEh6NGtKSWxTeGJvWGtJSUNSUUlJVVN4NXQrc0pXTS9uOGVNTWNOcDFxWTlQVjUvbStxMTZraUNReUdFVVdtcHFjUmN2c1RQbTc4bi9JOERqSnM1RDc5aUhtUk1UazVHcFZKUnFwUit2b09zckN4QVAxQ1FhOXUyYlFiSFhudnROZVcxZzRNRE0yYk1JQ3NyaTh6TVRBQlVLaFdPam83S0JEc3pNNU12di93U3RWck40TUdEYWR1MkxYWHIxalc1UXVCeEdSa1o2SFE2WEZ4Y1RMYXBXN2V1WGdEQWtxb0hlWjA0Y1VLWnRJZUdocEthbW1xUSt5QXBLVW52TzBwT1RsWldBankrb3FGczJiSW1reHZtOWZpV2l6Ly8vSk9tVFp0YWRKMFE0bjhrVUNDRUVNV2NmN09XZkJ1Nmx5MnJsak5yL0lmY3ZCNmJiekl3SVVUeDVPRGtST1VxWGpSdjM1bHZRL2ZpNUd4Nm9sbGMvUDMzMzdpN3V4dGsyTThORk5qYjJ4ZTR6KysrKzQ3dDI3Y1RHaHFxdDZWQnA5Tng3Tmd4WG43NVplenM3Smc1Y3liejVzMWovdno1bkR0M2pwRWpSMXJVZis0cUNIT0JncnpMOW0vZnZxMzhNKy9xQ1dkblo0UHRCenFkamkxYnRtQmxaWVZXcXpWNW4xbXpadW05WDc5K1BldlhyOC8vUTVnUkdSbEp1WExsS0ZteUpNZVBINWRBZ1JDRklJRUNJWVFRT0RtN01IQkVNQU5IQkJmMVVJUVE0cm1SbFpYRjVjdVg4ZmYzTnppWG00c2diN1orMEY4OVlBbXRWc3VSSTBmWXNtVUxjWEZ4REJreWhLNWR1MUsyYkZrKysrd3oxcXhaWXpaUFFGNEpDUWtBQnFzZ0h2ZDRNc0hIR2R0NkVCZ1l5TEJody9TT0hUcDBpS3RYcjlLNWMyZjI3alhNWWFIVDZZQ2NFcENlbnA2QStSd0YrZEhwZEtoVUt0TFQwemwzN2h3dFc3YWtkT25TL1B6eno2U25weHZra0JCQ21DZUJBaUdFRUVJSUlTeWdWcXY1ODg4LytldXZ2M2pycmJjNGVmSWs2ZW5wQlE0VUxGMjYxT0JZM29rMjVEejVQM0RnQUx0MjdTSXhNUkVQRHc5R2poeXBWQzhBc0xhMlp0Q2dRV2cwR3I3NjZpdjY5T2xqVUFMeHlwVXIvUExMTDdpNnVtSnRiYzNodzRleHM3UER4OGZINUdmTm0zZkEyTmFEaXhjdk1uSGlSRXFVS0dGd2ZlWEtsYWxidHk3ZHUzYzNHaWpJL1g0S3MrTGljWm1abVN4YXRJaStmZnRTdVhKbERoNDhTSHA2T3MyYk42ZHMyYkpzM3J5WjMzNzdqVmRlZWVXSjdpTkVjU09CQWlHRUVFSUlJWXg0OE9BQkZ5OWVCT0QzMzMvbmwxOStRYWZUWVcxdHpldXZ2ODZPSFR1d3Q3ZW5XYk5tQnRlYW13aFhyRmpSb3Z1LysrNjdaR2RuNCt2cnl6dnZ2RVBUcGsxUnFWUkcyKzdaczRjLy92Z0RkM2QzK3ZmdnIzZk94Y1dGMzMvL1hYbUs3Kzd1enFoUm8zQjFkU1VpSWdKWFYxZTh2YjB0R3BOV3ErWE9uVHU0dUxodzRjSUZBRXFYTG0zUXp0dmJtODgvLzV4YnQyNFo3U2M1T1JtQWUvZnVLZHMwY284YnkxRmd6TjI3ZDVrMWF4WnhjWEc4K3VxclpHVmxzVzNiTmlwV3JJaWZueDhxbFFvZkh4KzJiOTlPaHc0ZHpDWnZGRUxvazBDQkVFSUlJWVFRZVh6d3dRZktoRldsVWxHaFFnVWFOR2hBZ3dZTjhQSHhJU3dzakN0WHJoQVVGR1N3Wng5eXlnaGFXMXNiemU0ZkZCUmswUmg2OU9oQllHQWdGU3BVVUk1OSsrMjNOR2pRZ0lDQUFPWFlvMGVQV0w5K1BhVkxsNlpQbno0Ry9WU3NXSkVkTzNZb2xSZ2V6NmZ3KysrL2MralFJYjcvL251THhxUlNxUmcrZkxnU0NIRnhjZEVieStPc3JLeE05aE1YRndkZ1VGbkIwaHdGTVRFeGZQVFJSOWphMnZMRkYxOVF2WHAxTm0zYVJHSmlJcU5HalZJQ0tyMTc5MmJHakJtc1c3ZU9vVU9IV3ZRWmhSQVNLQkJDQ0NHRUVNSkExYXBWcVZPbkRuNStmdmo2K3VxVjJMdHk1UW9yVnF6QTNkMmQxMTkvM2VqMWFXbHBKcGZWZi8zMTF3YkhqTzNGSHpod29NR3g0OGVQOC9EaFE3M0orWGZmZlVkS1NnckJ3Y0ZtOStMblRiZ0lPVS90WFZ4Y3pDWTJmSnhLcFdMczJMRThldlFJR3hzYmZIMTl6ZVk2eUpVM09CSVpHVW5WcWxWWnNHQ0JYcHY4Y2hUY3ZYc1hnTE5uejFLM2JsMG1UcHhJeVpJbHVYRGhBcHMyYmFKZXZYcDZXelA4L2YzeDkvZm4xMTkvcFVhTkduVHMyTkdpenlsRWNTZUJBaUdFRUVJSUlmSVlPM2FzMGVQbno1L25peSsrUUtmVEVSd2NiSFE1dTA2bjQ4cVZLMGFYNUFNR09RVHl5bjBhcnRWcTlaN0thN1Zha3BPVEtWZXVuTjU0ZnZ2dE4rclZxMGVyVnEwTStzakt5akphb2hGQW85RncvZnAxdkx5OHpJNG5yNWRlZXFsQTdVRS9PR0pyYTh2Um8wZHAxNjVkZ2ZzNWVmSWtBSzFhdFdMa3lKSFkydHB5N2RvMVpzMmFoWXVMaTk1cWdsekRodzluOU9qUkxGNjhHSzFXUytmT25RdDhYeUdLR3drVUNDR0VFRUlJa1kvTXpFeTJiZHZHMXExYnNiR3hZZHk0Y2RTdFd4ZUF4WXNYazVLU2dxT2pJelkyTnNURXhIRHIxaTFlZmZWVnMzM0d4TVRnNE9CQWJHd3NnTEpOSWZjSi9ZOC8va2pObWpXVjl1Zk9uVU9qMFZDOWVuVWdKN25pd29VTHNiS3lNbGhXWDdac1dRRG16NTl2TkdtaFZxdmw5T25UcU5WcWZIMTk5YzZaMnhveGZ2eDRzNThwTDF0Yld6dzlQZldDSTJ2WHJrV3RWdE82ZFd1ajE4VEh4Mk5uWjhlbFM1Y0E5TFp2ZE83Y21heXNMSHIwNklGS3BTSXlNcExaczJlVGxaWEY5T25UbGMvOXVESmx5akJod2dRKytlUVRsaXhaUW5SMHROSGtrVUtJLzVGQWdSQkNDQ0dFRVBtNGV2VXEyN2R2cDN6NThnUUhCK3NsLzdPMnR1YllzV05Lc2tCcmEydWFOV3RHMzc1OXpmWTVlL1pzNHVQamdad1ZBSTBhTlFLZ2ZmdjJuRGh4Z25YcjFpbDlBamc0T05DK2ZYdWFObTBLNUV5b05Sb05QWHYycEVxVktucDlkK2pRZ2ZQbnozUDY5R25DdzhPTjN0L1IwWkgyN2R2VHExY3Z2ZVBEaHcrMzVDc3hzSGp4WW9OajVjdVhaK0hDaGNyNzFOUlVmdjMxVityWHI2OVVUOGhyN2RxMUhEdDJUTG4rOFJVUFZsWldTZ1dEek14TWxpNWRpbGFyWmVyVXFVcmd4aGdmSHgrbVRadkdsMTkrU1pNbVRRcno4WVFvVmxRcEtTbTYvSnNKOGVRNitsU2hZWk5tekYyN3VhaUhJb1FRUW9qbjJMckZYN0Z1OFR6Mi9YbTl3TmNHQlFVWmxQNnoxT1hMbC9IeThqSmE4aEJ5bHZKcnRWcHNiR3lNVmllSWlJZ2dNaktTZDk5OVYzbC83OTQ5cksydDhmYjJ4dFBUVTYrOVRxZERxOVVxNzQzbEdNaE5tbWhxVEFXeFo4OGVkdXpZd2JKbHl3cDEvZkRodzNuMTFWZnpYZHAvNnRRcEtsV3FSS1ZLbGZTT3A2YW1ZbTl2ejkyN2Q0bVBqOGZLeW9wYXRXcVp6YnR3NjlZdHRGcHR2dHM1Y21Wa1pGaGNrdkZKZmxlRWVGNjR1TGdZTGFVaUt3cUVFRUlJSVVTeDRlRGdRRnBhR282T2pnVyt0bGF0V21iUFcxdGJHNTNNNThwTnJQZjRlM05VS3BYWi9vQkNmUTVUQWdNRENRd01MUFQxeGxZVUdHTXF4MEZ1OVlqeTVjdFR2bng1aS9yS0cyeklqNlZCZ3JTME5MTUJDaUZlZEtacmxnZ2hoQkJDQ1BHQ3FWQ2hnbEthVHdoVDR1TGk5TXBTQ2xIY1NLQkFDQ0dFRUVJVUd3RUJBZXpmdjcrb2h5SCs1ZmJ2MzY5WGdsS0k0a1lDQlVJSUlZUVFvdGdJQ2dvaUlpS0NxS2lvb2g2SytKZUtpb29pSWlMQ2JQVUhJVjUwRWlnUVFnZ2hoQkRGaHFPakl5TkdqR0RldkhrU0xCQUdvcUtpbURkdkhpTkhqbnlxK1IrRWVONUlNa01oaEJCQ0NGR3NOR3pZa0ZHalJyRmd3UUw4L2YzcDBLRURucDZlTWpFc3B0TFMwb2lMaTJQLy92MUVSRVF3ZXZSb0dqUm9VTlRERXFKSVNhQkFDQ0dFRUVJVU93MGJObVRSb2tXRWhvYXlkT2xTRWhJU1NFOVBMK3BoaVNMZzRPQkFoUW9WQ0FnSVlOR2lSUkl3RWdJSkZBZ2hoQkJDaUdMSzBkR1JOOTk4a3pmZmZMT29oeUtFRVA4cWtxTkFDQ0dFRUVJSUlZUVFDZ2tVQ0NHRUVFSUlJWVFRUWlHQkFpR0VFRUlJSVlRUVFpZ2tVQ0NFRUVJSUlZUVFRZ2lGQkFxRUVFSUlJWVFRUWdpaGtFQ0JFRUlJSVlRUVFnZ2hGQklvRUVJSUlZUVFRZ2doaEVJQ0JVSUlJWVFRUWdnaGhGQklvRUFJSVlRUVFnZ2hoQkFLQ1JRSUlZUVFRZ2doaEJCQ0lZRUNJWVFRUWdnaGhCQkNLQ1JRSUlRUVFnZ2hoQkJDQ0lVRUNvUVFRZ2doaEJCQ0NLR1FRSUVRUWdnaGhCQkNDQ0VVRWlnUVFnZ2hoQkJDQ0NHRVFnSUZRZ2doaEJCQ0NDR0VVRWlnUUFnaGhCQkNDQ0dFRUFvSkZBZ2hoQkJDQ0NHRUVFSWhnUUloaEJCQ0NDR0VFRUlvSkZBZ2hCQkNDQ0dFRUVJSWhRUUtoQkJDQ0NHRUVFSUlvWkJBZ1JCQ0NDR0VFRUlJSVJRU0tCQkNDQ0dFRUVJSUlZUkNBZ1ZDQ0NHRUVFSUlJWVJRU0tCQUNDR0VFRUlJSVlRUUNna1VDQ0dFRUVJSUlZUVFRaUdCQWlHRUVFSUlJWVFRUWlna1VDQ0VFRUlJSVlRUVFnaUZCQXFFRUVJSUlZUVFRZ2loc0NucUFRZ2hoQkJDQ0ZFVTB0TFNDQTBONWZqeDR5UWtKSkNlbmw3VVF4TENnSU9EQXhVcVZDQWdJSUNnb0NBY0hSMkxla2lpR0pCQWdSQkNDQ0dFS0hZaUl5Tlp0R2dSL3Y3K0RCczJERTlQVDVtQWlYK2x0TFEwNHVMaTJMOS9QeU5HakdERWlCRTBiTml3cUljbFhuQVNLQkJDQ0NHRUVNVktaR1FrOCtmUFo4eVlNZmo2K2hiMWNJUXd5OUhSa2RxMWExTzdkbTJpb3FLWU4yOGVvMGVQcGtHREJrVTlOUEVDa3h3RlFnZ2hoQkNpMkVoTFMyUFJva1VFQndkTGtFQThkM3g5ZlJrelpnd0xGeTRrTFMydHFJY2pYbUFTS0JCQ0NDR0VFTVZHYUdnby92NysxSzlmdjZpSElrU2grUHI2NHUvdlQyaG9hRkVQUmJ6QUpGQWdoQkJDQ0NHS2plUEhqOU9oUTRlaUhvWVFUNlJEaHc0Y1AzNjhxSWNoWG1BU0tCQkNDQ0dFRU1WR1FrSUNucDZlUlQwTUlaNklwNmNuQ1FrSlJUME04UUtUUUlFUVFnZ2hoQ2cyMHRQVHBicUJlTzQ1T2pwS09VL3hURW1nUUFnaGhCQkNDQ0dFRUFvSkZBZ2hoQkJDaU9lU1Zxc3Q2aUVJSWNRTFNRSUZRZ2doaEJEaXVlTG83QXhBNHMzclJUd1NJWjVjZW5vNldWbFpSVDBNSWZUWUZQVUFuZ1oxYWdwYlZpM255SUU5eEYvL216UzF1cWlISkV5SVBCbE9SNThxUlQwTThSaEhKeWNxVnFsS2kvYUI5SGx2Q0U3T0xrVTlKQ0dFRU1Jc240YitBRno1OHp3VnExUjk1dmZMeXNwQ3A5TmhaMmYzek84VkdSbkorZlBuZWZQTk43R3llckpuZXFkUG4wYXRWdE9xVmFzbkh0ZVpNMmRZdlhvMTA2ZFBwM1RwMGhaZmQrblNKY0xEdzNuMzNYZWZlQXlXbURObkRvMGJONlpkdTNaUDNOZTFhOWRJU2tvaUlDREFvdlpwYVduODhNTVA5Ty9mSDN0N2U0dnYwN2R2WDlxM2I4L0lrU01MTzFRaG5ycm5QbEFRRVg2WXVWUEgwYXhOZXlhRkxLUjZyVHBLbEZrSWtiKzAxRlJpTGwvaTU4M2ZNemlvTThFenZzUy9XY3VpSHBZUVFnaGhVdDJHL25qWDl1R0g1WXRvMXI0VHRyYlBkZ0svWThjT3dzUERDUWtKTVFnV0pDVWxrWm1aYWZMYWtpVkxVckprU1FCaVkyUHg4dkl5ZTYrb3FDaTJidDNLRzIrODhVU0JBcTFXeTNmZmZVZFNVaElOR2pUQTFkVzEwSDBCVktsU2hZU0VCTmFzV2NPWU1XTXN2aTQ2T3BvZmYveVJXclZxMGFKRml5Y2FneVVPSHo2TW01dmJFd2NLZERvZGl4Y3Y1dGF0V3l4ZnZwd1NKVXJrZTgzUm8wZjUrZWVmaVkrUFo5S2tTVmhiV3ovUkdJUW9Tczkxb0NBaS9EQ3pQeDdEOUFYTDhXOHFFeHNoQ3NQUjJabDZmbzJwNTllWWlHT0htZjdoRU1iTm5JZWYvRHNsaEJEaVg4ckt5b3B4WDN6RjhENDlXREpyT3Y4M2Nmb3pDeFlrSnljVEdocUtXcTNtOWRkZlY0NnZYTG1TTW1YS01IUG1UR0pqWTAxZS85WmJiOUduVHgrT0hEbkM3Tm16K2U5Ly8wdVBIajFNdHRmcGRBQ29WS29uR3JlVmxSWDkrL2ZuMDA4L1pjT0dEUXdkT2pUZmF6WnYzc3o2OWV2TnRqbDQ4Q0FIRHg0MGViNWZ2MzU2MzFPWExsM1lzV01INjlhdG8yblRwc3JrdVcvZnZoWmw3UzlUcGd3clY2NDBPTDVwMHliMjdkdkh0OTkrbTI4ZnhxalZhbzRkTzJhMlRZMGFOYmg2OVNyZmZQTU5mbjUrWnR1MmI5K2VEaDA2Y1ByMGFZNGVQY3JLbFN0NS8vMzNDelUySWY0Tm50dEFnVG8xaGJsVHgvSEpnbS93YS9yc281TkNGQWYrVFZzeWZjRnlab3daenJlaGUyVWJnaEJDaUg4dDc5bytqSmp5R1lzK25jeWZaMDdUYjhnSWF2clVwNEtINXhNdjJYL2NOOTk4UTh1V0xmblBmLzREd1B6NTgwbE9UbFpXQ2N5ZlB4K3RWa3Z2M3IwWk5HZ1EzYnQzQjBDajBmRGFhNjhwcFJpYk5HbEM3ZHExV2JGaUJiYTJ0Z1FHQmdJNVQvNXpnd01BMmRuWnltdU5ScU0zbHJ4UHFNK2ZQMjkyN1BiMjluaDZlbEs2ZEdtemJlM3Q3YWxaczZieS91dXZ2OVk3bjVTVWhKMmRIYVZLbFRKN3Z3OCsrTURnbUxXMU5jT0dEYU5VcVZKNjQrL1ZxNWV5TDMvcjFxMVVybHlaWnMyYTZWMTc0TUFCYkcxdGpkNHJKU1dGMjdkdkd6MzMwMDgvOGROUFB4azlOM255WkY1NjZTWHUzYnZId29VTHpYNmVYSWNPSGVMUW9VTm0yN1J2M3g2QUVTTkdFQk1Udys3ZHUvSDE5VFg0VEVJOEw1N2JRTUdXVmN0cDFxYTlCQW1FZU1yOG03YWtXWnYyYkZtMW5JRWpnb3Q2T0VJSUlZUkozZnYwbzA2RFJudzVZVFNmamhsbTBUVXV0UnJUMGFjSzYzNDlSQ1ZQTDdOdGYvbmxGMDZmUHMyeVpjc29YYm8wZi8zMUYxZXZYbVhVcUZGNkU5alkyRmkwV2kwVktsUlFqajE2OUNqbmZpNDVRWGM3T3p1bVRKbkN1SEhqV0xac0dTNHVMclJvMFlKKy9mb1pmYkwrMm11dkdSd0xEUTNWZXo5NThtU0xQbk4rcXdROFBUMVp1SEFoYm01dWVIbDU0ZUhob1hkKzBhSkYzTHQzajJYTGxwbGRUdS9sNVlXYm14c0EyN1p0NDd2dnZqUGFMalEwVkZsMW9OUHAyTEpsQzk3ZTNyejExbHQ2N2M2Y09XTjJXNGNwRFJvMG9Ibno1a2JQVmEyYWs5UEN3OFBENFB1TWo0OW44ZUxGOU83ZG0wYU5HaGxjdTJyVktpcFZxa1JnWUtESkZSK09qbzRFQndlemI5OCtYbnJwSmU3ZXZjdisvZnZ6SFhOc2JDeWJOMjlXM2orK0trT0lvdkRjQmdxT0hOakRwQkRMb29CQ2lJTHA4ZnJiekJyL29RUUtoQkJDL090NTEvWmg2YlpmdUhUdURCZk9uaVl0TmRWcysrMi8vY0dBNFdNbzRXcis2WGhFUkFRclZxeWdaY3VXcU5WcTFHbzFHelpzb0h6NTh0U29VWU1iTjI1UXVYSmxWQ29WMjdadHc5SFJrWm8xYTVLY25JeTF0VFZIamh3QndOM2RYZW5UeGNXRlNaTW1NVzdjT0M1ZHVrU0xGaTE0Ly8zMzlWWU9IRHAwaUFzWEx1aHRGVGh4NGdRblQ1NDBHT09zV2JNTWptM2J0bzFUcDA0eGJkbzBIQndjekg3R1hQYjI5bWcwR2dJQ0FnZ0lDT0RodzRmS3VWT25UdkhYWDM4eFpNZ1FVdlA1Ym1mTW1BSGtySVR3OS9mSCtiRzhZV2xwYWF4YnQ4NWdWVUpHUmdhQTBiRm1aMmViWEZGZ1R0V3FWZW5TcFV1QnIzTnpjeU10TFkyUWtCQysrT0lMSmFnQWNQTGtTWGJ1M0VtWExsM3kzUlpTczJaTlpZWEduVHQzOGczVUFNVEV4QkFURTZPOGwwQ0JLR3JQYmFBZy92cmZWSzlWcDZpSEljUUxxWHF0T3R5OEhsdlV3eEJDQ0NFc1ltVmxoVStqeHZnMGFweHYyNXhBd2VoODI1VXFWWXJLbFN2enh4OS84TWNmZitpZHkxMWl2M0xsU3Rhdlg4K1JJMGVVQ2YvajJmMjl2THlvVzdldTNyVWVIaDdNbVRPSFNwVXFBZjlic3A3cjJyVnJYTDU4bVU2ZE9pbkg3dDY5YXpSUWtMZHZBQnViblArOGI5aXdZWUcyWVB6MTExK01Iei9lNVBubHk1ZXpmUGx5aS9vS0NRbWhkdTNhVkt0V1RUbTJZc1VLZERxZHdmWUU5Zit2VnViazVHVFFUM1oydHNYQmpzTEt1NldnZGV2VzdOaXhnL1BuenhNWEZ3ZmtCRDVXcmx5SnU3czdQajQrZXRkNGUzc3JQMHRqYXRldWJiQnlJYStnb0NDcGVpRCtkWjdiUUVHYVdpM1ZEWVI0Umh5ZG5VbVhNcU5DQ0NHS3NlclZxek4yN0ZoR2pCaWhKTk1iTkdnUUd6ZHVKQzB0alhmZmZaZURCdzl5NE1BQjNuNzdiYnAxNndia2JBZElTMHZEMGRHUkJnMGFHRjJxYjI1aW1aMmRyVXoyQ3lNeE1SRUhCNGNDNTJtb1VhTUc2OWF0VTk1blpHVHc4Y2NmNCszdHpiQmhodHM2cmw2OXltZWZmY1lycjd4aXNFM0NPYzkvbzErOGVKSGR1M2ZUdFd0WEdqZHV6UG56NTZsVHB3NDJOalk4ZVBBQXdHaFZocXlzTEwwcUUyRmhZY3JyR3pkdUdCeDcvSnl4NDdrY0hSMlZrb2R6NTg0MTJzWllrc1JIang0eGI5NDh2V09EQncrbVVxVktqQm8xU2krcFpXQmdvTjczcHRWcVNVOVBOeG9RRWVMZjZMa05GQWdoaEJCQ0NQRXM1YmZFdkhQbnpyUm8wWUtUSjAreVljTUczbnp6VFc3Y3VNR2FOV3Z5Zllwc1NscGFXcUdmb3FlbnB4TVhGNGRHb3lFb0tDamY5dXZXclZPU01scGJXeXV2QWI3NjZpdVNrcEtvV3JVcXAwNmR3cy9QVDhrL2NPblNKZWJQbjYva0ZjaGJNdkp4ang0OVl1N2N1WGg3ZXpObzBDQ3VYcjNLdEduVDZOV3JGMis5OVJiMzd0MERVUHArWEdabXBsN2Y4K2ZQTjJoajdOaVpNMmM0YythTXlURlZxRkJCQ1JRQTlPL2ZYeS9ZY2ZIaVJSNDhlRURUcGsyVmNXemJ0bzNYWG50TkdVOTZlanA5Ky9aVnJ1blpzNmV5WlNOdmxRYXRWc3ZFaVJOeGNIQmcrdlRwVDF6UlFvaC9nZ1FLaEJCQ0NDR0VNR1BRb0VISzY4Y25od0RseXBVakxDeU1ldlhxV2RUWDJiTm4yYnQzTDRNR0RUSjQ4ZzQ1RTJzSEJ3ZTlCSWU1bFJCeWo5bmEyaHBkcVJBYkc0dEdvOEhkM2Qxc0NjYmR1M2VUbEpSazlQNjVoZzRkU2tCQUFLZE9uV0xObWpVc1hMZ1FMeTh2S2xTb3dJa1RKNmhYcng0VEprd3dHeVRJek14azVzeVozTGx6aDNyMTZxRldxNWs5ZXpibHk1ZUlhbzZrQUFBZ0FFbEVRVlJYSnVaSlNVbEF6dmVZVjFaV2xsNk9nc2RYUEJoeisvWnRacytlVGE5ZXZaUkp2akhtVmx1Y1BIbVNPWFBtVUw1OGVWNSsrV1dzckt5SWlvcGk4K2JOSEQxNmxMRmp4K0xwNldsd1haczJiWlRYZVFNRlZsWldORy9lbk5XclYvUGpqejlhRk1RUm9xaEpvRUFJSVlRUVFnZ3pQdi84Y3dBKy92aGo1czZkUzJabUpoTW5UZ1RnNGNPSFhMMTZsU3RYcnVpdEluaDhNcGk3Wng5eWtnTWVQWHFVUG4zNjZBVWc4c29ia0hqODJOQ2hRNDBtNjB0SVNBQnl0aEdZbTR5R2hZVmhiMjl2dG9KQmJuSkdsVXFGbzZNaisvZnZKelkybGp0MzdxRFZhcmw4K1RKejU4N0Z6ODhQUHo4L2cwb0pHUmtaaElTRUVCMGREY0FmZi96QjhlUEhBZmp5eXkrVlZSTzVnWUt5WmNzYWpDSHYxb1BIVnp3QTdOMjdseE1uVGpCMjdGanM3ZTE1K1BBaENRa0phTFZhZzdhNVk3SzN0emY1bVVORFExbTNiaDArUGo1TW1EQkJDU2cwYnR5WXp6NzdqSG56NWpGMjdGaUdEUnRtTmhCaHpILys4eCtPSGozS0R6LzhnTCsvdjlGZ2d4RC9KaElvRUVJSUlZUVF3b3pIeXg1V3JseVp0TFEwNWYyaFE0Znc4UEJRRWdIdTM3K2ZIVHQyOFBYWFh5dHRIbjlhZnZMa1NUdzhQS2hXclJxalJvM1N1MDlXVmhaTGxpeEJwOVBScTFjdms1UEpXclZxR1QxKytmSmxJQ2VKb2pscXRWb3AyL2k0Nk9ob2R1M2FSWHg4UEhGeGNVcVZnekpseXRDcVZTdGF0bXhKZ3dZTmlJK1A1L2p4NDV3NGNZSlZxMWFoMCtrb1g3NDhnd2NQNXFXWFhnSnlTZ21lT1hPRzhlUEg4OFVYWC9EeXl5OFRFeFBEL2Z2M2lZaUlvRXFWS3FoVUtxS2pvM0YwZEtSTW1USUc0OG5NekRRNXNROExDMlBwMHFYVXFGRkRyMnFFS1Z1M2J1V1BQLzdnMDA4L05haThrSktTUWtoSUNPSGg0YlJxMVlyZXZYdHovLzU5N3QrL3I3UnhkWFVsT0RpWUZTdFdNSC8rZkFZUEhwenZQUituVXFrWVBudzRvMGVQWnNHQ0JYejU1WmRtQXpWQ0ZEVUpGQWdoaEJCQ0NHSEduVHQzbE5lM2I5L1cyeFp3OE9CQm1qVnJwanhSejAzS2wvY0pPK1NVd0V0TVRPVE5OOThFb0czYnRucm5UNTA2aFU2bnc4SEJnZmo0ZUFZTUdHRHhHSFU2SFNkT25BQnlLaDZZazVLU1l2UUp2cHViRzJmUG5xVlNwVXEwYTljT2IyOXZhdGV1clNSZkRBb0tVbFl6OU96Wms1NDllM0x2M2oyT0hqMUtlSGk0WGpuQldyVnE0ZVBqb3p4NXIxR2pCaU5Iam1UeDRzV3NXYk9Hakl3TS92T2YvM0RwMGlWOGZId005dTFuWnY0Lzl1NDlMc2Y3L3dQNDY3NnJ1L3V1VUVtaWcrU1FvU1FzT1k2U01TeGpjNWdOdytZVXlqQm5rK01PT2NTd09VMU9ZNmI1am9YbDYweWtTUTQ1UkJKRktEcmNkZGQ5Mzc4LytuVjl1M1YzUHR6bzlYdzhlanp1NjdvKzEzVzk3MmF6NjMxOVB1KzNBbXExV3V2U2hpTkhqZ2hKZ2dVTEZoUlpJRkN0Vm1QNzl1M1l0MjhmNnRldnJ6V3BJQmFMa1pLU2drbVRKa0doVUdEeTVNbUZYbS9hdEdsNDhPQUJPblRvb0xYZ1lWSHM3T3pRdDI5ZnBLU2tRS0ZRUUNhVGxlcDhvcXJFUkFFUkVSRVJrUllLaFFJQU5Ob0crdmo0YUl6eDlmVXQ4WnZoczJmUEFnQTZkKzZzOWZqKy9mdGhabWFHUVlNR1lmMzY5UWdQRHhmZTBCY25QRHdjVDU4K2hhV2xKWm8xSzd5RnVGS3BSRVpHQm1yVXFLR3hQeXNyQ3hrWkdWaTRjS0hHZnBWS0pYUVlBSUNVbEJTTmJRQndjWEdCaTRzTHNyS3lFQjhmRDNOemMzaDRlQlM0dDRtSkNXYk1tSUYvL3ZrSDdkdTN4OG1USjZGUUtMUk80OC9LeWdJQWpVU0JXcTNHcmwyN3NHZlBIclJvMFFKejVzd3A4bUg3K2ZQbldMTm1EU0lpSXRDb1VTUE1tVE5IYTlGRUl5TWpMRjI2RkFBUUVoSUNBQVdLVVNZbkoyUGt5SkhRMTlmSDRNR0ROWkpGeFhuMjdCa2tFZ2xxMUtpQjRjT0hzNWdodlJHWUtDQWlJaUlpMGlJdExRMEFzSFBuVHFTbnAyUE1tREhZdVhNbjVISTVSbzBhQmFWU2liRmp4Mm85OTlVYUFmdjM3OGVKRXlmZzRPQ2d0VDFpU0VnSXJsMjdodUhEaDhQTHl3c2hJU0ZZdVhJbGxpNWRDbHRiMnlMalZDcVYyTEZqQndEZ3d3OC9MUEpCTkRVMUZVREJkb1MzYjkvR25EbHppcndQQU96ZXZSdTdkKzh1Y3N5a1NaUFF2WHYzUW85N2Vub0tuUVJrTWhtNmRPbFNZRXplOG83OEhTRCs4NS8vWU0rZVBYQjNkNGV2cjIraGhSUnpjbkp3Nk5BaGJOKytIUmtaR2VqUm93ZkdqQmxUWk9IRnluTDgrSEg4OHNzdkdEZHVIRHAxNnNRa0FiMHhtQ2dnSWlJaUl0TGl3WU1Ia0VxbE1ESXlFaDVjeFdLeFVPUk9UMDlQb3hZQm9MMUdBUUJFUlVVaEtTa0pQWHYyTEhDZnNMQXcvUExMTDhMVWRMRllqS2xUcDJMYXRHbVlNMmNPWnMyYUpSUkQxT2EzMzM1RGJHd3NiR3hzNE9YbFZlUjN5bXRIK09vNi9aWXRXMnB0NmZqbzBTTUVCUVhoK3ZYcmVQSGlCY3pNekpDVGs0TkJnd2FoVjY5ZVpWNW52M1BuVGp4NThnU0RCZzNTdW5RZ0w2R1JmOFpBNzk2OUlaRkkwTE5uVDYwUDNPYm01dmpxcTYvd3h4OS9JQ2twQ2ZYcTFjUDA2ZFBoNHVKUzZ2aGVuVFdSRjA5eDFHbzFnTnhaQkFzWExrUkVSQVJzYkd3S1RmYmtqU2Q2M1RCUlFFUkVSRVNreGRXclZ6WFczV3Z6YWkyQ3dtb1U1TDN4NzlpeG83QlByVllqT0RnWVFVRkJNREV4d1RmZmZBTjkvZHovUGJlMXRjV3NXYk93YU5FaXpKbzFDd01HRE1DQUFRTUtGUGM3ZnZ3NDl1N2RDNGxFQWw5Zlg0MTJndHJrMVRIUU5xc2hmMXhYcmx4QlNFZ0l3c0xDMExGalJ3UUdCdUx6enovSG9FR0RJQmFMc1czYk51emJ0dzllWGw3bzFxMmJSc0hINHB3K2ZScC8vdmtucksydGhUYUpyNHFLaWdJQVdGaFlDUHYwOWZVTGRIdkl6TXhFWkdRa3pwOC9qN05uenlJckt3dDE2OWJGK1BIajRlSGhVZVpFeHNTSkU0czhybEtwQUtCQXdpS3Zua1Y0ZURpQTNPVEdpQkVqQ3AzTmtOY1Znb1VONlhYRFJBRVJFUkVSMFN1U2s1Tng2ZElsOU92WEQwRHVUSUs4QW9BUEh6NkVTQ1FxMVZSMloyZG5wS2VubzE2OWVnQ0FPM2Z1WU9QR2pZaU9qb2FGaFFYbXpwMWI0T0hkMmRrWi92NytXTFpzR2ZiczJZTWpSNDZnVDU4K0dEQmdBRVFpRVE0ZVBJaU5HemRDTEJiRHo4OFBqUm8xMGpoLytmTGxVQ2dVTURNemc1R1JFVkpTVW5ENjlHbElKSklDZFFFVUNnV3VYNytPaXhjdjR2ejU4M2oyN0JtY25aMnhiTm15QWwwV3ZMeTgwS0ZEQnh3NGNBQUhEeDdFYjcvOUJoc2JHN1J1M1JwTm16WkZzMmJOdEJaTEJITHJOS3hZc1FLR2hvYVlObTBhSkJJSk1qTXo0ZS92RDJOall4Z2FHaUlyS3d1WExsMkNpWW1KeG15QXpNeE1KQ1FrSUQ0K0huZnUzTUhObXpjUkV4T0Q3T3hzR0JvYW9rMmJOdkQwOUVUcjFxM0xQY1ZmMit5S1BQa0xSK1pmR2dFQWh3NGRBcEJiajhISHh3ZHVibTRGdnYvMjdkc2hrOGtnRW9udzRNRURBSUNEZzBPNTRpV3FhRXdVRUJFUkVSRzk0dUxGaThqT3poWTZFNWlabWFGNTgrWVlQSGd3QUtCTGx5N0Z2cjNQcjFldlh1alZxeGVBM0FmZUpVdVc0UG56NTJqYnRpMThmSHdLMUF6STQram9pRldyVm1IanhvMDRkZW9VYXRhc0NaRkloTmpZV0d6ZXZCa3ltUXhmZi8wMVhGMWRDNXhyYUdpSXNMQXc0ZTAzQUtHTjRhdnRDS09qbzdGczJUS29WQ3E0dTd1amI5KythTnk0Y2FIZng4VEVCRU9IRHNYQWdRTng1c3daSEQ5K0hBY1BIc1RSbzBmeDdiZmZhazBVeU9WeUJBVUZRVjlmSDdObXpSTGFPRXFsVXJ4NDhRTFIwZEZRS3BYUTA5T0R2YjA5eG93Wm83SDA0TnR2djhXTkd6Y0E1Qlk1Yk5pd0lYcjM3ZzFuWjJjNE9UbFZTQTBDTHkrdlF1c3JMRml3QUpHUmtjSnlBYWxVQ21kblo0MHhmZnIwUVdSa0pIeDlmYlV1TjZoVHB3NGVQWG9rYkJzWkdjSEx5NnZZSlNORVZVMlVscGIyUmk2TThXeHVpM1AzbitzNkRLSzNsbnNEYy94ei9ZR3V3eUFpSXFwUTN0N2VSYjR0enUvczJiUG8wS0dEc0oyYW1vcVVsQlJJcGRKQzM1aGZ2SGdSeDQ0ZDAraVVvTTMxNjlmeDh1VkxyUlgvQy9QNDhXUFVyVnRYMkQ1Mzdod2NIQncwOW1talVDaWdVQ2dnRm91TGJDWDQ0TUVEbUp1Ync5allXT3Z4d1lNSFkvVG8wZkQwOU5SNlBEVTFGY25KeWJDenM5UFlmL0RnUVRnNk9xSng0OFpJU1VsQlVsSVNtalJwVW1UTTJzVEV4T0RaczJlb1g3OCs2dFdyVnlIVDllZk5tNGNlUFhvVTJva2l2L0R3Y055NWN3ZHF0UnFHaG9aNDk5MTN0YmJCVkt2VlJjNW9VS3ZWUXJJaHI5NUZXWlRtenpKUllVeE1UTFQrWVdXaWdJaTBZcUtBaUlqZVJvTUhEOGFXTFZ2WXc1N2VhSEs1SENOSGppeTJBd1ZSY1FwTEZKUTloVVZFUkVSRTlJYXhzckpDWEZ5Y3JzTWdLcGU0dUxoU0ZaQWtLaTBtQ29pSWlJaW8ybkJ6YzBOb2FLaXV3eUFxbDlEUTBBS0ZFb2txRWhNRlJFUkVSRlJ0ZUh0N0l5SWlRbWkvUi9TbWlZcUtRa1JFQkx5OXZYVWRDcjNGbUNnZ0lpSWlvbXBESnBQQng4Y0hBUUVCVEJiUUd5Y3FLZ29CQVFHWU5Ha1M2MnhRcFdKN1JDSWlJaUtxVmxxMWFvVXBVNlpnMWFwVmNIVjFoWWVIQit6czdQamdSYThsdVZ5T3VMZzRoSWFHSWlJaUFyNit2Z1hhTWhKVk5IWTlJQ0t0MlBXQWlJamVkbks1SE1IQndRZ0xDME5pWWlJeU16TjFIUkpSQVZLcEZGWldWbkJ6YzRPM3R6Y1RXbFNoQ3V0NndCa0ZSRVJFUkZRdHlXUXlEQmt5QkVPR0RORjFLRVJFcnhYV0tDQWlJaUlpSWlJaUFSTUZSRVJFUkVSRVJDUmdvb0NJaUlpSWlJaUlCRXdVRUJFUkVSRVJFWkdBaVFJaUlpSWlJaUlpRWpCUlFFUkVSRVJFUkVRQ0pncUlpSWlJaUlpSVNNQkVBUkVSRVJFUkVSRUptQ2dnSWlJaUlpSWlJZ0VUQlVSRVJFUkVSRVFrWUtLQWlJaUlpSWlJaUFSTUZCQVJFUkVSRVJHUlFGL1hBUkJWbHBTVUZPR3p2cjQrVEV4TUt2VDZhclVhV1ZsWndyWkVJb0ZZWERXNXQvemZUU2FUd2REUXNFcnVTMFJFUkVSRWJ6L09LQ0NkeWNqSVFIaDRlS1ZkMzh6TVRQang5UFNzOE91SGhZVkJKcE1KUHlFaElSVitqOExrLzI0clZxeW9zdnNTRVJFUkVkSGJqek1LM2tMSGp4L1gyYjNOek16UXFsV3JZc2M5ZnZ3WWZmcjB3ZlhyMXhFU0VvTE9uVHRYUVhRVlN5YVRhV3puNU9Sb2JHL1pzZ1ZYcjE3RnNtWExZR0JnVUpXaEVSRVJFUkVSbFJrVEJSVkVKQkpWeVgzOC9mMHhaODZjSXNkMDY5YXRTbUxSeHNQREEvLzg4MCtSWTJKaVl1RGg0WUg3OSs4REFENzQ0QU1jUFhvVWJtNXVWUkZpaFhrMVVaQ2RuUzE4M3Jkdkg4YU1HUU9sVW9sejU4N2h0OTkrZzYydGJWV0hTRVJFUkVSRVZHcGNla0JWenNyS0N2WHExUk8yVTFOVDBhdFhMMFJHUnVvd3F0SjdOVkdnVUNpRXp3Y09ISUJTcVFRQW5EdDNEcTFidHk0MmdVSkVSRVJFUlBRNllLSUF3Tk9uVHlFU2ljcjhRNlZqYkd5TVE0Y093Y25KU2RpWG5KeU1IajE2SURvNldvZVJsVTVSaVlLdFc3ZHF6UHg0OXV3WmV2WHFoYlZyMXhaNXpiaTRPRFJyMWt6NGlZaUlxTmlnaVlpSWlJaUlpc0dsQnhVa0tTbXBST05Hamh5SnYvNzZTOWdPRHc5SGd3WU5TbndmWTJQalVzVlZrcVVBNVZXV1pJbVptUm4rL3Z0dnVMdTc0OEdEQndCeWY0ZWVucDQ0ZmZvMDdPM3RLempLaW1ka1pLU3huYjhEZ2tna2dyKy9QeHdkSFRGcTFDZ29GQXJrNU9SZzRzU0p1SFBuVHFFRkNCVUtCVzdldkNsc1oyUmtWRTd3UkVSRVJFUkVoV0Npb0lKWVdGaVVhTnlWSzFlRXo5YlcxbWpUcGsxbGhmVGFzN2EyUmtoSUNEcDI3Q2kwKzN2NDhLR1FMTEN5c3RKeGhFV1R5V1FRaVVSUXE5VUFOQk1GZVlZTkd3WUxDd3Q4OU5GSGtNdmwwTmZYaDRlSFIxV0hTa1JFUkVSRVZHSk1GQ0QzN1haVVZGU0IvYW1wcWVqUW9ZT3d2V2pSSW56NDRZZGx2cy9qeDQ4UkZ4Y25iSGZ0MnJYTTEzcGJORy9lSEh2MzdrV3ZYcjJFcmdFeE1USG8yYk1ud3NMQ0lKVktkUnhoNFVRaUVXUXltZkRXWDF1aUFBRGVmLzk5L1AzMzMralhyeDkrK3VrbjlPblRweXJESkNJaUlpSWlLaFVtQ2dEbzZlbWhaY3VXQmZibnZlWE9ZMjF0clhWY1NWMjRjRUZqbTRtQ1hKNmVubGkxYWhVbVRKZ0FBTkRYMThmNDhlTmY2eVJCSG1Oall5RlJrSm1aV2VpNHJsMjdJaVltcHNRelQ0aUlpSWlJaUhTRmlZSXFGQllXcHJIOTNudnY2U2FRMTlENDhlTng4ZUpGQkFjSFkrL2V2ZkQwOU5SMVNDVmliR3dzMUtlUXkrVkZqczJmSklpUGowZFVWQlN1WHIySysvZnZZODJhTlpVYUp4RVJFUkVSVVVreFVWQ0JuajU5V3VUeGMrZk9DWi9yMUtrRGMzUHpZcy9KWTJKaThrYThZUytQZGV2V1lmYnMyV2pjdUxHdVF5a3hFeE1UNGJPMndvTXZYcnpBMWF0WEVSVVZwZkdUZjdhS1NDVEM5OTkvWDZDTEFoRVJFUkVSa1M0d1VWQ0I2dFNwVStLeFNVbEpwUnEvWXNVS1RKa3lwU3hodlRHa1V1a2JsU1FBTkJNRjkrN2R3NDRkT3pRU0Fua2RIWXFpVnF0eDc5NDlORy9ldkRKREpTSWlJaUlpS2hFbUNvaEtRYTFXNCs3ZHUwSWlJSDl4eWovLy9CTi8vdmxuaWE0akVvbGdiMjhQSnljbk9Eczd3OVRVdExKQ0ppSWlJaUlpS2hVbUN0NXlvYUdoRUlsRXVnN2pqYlo3OTI0Y1BYb1VWNjlleGJWcjE1Q2VubDZxODgzTnpZV0VnSk9URTV5Y25OQ3laVXVOMlFoRVJFUkVSRVN2Q3lZS0trbEZMQlY0Mng3d016SXljUGZ1M1dMSFdWcGF3dExTVXRqT3lzckM3ZHUzeTNWdnVWeU9xMWV2bHVxY2hnMGJ3dGpZR0ljT0hVSlFVRkN4NC9YMTlkR3laY3NDU1lINjlldVhOV3dpSWlJaUlxSXF4MFFCVlptSWlBaDA3dHk1MkhHelo4L0dva1dMaE8zYnQyL0R5Y21wWFBlK2N1VktxYTl4OU9oUmVIcDZhcTBkMEtCQkF6ZzVPZUhodzRmNDk5OS9BUUJPVGs2SWlJZ29WNXhFUkVSRVJFUzZ4a1NCRHR5NWMwZjRYS2RPSGRTcVZhdlM3dFdsU3hmczI3ZXYwcTRQbEs2STQ1dW9TNWN1R0Q5K3ZEQkR3TW5KQ1RWcjFnUUFMRnk0VUVnVWxMU0RoVUtoUUdKaUl1enM3Q290WmlJaUlpSWlvckppb2tBSG1qUnBJbndPREF6RXhJa1RLKzFlQmdZR3NMQ3dxTFRyVndjZE9uUkFodzRkdEI2clhidTI4TG1raVlJbFM1YmdoeDkrZ0wrL1B5Wk5tZ1E5UGIwS2laT0lpSWlJaUtnaWlIVWRBRlVmblRwMWdscXQxdnBUbEpZdFd4WjZYbEUvK2JtNXVaWDZmRTlQejJLL1U5MjZkWVhQY3JrY0dSa1pSWTYvY2VNR2xpNWRpdlQwZFBqNSthRmZ2MzdGM29PSWlJaUlpS2dxTVZGQVZBNzE2dFhUMkg3MDZGR2hZMVVxRmNhTUdRT0ZRaUhzR3p0MmJLWEZSa1JFUkVSRVZCWk1GQkNWZzQyTmpjWjJYRnhjb1dPWExGbUNNMmZPQ052RGh3OUgzNzU5S3kwMklpSWlJaUtpc21DaWdLZ2NySzJ0SVJiLzcxK2p3aElGNTg2ZHc3ZmZmaXRzMjlqWVlOV3FWWlVlSHhFUkVSRVJVV2t4VVVCVUR2cjYraHJkQys3ZHUxZGd6UFBuenpGMDZGRGs1T1FBQVBUMDlMQjkrL1pLN1haQlJFUkVSRVJVVmt3VVZMRlhpK3lKUkNJZFJVSVZwV25UcHNMbjY5ZXZheHpMeWNuQndJRURFUnNiSyt4YnZIZ3h1bmJ0V2xYaEVSRVJFUkVSbFFyYkkxYXh0TFEwalcxRFE4Tkt2VjkyZG5hSjIvWlIyYnp6empzNGN1UUlBT0RhdFdzYXgzeDhmUERmLy81WDJPN1RwdyttVDU5ZXBmRVJFUkVSRVJHVkJoTUZWU3cxTlZWajI4aklxRkx2ZC9Ma1NkU3BVNmRTNzFIZHRXclZTdmg4Ky9adHBLZW53OWpZR0QvODhBUFdyMTh2SEd2YXRDbTJiZHZHV1NSRVJFUkVSUFJhWTZLZ2lxV2twR2hzVzFoWTZDZ1NxaWh0MjdZVlB1Zms1T0Q4K2ZPNGUvY3VwazJiSnV5M3NMREFvVU9IWUdabXBvc1FpWWlJaUlpSVNveUpnaXAyNDhZTmpXMWJXMXNkUlVJVnBVV0xGcWhWcXhaZXZIZ0JBSmcvZno3T25Uc25ISmRLcFRodzRBQWFOV3FrcXhDSmlJaUlpSWhLak1VTXkwR2xVaUU4UEJ6SGpoMHI4VGxYcmx3UlBrc2tra3AvZVBUdzhJQmFyYTdVbitwT0xCYmp2ZmZlRTdiUG5Ea0RsVW9GSUxjcndzNmRPK0h1N3E2ajZJaUlpSWlJaUVxSGlZSlNVS2xVK1BmZmY3Rnk1VXA0ZTN1amR1M2FhTmV1SFRaczJGRGlhNXc5ZTFiNDNMSmxTMGdra3NvSWxhcFluejU5Q3V6TGE0UFl2MzkvSFVSRVJFUkVSRVJVTmx4NlVBU2xVcW14L2VXWFh4YllCd0RQbmowcjBmVVNFeE0xS3VCMzc5NjlmQUZXVTNuRkFsOFgyZG5aR2drZ0lIZVd3YSsvL29wQmd3WVZlcDVTcWNUOCtmUHh4UmRmd01IQm9iTERKQ0lpSWlJaUtoRW1DdkpKUzB2RGhRc1hjUHIwYVp3NmRVcGpuVGxRTUhHUTU4R0RCeVc2L3JadDJ6U3UwYTVkdTdJSFcwM3QzcjBiL3Y3K0Jkb1E2a3BTVWhJR0RoeUlreWRQYXV4djBLQUJoZ3daVXVTNWNYRnhXTHg0TVpZc1dRSjNkM2NzWGJvVVhicDA0WElPSXFLM2lGd3VSM0J3TU1MQ3dwQ1ltSWpNekV4ZGgvUldra3Fsc0xLeWdwdWJHN3k5dlNHVHlYUWRFaEhSRzQySkFnQ2JObTNDbWpWckVCVVZWV2d5NEZXT2pvN28xcTBidW5idHFyRSt2VEJQbmp6QmtpVkxOUFlOR3pZTVo4NmN3Yng1ODFDN2R1MnloRjV0eE1mSFk5eTRjZmpycjcrZ3IvOTYvTEU5ZmZvMGhnNGRxalZSZE8vZVBSdzRjQURlM3Q2Rm5uLzM3bDBBZ0ZxdHh0bXpaL0g0OGVOS2k1V0lpS3BlWkdRa0FnTUQ0ZXJxaW5IanhzSE96bzRQc0pWRUxwY2pMaTRPb2FHaDhQSHhnWStQajBiN1lpSWlLcDNYNDRsTHh4UUtCUzVmdmx6a21DWk5tcUJidDI3bzFxMGIzbnZ2UFZoWldSVVlrNzh3b2FtcHFjYXhDUk1tQ0ZYeDgyUm5aMlAxNnRYWXRtMGJaczJhaGNtVEoydlVMQ2pxZXRXRldxM0crdlhyOGMwMzMrRGx5NWNBY2xzUUppY242NnpWb0ZLcGhMKy9QeFl0V3FTUldMSzJ0b1pLcFVKQ1FnSUFZTm15WmZqd3d3OGhFb20wWHVmZXZYc2EyMDVPVHBVWE5CRVJWYW5JeUVpc1hMa1NmbjUrL085N0ZaREpaSEIwZElTam95T2lvcUlRRUJBQVgxOWZPRHM3NnpvMElxSTNFaE1GQUhyMDZGRmduNjJ0TGJwMzd3NFBEdzkwNjlZTk5qWTJ4VjduenAwN1d2ZlBtalVMdi8vK3U3QnRiVzJOOVBSMHBLU2tBQUJTVWxJd2ZmcDAvUHp6endnSUNFRGZ2bjJMdkY1MUVSVVZoUysvL0JMbno1L1gyRityVmkxa1pXWHBKS2JJeUVpTUhqMGE0ZUhoR3Z1N2QrK09YYnQyWWZmdTNaZzhlVElBSUN3c0RKczNiOGFvVWFPMFhpczZPbHI0YkdSa2hDWk5tbFJlNEVSRVZHWGtjamtDQXdNeGRlcFV0R3paVXRmaFZEdE9Uazd3OC9QRHFsV3JFQmdZeUZrY1JFUmx3RVFCZ01hTkc2TlZxMVp3Y0hDQXA2Y25ldlRvVVNFUGJVcWxFbjUrZmxpOWVyV3dMNjhTZnZQbXpURjE2bFJzMzc1ZE9IYm56aDMwNjljUDc3Ly9QbGF1WEFsSFI4ZHl4NUNabVluWTJOaHlYNmN5NWVUa2FHeG5aR1JneG93WkNBZ0lLSERzbzQ4K3dwbzFhN1RPNktoTTZlbnBXTFJvRVg3NDRRZU5tRVFpRVdiTW1JRkZpeFpCVDA4UFk4YU13ZEtsUzVHWW1BZ0FtRDU5T25yMjdLazEwWFQ5K25YaHM3T3pNL1QwOUNyL2l4QVJVYVVMRGc2R3E2c3Jrd1E2NU9Ua0JGZFhWd1FIQnhkYk00aUlpQXBpb3VEL0ZiZjBvTFRpNCtNeGZQaHdIRHQyVEdQL2Q5OTlKOVEwQ0FvS3doZGZmSUh4NDhkcnZGME9DUW1CczdNenBrK2ZqdG16WjBNcWxaWTVqak5uenFCaHc0WmxQcjhxdkxvMmYrWEtsUVVLK3RXdlh4OXIxNjR0Y3MxL1pWQ3BWTml5WlF2bXpwMHJMQ25JVTZ0V0xXemR1bFVqSnBsTWh1Ky8veDZmZmZZWkFPRDU4K2Y0NElNUGNPclVLZFNzV1ZQai9QeUpndElVdG53MURyR1lYVTZKaUY0bllXRmhHRGR1bks3RHFQWThQRHl3YnQwNkpncUlpTXFBVHhnVlRLbFVZdTNhdFdqWnNtV0JKTUc4ZWZQZzUrZW5zYTlidDI2SWpJeUV2NysveHRRNGhVS0JSWXNXb1dYTGxqaHk1RWlWeEs0cnIzWU1lRFZKOE1VWFgrRGF0V3RWbmlRQWdBc1hMbURDaEFrRkhzNzc5T21EcUtnb3JURU5HelpNWXpuTGxTdFgwS05IRDQyaWgvZnYzOGY5Ky9lRmJYZDM5eExIZE9EQUFZM3RHalZxbFBoY0lpS3FmSW1KaWJDenM5TjFHTldlbloyZE1NT1BpSWhLaHpNS0tvaEtwY0xldlh1eGNPRkNqVGZGQUtDdnI0L1ZxMWNYK25aQklwRmd6cHc1R0RwMEtNYVBINC9EaHc4THgySmlZdEN6WjA4TUh6NGNLMWFzMEZrQnY4cVNsWldGWmN1V2FUMW1aMmVIWDM3NUJWNWVYbFVjMWYrMGI5OGV1M2Z2eHNDQkE2RlVLbEczYmwyc1hyMGFuM3p5U1pIbkJRVUZvVTJiTm5qNDhDR0EzSVJENjlhdHNYRGhRclJ0MnhaejU4N1ZHTisxYTFmaGMwQkFBSjQrZlFvTEN3dVltcHJDeU1nSVJrWkdVQ3FWQ0E4UFIwQkFnTWE1RmJGRWhZaUlLazVtWmliWHhiOEdaRElaMjFFU0VaVVJFd1hsOU9MRkMyemR1aFZyMXF6UlduelF3Y0VCMjdkdkw5RWJZd2NIQjRTRWhPQ25uMzdDdEduVGtKR1JJUno3OWRkZmNmandZYXhidDY1VWI5WTdkdXlvVVFlaE1wUm5hY05mZi8yRksxZXVGTmcvYXRRb3JGaXg0clY0Vys3dDdZMlZLMWZpMzMvL3hROC8vRkNpWkUzZHVuV3hmLzkrZUhwNkN0MGFuajE3aGdrVEpoUVkyNjVkTzlTdlgxL1l2bi8vdmtaZGk2SllXRmlnWThlT0pmd21SRVJFUkVSRXhXT2lvSXllUEhrQ0h4OGZIRGh3UUd1MjJzREFBTDYrdnBnM2J4Nk1qWTFMZGUzeDQ4ZkQwOU1UdzRZTnc4V0xGNFg5aVltSmlJeU1MRldpUUNxVnd0N2V2bFQzcjBvREJneEE3OTY5Y2VqUUlRQkF2WHIxc0duVEp2VHExVXZIa1dtYU9IRmlxYzlwMTY0ZFFrTkQ4Zjc3NytQWnMyZUZqaHMvZm55QjgwcnF4eDkvaEtHaFlhbGpJeUlpSWlJaUtneHJGSlNScGFVbFJDSlJnU1NCV0N6R3A1OStpaHMzYm1ENTh1V2xUaExrYWRxMEtjNmVQWXQ1OCtaQlh6ODNuK1BtNW9iWnMyZVhPL2JYemViTm0xR25UaDE4OU5GSGlJcUtldTJTQk9YUnRtMWJYTDE2Rlo5OTlwbnd6ekcvMGFOSFk4U0lFUnI3aXV1NElSS0o0T3JxaWovLy9CT2ZmLzU1UllaTFJFUkVSRVRFR1FYbHNYSGpSb1NIaHlNbUpnWTFhdFRBOE9IRDRldnJDd2NIaHdxNXZyNitQcjc5OWx2MDd0MGJZOGVPUlZCUWtOYUh6VmNGQmdZS24yMXRiU3NrbHNxOFg5MjZkWEhwMHFVcWlWVVhyS3lzc0czYk5uejMzWGM0Y3VRSVltSmlZR1JraEU2ZE9tbGROdEMyYlZ2RXhzWkNxVlFpSnljSGFyVWFhclVhSXBFSUVva0VkZXJVZ1ltSmlRNitDUkVSVlpiczdHeW8xV3BJSkpKS3YxZGtaQ1N1WHIyS0lVT0dsTHR6enFWTGw1Q1JrWUhPblR1WE82NS8vLzBYVzdac3dZSUZDMkJ1Ymw3dTZ4RVJVZGt4VVZBT0ppWW0yTFZyRjZLaW9qQm8wS0F5eng0b2pwdWJHLzc5OTk4U2p5L0xOUG55cUlqN1ZVYVM0Tlh1Q2JwbVpXVlZvaGtBZW5wNmFOQ2dRUlZFUkVSRXI0djkrL2ZqM0xseldMNThlWUZrd1pNblQ2QlFLQW85dDJiTm1rSUwzdGpZMkdLWEhFWkZSZUgzMzMvSG9FR0R5cFVvVUtsVUNBb0t3cE1uVCtEczdJeGF0V3FWK1ZwQTd2OExKQ1ltWXV2V3JRVzZSQkVSVWRWaW9xQ2MyclZyVjZvMTVVUkVSRVQ1SlNjbkl6ZzRHQmtaR1JwZGRUWnQyb1RhdFd0anlaSWxpSTJOTGZUOFR6LzlGQjkvL0RIT25EbUQ3Ny8vSHFOSGowYWZQbjBLSForWFNCZUpST1dLV3l3VzQ3UFBQb08vdno5MjdkcUZzV1BIRm52T25qMTdzSFBuemlMSG5EeDVza0RyNVB5R0RoMWFiUGNoSWlJcUh5WUtpSWlJaUhUbzU1OS9ScWRPbmRDdlh6OEF3TXFWSytVb1ZEUUFBQ0FBU1VSQlZKR2NuQ3pNRWxpNWNpVlVLaFVHRGh5SVVhTkc0WU1QUGdBQUtKVktEQmd3UUdqRjJLNWRPemc2T21ManhvMHdNREJBejU0OUFlUysrYzgveXk0bkowZjRyRlFxTldMUjA5UFQyTDU2OVdxUnNSc2FHc0xPemc3bTV1WkZqalUwTk5Tb3diTm16UnFONDArZVBJRkVJb0dwcVdtUjk2dnFXWk5FUk5VVkV3VkVSRVJFeFVoNS9oUTdmMTZMOC84OWlvVDR1Q0tYdDVrMGJRUFA1cmJZRm5JSzllM3NpN3p1MzMvL2pVdVhMbUg5K3ZVd056Zkh6WnMzY2VmT0hVeVpNZ1VHQmdiQ3VOallXS2hVS2xoWldRbjdVbE5UYysvMy8zVnJKQklKNXM2ZGkrblRwMlA5K3ZVd01URkJ4NDRkTVhUb1VLMGRtZ1lNR0ZCZ1gzQndzTWIybkRsemlvdy9UM0d6Qk96czdMQjY5V3FZbVpuQjN0NGVOalkyR3NjREF3UHgvUGx6ckYrL3ZrQ3lJajk3ZS9zU3RTa21JcUx5WWFLQWlJaUlxQWluLy9rYksrWi9BMFZXRnQ1cDFScnUzWHZBMktSbW9lUC9PSG9DbjAvd1E0MWFSYjhkajRpSXdNYU5HOUdwVXlka1pHUWdJeU1EdTNidFF0MjZkZEc0Y1dQRXg4ZkQydG9hSXBFSSsvYnRnMHdtUTVNbVRaQ2NuQXc5UFQyY09YTUdBR0JoWVNGYzA4VEVCTE5temNMMDZkTVJIUjJOamgwNzRzc3Z2OVNZT1hEcTFDbGN1M1pOWTZuQWhRc1hORm95NTFtNmRHbUJmZnYyN1VONGVEam16NThQcVZSYTVIZk1ZMmhvQ0tWU0NUYzNON2k1dWVIbHk1ZkNzZkR3Y055OGVSTmZmZlVWMHRQVGk3ek93b1VMQWVUT2hDZ3FvVUJFUk9YRFJBRVJFUkZSSVU3Lzh6Y1dUUG9TWFhwK2dNbHpGNk9XZWUxaXo4bE5GUGdXTzg3VTFCVFcxdFk0Y2VJRVRwdzRvWEVzYjRyOXBrMmJzSFBuVHB3NWMwWjQ0Qjg1Y3FRd3p0N2VIdSs4ODQ3R3VUWTJOdmpoaHg5UXYzNTlBRUQzN3QwMWp0KzdkdyszYnQxQ2p4NDloSDNQbmozVG1paDQ5ZG9BaEE1TXJWcTFLbFV4eEpzM2IyTEdqQm1GSHQrd1lRTTJiTmhRb21zdFg3NGNqbzZPSmI0M0VSR1ZEaE1GUkVSRVJGcWtQSCtLRlF0bW9rdlBEekJ2eGZvS3Y3NkRnd09tVFpzR0h4OGZiTnEwQ1FBd2F0UW83TjY5RzNLNUhDTkhqc1RKa3lkeDdOZ3hEQnMyREwxNzl3YVF1eHhBTHBkREpwUEIyZGxaNjV2MXZDU0JOams1T1NWcXQxeVl4NDhmUXlxVmxycGpRdVBHamJGdDJ6WmhPeXNyQzdObnowYWpSbzB3YnR5NEF1UHYzTG1EUllzV29XL2Z2Z1dXU1ZSV3B5a2lJc3JGUkFFUkVSR1JGanQvWGd0RlppWW16MTFjYWZjb3J2T0FsNWNYT25ic2lJc1hMMkxYcmwwWU1tUUk0dVBqc1hYcjFnTDFCRXBLTHBlWGVNbkFxekl6TXhFWEZ3ZWxVZ2x2Yis5aXgyL2J0azBveXFpbnB5ZDhCb0FWSzFiZ3laTW5hTkNnQWNMRHc5RzZkV3VoL2tCMGREUldybHlKUm8wYTRkTlBQeTNRTXBLSWlDb1hFd1ZFUkVSRVdwei83MUc4MDZwMWlaWWJsTmVvVWFPRXo0TUhEOVk0Wm1scGllUEhqNk5GaXhZbHV0Ymx5NWR4NU1nUmpCbzFTdXViOTlUVVZFaWxVbzBDaDNtZEVQTDJHUmdZYUoycEVCc2JDNlZTQ1FzTGl5SmJNQjQ2ZEFoUG5qd3A4czMvMkxGajRlYm1odkR3Y0d6ZHVoV3JWNitHdmIwOXJLeXNjT0hDQmJSbzBRTGZmUE1Oa3dSRVJEckFSQUVSRVJHUkZnbnhjWER2M3FQNGdSVmc4ZUxjV1F1elo4L0dqei8rQ0lWQ2daa3pad0lBWHI1OGlUdDM3dUQyN2RzYXN3anl2OUhQdjJZL1BEd2NaOCtleGNjZmY2eVJnSGpWcXdtSi9QdkdqaDJMOTk5L3Y4RHh4TVJFQUxuTENJcWFVWEQ4K0hFWUdob1dXWEF3cnppalNDU0NUQ1pEYUdnb1ltTmo4ZlRwVTZoVUt0eTZkUXMvL3ZnaldyZHVqZGF0V3hmb2xFQkVSSldIaVFJaUlpSWlMZFJxZFpIZERTcFMvcmFIMXRiV2tNdmx3dmFwVTZkZ1kyTWpGQUlNRFEzRi92MzdzV2JOR21HTXBhV2w4UG5peFl1d3NiRkJ3NFlOTVdYS0ZJMzdaR2RuNDZlZmZvSmFyY1pISDMwRU96czdyZkUwYmRwVTYvNWJ0MjRCeUMyaVdKU01qQXloYldOK01URXhPSGp3SUJJU0VoQVhGeWQwT2FoZHV6WTZkKzZNVHAwNndkblpHUWtKQ1FnTEM4T0ZDeGV3ZWZObXFOVnExSzFiRjJQR2pFSGJ0bTJMdkRjUkVaVWZFd1ZFUkVSRU92YjA2VlBoYzFKU2tzYXlnSk1uVDhMZDNWMTRvMTZyVmkwQTBQcUcvZTdkdTNqOCtER0dEQmtDQUhqdnZmYzBqb2VIaDBPdFZrTXFsU0loSVFHZmYvNTVpV05VcTlXNGNPRUNnTnlPQjBWSlMwdERuVHAxQ3V3M016UEQ1Y3VYVWI5K2ZYVHIxZzJOR2pXQ282T2pVSHpSMjl0Ym1NM1F2MzkvOU8vZkg4K2ZQOGZaczJkeDd0dzVOR2pRb01UeEVoRlIyVEZSUUVSRVJLUWpDb1VDQURUYUJ2cjQrR2lNOGZYMUxYSUtmMzVuejU0RkFIVHUzRm5yOGYzNzk4UE16QXlEQmczQyt2WHJFUjRlWHVJMzlPSGg0WGo2OUNrc0xTM1JyRm16UXNjcGxVcGtaR1NnUm8wYUd2dXpzcktRa1pHQmhRc1hhdXhYcVZTSWo0OFh0bE5TVWpTMkFjREZ4UVV1TGk3SXlzcENmSHc4ek0zTllXUmtWS0s0aVlpbzlKZ29JQ0lpSXRLUnRMUTBBTURPblR1Um5wNk9NV1BHWU9mT25aREw1UmcxYWhTVVNpWEdqaDJyOWR4WGF3VHMzNzhmSjA2Y2dJT0RnOWIyaUNFaEliaDI3UnFHRHg4T0x5OHZoSVNFWU9YS2xWaTZkQ2xzYlcyTGpGT3BWR0xIamgwQWdBOC8vTERJYmcycHFha0EvamZ6SWMvdDI3Y3haODZjSXU4REFMdDM3OGJ1M2J1TEhETnAwaVIwNzk2OTJHc1JFVkhaTUZGQVJFUkVwQ01QSGp5QVZDcUZrWkdSVUpkQUxCWkRMQllEeUcwcG1MOFdBYUM5UmdFQVJFVkZJU2twQ1QxNzlpeHduN0N3TVB6eXl5K3dzN05EMzc1OUlSYUxNWFhxVkV5Yk5nMXo1c3pCckZtemhHS0kydnoyMjIrSWpZMkZqWTBOdkx5OGl2eE96NTgvQndDWW1wcHE3Ry9ac3FYV2xvNlBIajFDVUZBUXJsKy9qaGN2WHNETXpBdzVPVGtZTkdnUWV2WHFWZUxaRkVSRVZISEV1ZzZBaUlpSXFMcTZldlZxc2V2dWJXeHNOSDd5MXlqSS8vUDMzMzhEQURwMjdDaWNxMWFyc1gvL2ZpeGZ2aHpHeHNiNDVwdHZvSytmKzU3STF0WVdzMmJOZ2x3dXg2eFpzN0J6NTA1a1pXVVZ1UC94NDhleGQrOWVTQ1FTK1ByNndzREFvTWg0OCtvWWFKdlZrRCt1eU1oSUxGKytIQk1uVG9TK3ZqNENBd01CQUlNR0RjSm5uMzJHM2J0M1kvVG8wZGkxYTVmUWJZR0lpS29HWnhRUUVSRVI2VUJ5Y2pJdVhicUVmdjM2QWNpZFNaQlhBUERodzRjUWlVU1FTQ1FsdnA2enN6UFMwOU5ScjE0OUFNQ2RPM2V3Y2VOR1JFZEh3OExDQW5QbnppM3c4TzdzN0F4L2YzOHNXN1lNZS9ic3daRWpSOUNuVHg4TUdEQUFJcEVJQnc4ZXhNYU5HeUVXaStIbjU0ZEdqUnBwbkw5OCtYSW9GQXFZbVpuQnlNZ0lLU2twT0gzNk5DUVNDZHEzYjY4eFZxRlE0UHIxNjdoNDhTTE9ueitQWjgrZXdkblpHY3VXTFN2UVpjSEx5d3NkT25UQWdRTUhjUERnUWZ6MjIyK3dzYkZCNjlhdDBiUnBVelJyMWt4cnNVUWlJcW9ZVEJRUUVSRVI2Y0RGaXhlUm5aMHRkQ1l3TXpORDgrYk5NWGp3WUFCQWx5NWRpbjE3bjErdlhyM1FxMWN2QUVCbVppYVdMRm1DNTgrZm8yM2J0dkR4OFNsUU15Q1BvNk1qVnExYWhZMGJOK0xVcVZPb1diTW1SQ0lSWW1OanNYbnpac2hrTW56OTlkZHdkWFV0Y0s2aG9TSEN3c0tnVXFtRWZYbHRER3ZYcnEweE5qbzZHc3VXTFlOS3BZSzd1enY2OXUyTHhvMGJGL3A5VEV4TU1IVG9VQXdjT0JCbnpwekI4ZVBIY2ZEZ1FSdzllaFRmZnZzdEV3VkVSSldJaVFJaUlpSWlIZkR5OG9LSmlZbEdtOFBSbzBkajRNQ0JrRXFsaFQ0SVcxdGJ3OTNkdmNoclM2VlNmUDMxMTNqNThtV0JOL3ZhMUt4WkUzNStmdmowMDA5UnQyNWRBSUM5dlQyKy92cHJPRGc0Q1B0ZU5XWEtGRXlaTWdVS2hRSUtoUUppc2JqUWJnVE96czc0L3Z2dllXNXVEbU5qNDBManpsc2FrVWNpa2FCYnQyN28xcTBiVWxOVGtaeWNERHM3dTJLL0V4RVJsUjBUQlVSRVJFUVZTQ3FWUWk2WFF5YVRGVHUyUTRjT0d0czFhdFFvMEZid1ZlM2F0VU83ZHUyS3ZYYno1czJMSGZPcVZ4TUN4U1VrOGtna2toSXRreWl1dTBKeDNRNUs4dnZKSTVmTElaVktTelNXaUlnMHNaZ2hFUkVSVVFXeXNySkNYRnljcnNPbzl1TGk0bUJsWmFYck1JaUkza2hNRkJBUkVSRlZJRGMzTjRTR2h1bzZqR292TkRRVWJtNXV1ZzZEaU9pTnhFUUJFUkVSVVFYeTl2WkdSRVFFb3FLaWRCMUt0UlVWRllXSWlBaDRlM3ZyT2hRaW9qY1NFd1ZFUkVSRUZVZ21rOEhIeHdjQkFRRk1GdWhBVkZRVUFnSUNNR25TcEJMVmlTQWlvb0pZekpDSWlJaW9nclZxMVFwVHBrekJxbFdyNE9ycUNnOFBEOWpaMmZIQnRaTEk1WExFeGNVaE5EUVVFUkVSOFBYMWhiT3pzNjdESWlKNlk3MnhpUUtaa1JIazZlbVFGZEplaDRqS1RwNmVEbWtoN2EySWlLaGtXclZxaGNEQVFBUUhCMlBkdW5WSVRFeEVabWFtcnNONkswbWxVbGhaV2NITnpRMkJnWUZNeUJBUmxkTWJteWlvWjlzQWQyOUZvMFhyTnJvT2hlaXRjL2RXTkt4dDdYVWRCaEhSRzA4bWsySElrQ0VZTW1TSXJrTWhJaUlxc1RlMlJrSEg3ajN4MTU3dHVnNkQ2SzMwMTU3dDZORGRTOWRoRUJFUkVSR1JEcnl4aVlLUHYvZ0s1MDRjUThUNTA3b09oZWl0RW5IK05NNmYvQzgrR1RWVzE2RVFFUkVSRVpFT3ZMR0pBaU5qRTB4ZCtCMFdUUDZLeVFLaUNoSngvalFXVFA0S1V4Y3VoOHlJOVQrSWlJaUlpS3FqTjdaR0FRQzR1bmZDdE1VQldPZzNBZTVkdTZQUEo4UGcwTFFaQ3h3U2xZSThQUjEzYjBYanJ6M2JjZTdFTVV4ZkVvRFc3VHZwT2l3aUlpSWlJdEtSTnpwUkFPUW1DMzRKUG9LOW16ZGc2WXpKZVBnZ0Zwa1pHYm9PaStpTklUVXlncld0UFRwMDk4SXZ3VWRnWkd5aTY1Q0lpSWlJaUVpSDN2aEVBWkM3REdHNHoxUU05NW1xNjFDb0NKN05iVkczdmkxMi9ITlcxNkVRRVJFUkVSRlJJZDdZR2dWRVJFUkVSRVJFVlBHWUtDQWlJaUlpSWlJaUFSTUZSRVJFUkVSRVJDUmdvb0NJaUlpSWlJaUlCRXdVRUJFUkVSRVJFWkdBaVFJaUlpSWlJaUlpRXJ3VjdSR0ppS2g4TXRMVHNIZnpCcHc1ZGhnSkQrNURucEdoNjVDb21wSVpHYUdlYlFOMDdONFRIMy94Rll5TVRYUWRFaEVSVWJYRFJBRVJVVFVYY2U0MGZwdzNIZTVkdTJQVzh0VndhTm9NTW1OalhZZEYxWlE4UFIxM2IwWGpyejNiTWNiYkMxTVhmZ2RYOTA2NkRvdUlpS2hhWWFLQWlLZ2FpemgzR3QvUDlzT0NWUnZnMnA0UFk2UjdNbU5qdEdqZEJpMWF0MEhFK2ROWU1Qa3JURjhTZ05iODgwbEVSRlJsV0tPQWlLaWF5a2hQdzQvenB1UGJWVDh6U1VDdkpkZjJuYkJnMVFiOE1IYzZNdExUZEIwT0VSRlJ0Y0ZFQVJGUk5iVjM4d2E0ZCsyTzF1MDc2am9Vb2tLNXR1OEU5Njdkc1hmekJsMkhRa1JFVkcwd1VVQkVWRTJkT1hZWWZUNFpwdXN3aUlyVjU1TmhPSHZzaUs3RElDSWlxamFZS0NBaXFxWVNIdHlIUTlObXVnNkRxRmdPVFp2aDRZTllYWWRCUkVSVWJUQlJRRVJVVGNrek10amRnTjRJTW1OalpMSmxKeEVSVVpWaG9vQ0lpSWlJaUlpSUJFd1VFQkVSRVJFUkVaR0FpUUlpSWlJaUlpSWlFakJSUUVSRVJFUkVSRVFDSmdxSWlJaUlpSWlJU01CRUFSRVJFUkVSRVJFSm1DZ2dJaUlpSWlJaUlnRVRCVVJFUkVSRVJFUWtZS0tBaUlpSWlJaUlpQVQ2dWc2QWlJaUk2RzBsbDhzUkhCeU1zTEF3SkNZbUlqTXpVOWNodlpXa1VpbXNyS3pnNXVZR2IyOXZ5R1F5WFlkRVJQUkdZNktBaUlpSXFCSkVSa1lpTURBUXJxNnVHRGR1SE96czdQZ0FXMG5rY2puaTR1SVFHaG9LSHg4ZitQajRvRldyVnJvT2k0am9qY1ZFQVJFUkVWRUZpNHlNeE1xVksrSG41d2NuSnlkZGgvUFdrOGxrY0hSMGhLT2pJNktpb2hBUUVBQmZYMTg0T3p2ck9qUWlvamNTYXhRUUVSRVJWU0M1WEk3QXdFQk1uVHFWU1FJZGNISnlncCtmSDFhdlhnMjVYSzdyY0lpSTNraE1GQkFSRVJGVm9PRGdZTGk2dXFKbHk1YTZEcVhhY25KeWdxdXJLNEtEZzNVZENoSFJHNG1KQWlJaXFsUXF0UkpaS25taFB5cDFqcTVESktwUVlXRmg4UER3MEhVWTFaNkhod2ZDd3NKMEhRWVIwUnVKTlFxSWlLaFNiWTN4UTF6NjFVS1BHK25Yd3ZRV2YxUmhSRVNWS3pFeEVYWjJkcm9PbzlxenM3TkRZbUtpcnNNZ0lub2pjVVlCVlNtMVdxWHJFSWlvaWhtSURZczhMdUpmUmZTV3ljek1aSGVEMTRCTUptTTdTaUtpTXVLTUFxcFNPZG5adWc2QmlLclladzdmQ1o4elZlbFlGdFVQQUxDZ1ZhaXVRaUlpSWlLaUl2QTFEbFVwUlZhV3JrTWdJcUpDeE1iR0lpRWhvVlRucEtXbFljaVFJUmd5WkFqUzB0SXFLVElpSWlLcVNweFJRRlVxUFMwVm1Sa1prQm9aNlRvVUlxb2lTWm14dVBVeURIRVpWL0VzSzE3WXYvN21HTlNXTm9DRFNXdTBNT3NLcWRoRWgxRysvckt5c3ZEdzRVTTRPRGhVeXZWdjNMaUJXYk5td2NqSUNBRUJBYWhidDI2SnpsTXFsWGo2OUtud21ZaUlpTjU4VEJSUWxWS3JWUWc3ZVF4ZDMrK2o2MUNJcUpMRnBrWGl2NGxiY1QvOWl0YmppWmwza1poNUY5ZFMvb3ZEajM1Q0cvTVAwTFhlY0VqRnhwVWExL256NXpGMzd0d3lueDhTRWdJOVBUMWgrOEdEQi9qaWl5OHFJalJzM3J3WnRyYTJCZmFucGFWaDVzeVppSXVMdzVJbFM5Q2lSUXV0NS9mbzBhUFlleGdZR09EUW9VTUY5bHRhV2tJbWsrSEpreWVZTm0wYWZ2enhSOVNwVTZmMFg0SXFWSGg0T002ZE80ZUpFeWRDSkJLVitMejc5Ky9qOXUzYjhQVDAxTml2VXFtd2JkczJkT2pRQVUyYk5pMzJPdkh4OGJoMjdScDY5dXhaN0ZodmIyOVlXMXRqN2RxMXhZNTkvUGd4VWxOVDBiaHg0MkxINW5manhnM1VybDBibHBhV3BUcVBpSWhLaDRrQ3FsSXlJeFBzM0JDSXpsNjlJUlp6NVF2UjJ5aFRtWTYvSHdZaU12a29BS0NHUVcwMHI5VVZEWXlkVUZ0cUE0bElobXgxSnA1bFBrUmMraFZjZTNFQ0w3T2Y0dHpUZmJpYWNod2YyOCtEblhIWitzOEhCQVRnNnRYQ095d0F3T1RKazdVK2pHZGtaT0RaczJmUTA5TkQvZnIxQ3oyL3FJZTFrcjZGZjlYang0K0xQRzVrWkFSTFMwdEVSMGRqMXF4WldMNThPWm8xYTFicU9JcTZUKzNhdGJGa3lSTDQrdm9pSVNFQjA2ZFB4NG9WSzJCcWFscXlMMEdWNHVyVnF3Z05EWVdOalEzNjkrOWY0dk11WHJ5SW5UdDN3dGJXRm82T2poclhDdzRPUnYzNjlVdVVLTmk0Y1NNdVg3Nk1uSndjZlBEQkIyWDZEdHJzMjdjUEowK2V4TzdkdTNIMDZGRmN2MzRkbjMzMkdjek56WXM4YitiTW1mand3dzh4Y3VUSUNvdUZpSWdLWXFLQXFsUTlXenZFM0x5T28zLytqcDc5UDlGMU9FUlV3Vkt6bnlMbzNndzhrY2RDcW1jQ0Q2dFJjSzNkQzNvaWd3SmpMYVVOOFk1cEovU3cvZ3FSencvamFNSkdwT1k4dzY4eFUvR0ovUUk0MW5RdjlmMlRrcEx3NE1HRElzZTBhdFVLbXpkdkxyQi94NDRkMkxwMUsxeGNYTEJzMmJKUzN4c0F0bS9mWHFiemlwc0pJQmFMTVhQbVRHUmxaU0VzTEF5elpzMUNRRUFBN08zdGhURnF0Um9BWUdob1dHZ2N4ZDNIM3Q0ZWMrZk94Y3laTXhFZkg0OFpNMlpnelpvMU1EQW8rTStQcXNiUW9VTng5dXhaUkVkSFE2MVdsM2hXUWYvKy9YSG16QmxzM3J3Wnk1Y3ZGL1lmTzNZTUppWW1jSFoyeHJObnp3bzlYeXFWd3RqWUdGT21UTUgwNmRPeGNlTkdHQmdZd012THE5emZDY2o5YzVyOS93V09YVnhjY1Bqd1lVeWNPQkZmZnZrbDNudnZQV0hjWjU5OWhvOCsrcWhVU1JJaUlpby9KZ3FvU3RXb1dRdmRQL0JHNEtJNWFOeThKUm81TnRkMVNFUlVRZVRLVlB3YTh6V2VaajJBalhFekRHcndMV29ZV0JRWWw1YnpERkNMWVdKZ0JnQVFRdyt0elh1amFjME8rQzEyQWVMU283QW45bHQ4MFdRbHJHV0Z2elhYWnVuU3BScmJQWHIwZ0Znc3h1SERoNHM5TnlvcUNnRFF1blhyVXQyenF1anI2MlBPbkRudzgvUEQ3ZHUzY2VqUUlZd2ZQMTQ0bmxjbndOaTRmRXMzWEYxZE1YTGtTR3pmdmgyREJnMWlrcUNTYmRxMENmLzV6MytLSGZma3laTWlINWI3OXUyTGp6LytHRGR1M0JEMnVibTV3ZERRRUdGaFlRQ0FkOTU1QjJmUG5vVkNvY0RZc1dPTHZGL3YzcjN4NVpkZnd0VFVGSFBuenNXMGFkT3didDA2TkdyVUNJMGFOU3JodHl1Y1ZDcUZVcW1FV3ExR25UcDFzR1RKRXF4YnR3NDJOallhNDFKVFU1SEZRc2hFUkZXT2lRS3FjbjRMdjBQYzNUdVlNMjRFRnYyMEJZMmFhVjlyUzBSdkRqWFUySDkvV1c2U3dPZ2RmTzd3QXlSaWFZRnhPU29GVnQvNEhIcGlDV2EwMks5eHpGamZGTU1kdmtQUTNabUlUYitNdmJFTE1jNXhFd3pGbGQrUFhxVlNDUTlZcnE2dWxYNi9zcEpLcGZEMzk4ZVpNMmZRcjE4L2pXTW5UcHdBZ0FvcGRqaG8wQ0IwNmRLbHlDVVlWTEZHalJwVjVuTTNiZG9FQUlpTGl5dVFMTXR2NE1DQk1EWTJ4b0lGQzRTWkNRa0pDVEExTllWTXB2bnZXZjRsQUxhMnRwZzBhUkpTVTFNckpFa0E1TTRvQUFDRlFnRkRRME5JSkJJTUd6WU1jWEZ4K1BQUFAyRmtaRlNpbWh0RVJGUTVtQ2lnS2llVnliQjQzVmJNR1Q4U2t6L3RENTg1aTlEanc0R3NXVUQwQnJ1YWNneTNVcy9EV044VWcrMzl0U1lKQUNBSDJWQ29NZ0ZWcHRiamVtSUpCanQ4aTUraVJ5RkY4UmhubnV4Q2Q2dUtLUlNZWDgrZVBhRlNxYlFleS8rV1ByK1N6a3lvYkxWcjF5NlFKSWlMaTBOUVVCQUFhRXpiZnBXK3ZqNnlzN054Ky9adE5HblNwTkJ4SXBHSVNZSXExcmR2WHdEQTVjdVhZV3RyaTlxMWEyc2NQM1hxRkdKaVlqQml4SWdDNStZbENscTBhSUU5ZS9iZ3hJa1RXTHQyTFhiczJDSE1DRWxPVHNia3laTXhlUEJnTkcvK3Y5bDhNMmZPeEtSSms0cE5rSFhvMEtFOFgwL0R5NWN2a1pxYUNnQll0MjRkRWhNVEVSY1hoNHlNREFDNUNiRXVYYm93VVVCRXBFTk1GSkJPMUxhc2l4VkIreEF3YnpxK256MFZmMnpiaEtGZitjQ3RTM2UyVGlSNnc2alVTaHhMMkFvQTZGbC9yTENrb0t5a1loTzhYMzhpOXR4ZmdMQ253ZWhvT1JpRzRzcjU3NEsyb29iYUZGZjNJRTlGZFQ4b2pjdVhMMlB4NHNYSXlNaUFnNE5EZ1NyMytUazRPT0RXclZzYXlaQjMzMzBYaXhjdnJvcFFLOFNubmhYM3dGb1NaMEpEeW5UZXRyVXIwSC9ZU05Tb1ZYUXh5RFp0MnFCR2pSb0FjdHRMN3RpeEEzZnYza1hYcmwweGFOQWdvVEJsZUhnNFRwNDhxVFZSTUhUb1VEUnQyaFFpa1FnU2lVU29WMkZrWkNUTUhIajQ4Q0VzTEN4Z1lHQ0Fodzhmd3RyYXV0anY4UExsUzZHT0FBRElaRElZbGVQdjZORFFVQVFGQlNFbEpVWFlkL2Z1WGRqYjI2TnQyN1pvMEtBQjdPenNZR2xwV2FvT0QwUkVWUEdZS0NDZGtjcGttUFY5SUhwL1BBUWJ2bHNFZjc5eE1KQVlvbVhydHJDc2J3MnoyaGFRR0dwL0swbEVyNCtZMUV0SVZqeUN1V0Y5dERUMXFKQnJ2bVBhQ1paUDdQRkVIb3ZyS1NmUTJyeFhoVnozVmRxS0dtcFQwamViSlUwb2xOU05HemN3YWRJa2pYM0d4c1lJRGc2R1FxSEE5OTkvaitQSGp3TUE2dFNwZy9uejUydTBibnpWMUtsVHNXSERCang2OUVoNG1IUndjRUJBUUFEKy92dnZBdU1QSGp3SWlVUUNsVXFGMGFOSGE3Mm1VcWtVUGsrYU5LbkkrNWYwOTEyVXg0OHE5bmRjbkpqbzY0aUp2bDZxYzB5YXRzRzJ0UUh3N051LzJFU0JpNHNMWEZ4Y0FBQjZlbnBZdm53NVFrSkNzR1BIRHB3NGNRSmp4b3pCKysrL0Q1VktCWDE5N2YvYjlza25tc1dCYzNKeW9LZW5wN0cydjFXclZsaTFhaFVHREJpQUNSTW1GRWdVUEhueUJERXhNWWlKaVVIOSt2WFJ2WHQzTEZxMENMZHUzUkxHOU8zYkY2TkdqVUp5Y25LaFhRY2VQbndJYjI5dnJjZVdMbDBLTHk4dk5HalFBQ2twS2ZqbGwxL2c2K3VMaGcwYkNtTmV2SGlCOVBSMG1KaVlGUEZiSXlLaXlzWkVBZW1jeTdzZDhOUGVnN2h6NHlyTy9ITVlseStjeFpXTDUvSDBjU0t5c3hXNkRvK0lpaEg5NGhRQW9HV3Q3aENMS21ZSmtRZ2lPSnQ2NGgvNVJ0eEtEYXUwUk1HcmR1ellBYVZTaWM4Ly83eE01eDg5ZXJSTTV4V1dpREEwTk5TWTlaQS9FU0dSU05Db1VTTWNQMzRjTGk0dW1ENTlPdXJVcVZQa2ZSd2NIRFFxNE9mWnVuVnJvZmNCY2pzcWxDUUo4dWpSbzJMSGxOYy8xNnN1VWVEWjNCYWZUL0RENXhOOFMzV2V0N2QzcWVPTWpvNUdVbElTT25YcWhONjllOFBkM1IxYnRtd1JpbXZtcmVVdmllenNiQ2lWU2d3ZVBGallOMlBHRExpNzUzWVNlZkxrQ1U2Y09JSFkyRmdBd05xMWE2RlVLb1czK0FNR0RBQUFqQnc1RXVucDZRQ0FSWXNXQ2RjeU5qYldXZ3h4L2ZyMU1EVTExYmh2ZnUrODh3N2VlZWNkQU1ETm16Y0I1Q1lHOGx1OWVqWHUzcjJMZGV2V1FTcmx5d0lpSWwxaG9vQmVDeUtSQ0UyYU82RkpjeWRkaDBKVWJYZzJMOW0wKytJOHpJZ0dBRFNzNFZMczJFZnBOLy8zT2VNbTZoczVGanEyZ1hFckFFQkN4dTF5UmxoeU8zYnNRSFoyZHBrVEJSWE53Y0ZCNHkzOHF3bUZ2UFhtenM3TzViclBpQkVqTkthMHYzb2ZQVDI5UXBNZ0wxNjh3TUNCQXdFQXYvLytPMnJWcWxXdVdLcXJ2Lzc2QzZkUG44YWVQWHN3ZE9oUXVMdTd3OC9QVHppZW5wNWVvT0JnWWJLeXNpQ1R5VEIxNmxTOGVQRUNnWUdCZVByMEtXYlBuZzBBMkx0M0wvVDA5SVE2RkowNmRVS1BIajNRcUZFampCa3pSbmhBejN1b2Y1VkVJc0g3Nzc5ZllQLzY5ZXRoYkd5czlkaXI4b29sNW5YckFISm5zRnk2ZEFuRGhnMWprb0NJU01lWUtDQWlvbkpKem40TUFLaHRXUFNhNStTc0JPeU1uU05zYjdzN0hUN050c0ZZWC91RFpXM0QzRFpwcVRsSlVFTU5FYmhtV1p1VksxZVdhY2xEV1djL1VPV1lPblVxMnJadGk1MDdkMkw1OHVWd2NYSEIvUG56aGJmOHljbkpNRFV0ZWhsRG5yelpCMjNidGhWbWVkU3FWUXYyOXZhNGR1MGFoZzBiaHY3OSswTlBUdy9lM3Q1bzFhb1ZXclpzQ1FESXpNd3NjVUtpUEdyWHJnMTlmWDBrSkNRQUFLNWZ2NDR0VzdiQXhjVkZtTkZBUkVTNncwUUJFUkdWUzdaS0RnQ1E2QmtYT1M0dUl3bzVxdit0bWM1VXBpRSs0em9jYTdwckhTL1Z6NzJlVXFXRVNwVU5QYkdrZ2lKK3U5U3JWdzg1T1RsSVNFaUFTQ1FxMEljK3Yvemo2UFVpRW9udzNudnZvVU9IRHZqOTk5ODFDaEVxbFVvOGZ2d1k3ZHUzTDlHMTVISzU4TENmazVNRElQZkJmTXlZTVRoNDhDQnExYXFsdFphRVFxRkFUazVPbFNRS3hHSXhiR3hzY08vZVBUeDQ4QUJMbHk2RmhZVUZwazZkeWorZlJFU3ZBU1lLaUlpb1hDUmlJMlFxMDZCUVprQXFManhaWUNsdHFMRXRGb2xSUjJwWDZIakYveWNnOU1UNkVJc05LaWJZWXFqVjZqZXVWZXZpeFl1aFVxa3diTmd3SkNVbFllYk1tWVcyUGp4dzRBQUNBd01ydE5VZGxVOXdjSENCZlhtZEJmS09KU2NuSXljbkI2bXBxVnJIQTdsVCtidDA2UUlBU0VsSlFjMmFOUUZBNkZvZ2tSU2VhTXVyYVJBVkZRVUFzTEN3S09PM0tSMUhSMGVjUEhrUzgrYk5nMWdzeHZ6NTg0VU9FRVJFcEZ0TUZCQVJVYm5Va0ZnZ1U1Nkc1MW1QVU5PZzhHSjY5V1JOME52YUJ5Y2ViNGNZWW5qV0d3VnpTZUhMRlo1bHh1ZGVYOStpU3BZZDVMMU56WHZBS2d0ZDlYMFhpOFhvM2JzM2Z2MzFWK3phdFF2ejVzMHJNQ1lyS3d1N2QrOEdBSHo2NmFkVkhTSVZZdXZXclNVZUd4a1ppY2pJU0szSG1qWnRLaVFLRWhJU2hLNEdlWjBQaWlxRUdCRVJnWFhyMWdFQUxDMHRDNjFOOENxMVdsMnV0LzhPRGc0NGZQZ3czWlpMZEFBQUlBQkpSRUZVSkJJSi9QMzlVYTllUFFDNTlSaEVJbEc1V2pFU0VWSDVNRkZBUkVUbFVsL2FCRW55V01SbFhJVzlTYXNpeDc1cjRZMTNMYlMzVG52Vmc0eHJ1ZGMzYWxydUdFdmkrZlBuQUZDdU41cjVPd2VVUmtXMFZlemZ2eitDZzROeDZ0UXBYTDU4V1dpNWx5Y29LQWhKU1VubzNyMTdvVE1PcU9vVk5rTWdUMGhJQ05hdlg0OW16WnBoOGVMRlJiYWZCSEpuQnp4NDhFQ1lOWktYS0NocVJrR0xGaTNRcGswYjZPdnJvMDJiTmdnS0NvS3BxU2srK3VnanJlTmZ2bnlKTFZ1MndOM2RIZSsrKzI2UjhSVG15cFVyUXBLa1NaTW1zTFA3Myt5aXlNaElyRnk1RXZQbnp5LzI5ME5FUkpXRGlRSWlJaW9YeDVvZEVKbDhGRkhKb2Voc09iUkMzdjZyb2NhVjUvLzgvL1cxMXpBb2paeWNITnk4ZVJPUmtaR0Y5bWUvYytjT0FNRGUzcjdNOThuZm9hQTBLbUltZ3JHeE1VYU1HSUZWcTFiaHUrKyt3L3IxNjRYWkVSRVJFZGk3ZHkrTWpZM3gxVmRmbGZ0ZVZQbXlzN094YytkTzdOKy9IMFpHUm9pT2pzYm8wYVBScTFjdjlPelpzOUR1RXRldlgwZDJkcll3S3lBek14TkEwVE1LVEV4TTBMMTdkMkg3OXUzYk1EQXdLSkFvVUt2Vk9ITGtDSUtDZ3BDVmxZVnUzYnFWNmJzZFBIZ1FtemR2UnMyYU5kRzBhVk5jdW5RSk4yN2NFR0orOU9nUkZBb0ZseUVRRWVrUUV3VkVSRlF1VFd1Mmg3RytHWkl5NytOR3lpazBOKzFTN212R3ZBekhJL2t0U1BWTTBLeFdwMUtmTDVmTEVSMmQyN1pScFZMQjI5dGJlTFBhdVhObnJlZWNQbjBhQU5DcVZkR3pJbDRuc2JHeFNFOVBSNHNXTFFBQWZmcjBRVmhZR002ZlB3OS9mMzhzWHJ3WThmSHg4UGYzaDBxbHd0ZGZmeTIwcFN1dGx5OWZZdCsrZlJnNWNtUkZmZ1Y2aFZ3dXgvSGp4L0hISDM4Z0tTa0piZHUyaGErdkwrTGo0eEVjSEl4ZHUzWmg3OTY5Nk55NU03eTl2VFhleEFQQXNXUEhVTE5tVFRScjFneEFicjBDQUVLQlFyRllqSmN2WHdyalgzMWpyMUFvRUJjWEJ3OFBEMkZmY25JeWdOelpEVGs1T1hCeGNjSFlzV05oWldWVnF1K1duSnlNZGV2VzRjS0ZDN0N4c2NIOCtmTWhsOHN4ZWZKay9QampqMWl5WkFrc0xTMXg3OTQ5Nk92ckM4c244cWpWNmxMZGo0aUl5bzZKQWlJaUtoZDlzUVNkNnc1QnlNT2ZjRGpoSnpqVWJGTmtVY1BpWktua09QaHdOUUNnZlowQk1CU1hmSjN5eXBVcmNlUEdEY1RHeGtLbFVnbjdzN096MGFSSkU3UnExUXJ1N3U0NGMrYU14bm54OGZFNGNlSUVnTnkyZ1kwYk40YVRrMU9adjBObFU2dlYyTHQzTDdadTNZb3hZOFlJaVFJQW1ENTlPbng5ZlhINThtVjg4ODAzdUhmdkh0TFMwakIwNkZCMDZsVDZwQXNBSERseUJELy8vRE1VQ2dVVEJaVWdLU2tKVVZGUnVIVHBFaTVkdW9UTXpFelVyVnNYZm41K1F0MEJSMGRIekpneEE0bUppVGh3NEFEKytlY2ZIRHQyREs2dXJ1amZ2eitjbkp3UUZ4ZUgwNmRQbzArZlB2ajk5OThoa1VodzZOQWgxSzlmSDFLcEZBRFFzR0ZEL1BISEg1REw1UVZtMStUazVDQThQQnpwNmVsbzA2YU5zUCtmZjNKbjkwaWxVb3dlUFJydnZmZGVtYjduNzcvL2pnc1hMcUJqeDQ2WU1HR0NVSU9nZCsvZU9IandJUHo4L05DeFkwZGN2SGdSRFJzMmhKNmVIcEtTa21Cc2JBeXBWSW9yVjY0QUFBd01xcWE0S1JGUmRjWkVBUkVSbGR1N0Z0NklmSDRFQ2ZJNzJCdjdMVDV0dUFSaVVlbi9pbEdwbGZnamJqR1NGWTlnWVdpTFRuVUdsK3I4bXpkdjR1N2R1eENKUkdqU3BBbGNYRnpnN093TVoyZG5qY0pvYytmT0ZSSUphV2xwOFBmM1IwNU9Ea3hNVEhENzltM2hBVzMwNk5Hb1Y2OGU1czZkcS9OdUNHbHBhUUJ5SCthbVRKbUM2OWV2UXl3V0Y1aUNYcU5HRFN4Y3VCQmp4b3dScXRoN2VIaVUrQUUvLzF2YmUvZnVZY09HRGNKMXVuWHJWdTRDZHZRL0wxKyt4TmRmZjQwblQ1NEFBUFQwOU9EczdBeFBUMCswYjk5ZWF6MENLeXNyZlBubGwvamtrMC93NTU5LzR1Ky8vMFpFUkFRKytlUVRtSnVidzhqSUNBTUhEc1RNbVRQeDlPbFRtSnViWTl5NGNjTDU0OGVQeDlxMWEvSEhIMzlvSk5PQTNCYU41dWJtR0RGaWhNYk1HazlQVHlRa0pPRHp6eitIcWFscG1iL3ZpQkVqMEt4WnN3S3plb1lQSDQ2WW1CaEVSMGZqOE9IREFBQlhWMWNBd0xwMTZ4QVJFYUV4dnFURkZvbUlxT3lZS0NBaW9uSVQ0Ly9ZdS9Pd0t1djgvK092QXdpSFJSVEZJQlUwTjF4QjBVUlRNM2NkTjlMTXRSelRYTVpBeGJJME0xTnpLVE9WY3NsbHpNcXRUTXJLUnNOY2NzR2RvU216TkVJTlhIS0hBeXFjM3gvOHZMOGlPd0pIOC9tNExxK0xjeStmei90UXpYaS83czlpcjU2VkptclpiNkU2ZnZXZ1BqcnhpcDZ1L0xxYzdmTSt4emdsTFVtZnhVN1RyMWVqNUdUdnFsNlZYcE9EWGZZTHNHVmw0TUNCU2sxTlZVQkFRTFpyRVVneTNxekh4OGRyNnRTcE9uSGloTHk4dkJRZUhxNURodzdwZ3c4KzBJNGRPN1Jueng3MTZORkR6enp6VEk1enZHOFpNR0JBdnVyTmo1OSsra2xTK3VKMFAvMzBrM3g5ZmZYU1N5OFpROHlsOUpFVFc3WnMwVWNmZmFUcjE2OGJ4N2R2M3k1UFQwLzE2ZE1ueDkrTGxQNDd1U1UwTkZScGFXa3FYNzY4UWtORE03eGx4dDF6ZDNkWGx5NWRGQmNYSjM5L2Z3VUdCdWI2eitlVzBxVkxhK0RBZ2VyWnM2YzJidHlvSmsyYTZKRkhIcEcvdjc5S2xpeXA5OTU3TDh2N3FsYXRxamx6NXVTclRnOFBENFdHaHVaNjNjS0ZDK1hna1AxZkxVdVVLSkhsMUI5SFIwZTk4Y1liV3I5K3ZRNGVQQ2h2YjI5MTc5NWRrdlRZWTQ4Wi8rMDVPRGlvZnYzNi9Ic0lBTVdBb0FBQVVDZzhuWHcwb01vTWZYeGl2SDYvZGxnTGZobXNEdVZIcUU3cGxqSXArN2Z4VmxuMTg2VWY5Si80QmJwOC9heWM3RjNWdC9KVWVUbFh6WGNOVFpvMHlkTjFOMi9lMU1hTkc3Vml4UW9sSlNXcFhMbHltalZybGp3OFBOU21UUnMxYmRwVUsxZXVWRVJFaE5hdVhhdnQyN2RyOU9qUnVUNmduRGx6SnQ4MTU5WFhYMzh0S2YydGIzQndzSVlNR1dLc1pIL216Qmx0M3J4Wkd6ZHVOT2FUTjJyVVNNT0dEZE8yYmR1MGV2VnFyVjI3Vmw5KythVTZkdXlvOXUzYnExcTFhbG4yOC9ubm54cy9tMHdtOWUzYlZ3TUdETWh4MVh4a1pEYWJaYkZZakhVQmN0S3RXN2U3NnN2TnpVMTkrL1kxUHBjdlgvNnUycnNidDdZM0xBZ25KeWYxNjlkUC9mcjF5M0M4YmR1MmF0dTJiWUhhdEZnc3hwUUxBRUQrRUJRQUFBcE5CZWVhR2xMdFBYMGU5NlpPSi8yaXovNllwbTFuVmlyQW81MHF1ZnFyckpPUHpIYk9Ta2xMMWw4cHAvUkhZclJpTGtYcWpPVjNTWkszdVlwNlZucFY1Y3lWaTZTK3k1Y3ZhOHVXTGRxd1lZTXgzTHRSbzBaNjVaVlhNZ3poZDNGeDBmRGh3OVcrZlh2Tm1qVkxKMDZjMEN1dnZLSTJiZG9vTkRRMDIvM2R0MnpaVXFDNjhyTHJ3WkFoUS9UcnI3OXE5T2pSYXR5NHNVNmZQcTE5Ky9acHg0NGQrdC8vL21kTUdhaFhyNTc2OSs5dmhCci8vT2MvMWF4Wk15MWN1RkF4TVRIYXNHR0RObXpZb1BMbHl5c3dNRERURm5jZUhoNlMwdDg4di9qaWk5a0dDc2lldDdlMzR1TGk1T2ZuWit0U0htaHhjWEg1WG5BUkFKQ09vQUFBVUtqS09sWFE0R3JoT3ZEWFJ1MDh1MHJuaytNVUdiOHN4M3RjSFVxcnVWY2ZCWlY5c2tCckcrUkZVbEtTQmc4ZXJNdVhMMHRLZi9NNlpNaVFiSGRCa0tRcVZhcm8vZmZmMTRvVks3UnUzVHI5L3Z2dmVacUNVQlI4Zkh5MGN1VktPVGc0Nk1pUkkzcnBwWmVNYzQ2T2ptclJvb1c2ZHUyYVlXSERXNnBYcjY0NWMrWm8zNzU5K3ZUVFQzWGt5Qkg5K2VlZmlvK1BWOHVXTFROYzI2OWZQNVV1WFZvZE9uVEljUmc1c2hjVUZLVEl5RWlDQWh1TGpJeFVVRkNRcmNzQWdQc1Nmd01BQUJRNk81TzlHbnNHcTdGbnNLMUxNYmk0dUdqbzBLR0tqSXhVdDI3ZDFMUnAwend0VU9qZzRLQWhRNGFvYWRPbWNuUjB6TFRBbkx1N2U2YmgwdmwxNjM1M2QvZGNhNUdrK3ZYcnEwdVhMc2FEZm9zV0xmSTB0NzF4NDhacTNMaXhUcDQ4cWExYnQ2cGt5WktxWDc5K2htdE1KcE02ZCs2YzU5cExsU3BWNEpFVWYxZkJ3Y0VLQ1FsUlRFek1QYjE3eHQ5WlRFeU1EaDA2cFBEd2NGdVhBZ0QzSmRPMWE5ZllsQmJGb20xdEh3VTgybFR2ZkxqTzFxVUFVUHAvazN2K3VHRHJNb0E4YVZxcGpMNzc2V1N4OXRtMnRvK2VIUm1tWjBlT3lmZTkwZEhSbWp0M3JzTEN3Z2dMaWxsTVRJem16Sm1qTVdQR3lOL2YzOWJsQU1BOXpjM05MY3V0akJoUkFBQUFVTWdDQWdJMGV2Um96WnMzVDRHQmdXclRwbzE4ZlgzenRNQWg4czlpc1NndUxrNlJrWkU2ZE9nUUlRRUEzQ1dDQWdBQWdDSVFFQkNnOFBCd1JVUkVhT0hDaFVwSVNGQnljckt0eS9wYk1wdk44dmIyVmxCUWtNTER3d2xrQU9BdUVSUUFBQUFVRVdkblovWHQyemZERm9ZQUFOenJjbC9GQ1FBQUFBQUFQREFJQ2dBQUFBQUFnSUdnQUFBQUFBQUFHQWdLQUFBQUFBQ0FnYUFBQUFBQUFBQVlDQW9BQUFBQUFJQ0JvQUFBQUFBQUFCZ0lDZ0FBQUFBQWdJR2dBQUFBQUFBQUdBZ0tBT0FCNWV6aUlrdGlvcTNMQUhKbFNVeVUyY1hGMW1VQUFQREFJQ2dBZ0FmVXd6NlZkT0xZVVZ1WEFlVHF4TEdqcXVCVDJkWmxBQUR3d0NBb0FJQUhWTFBXSGZUVnVvOXRYUWFRcTYvV2ZhekhXcmUzZFJrQUFEd3dDQW9BNEFIVjY3bGgyck45cXc3dC9jSFdwUURaT3JUM0IrM2Q4YjJlSGp6YzFxVUFBUERBSUNnQWdBZVVpNnVieGs1NVM1TkhEU01zd0QzcDBONGZOSG5VTUkyZE1rdk9McTYyTGdjQWdBZUdnNjBMQUFEWVRtRFQ1bnJwelRtYUVqWlNUVnUyVnBlbkI2aEtqWnB5ZHVXaERMWmhTVXpVaVdOSDlkVzZqN1ZuKzFhTm16NUhEWm8wdDNWWkFBQThVQWdLQU9BQkY5aTB1WlpFYk5hbnl4ZHJ4c3VqZFBwa3JKS1RrbXhkRmg1UVpoY1hWZkNwck1kYXQ5ZVNpTTF5Y1hXemRVa0FBRHh3Q0FvQUFISnhkZFBBa0xFYUdETFcxcVVBQUFEQXhsaWpBQUFBQUFBQUdBZ0tBQUFBQUFDQWdhQUFBQUFBQUFBWUNBb0FBQUFBQUlDQm9BQUFBQUFBQUJnSUNnQUFBQUFBZ0lHZ0FBQUFBQUFBR0FnS0FBQUFBQUNBZ2FBQUFBQUFBQUFZQ0FvQUFBQUFBSUNCb0FBQUFBQUFBQmdJQ2dBQUFBQUFnTUhCMWdVQUFBRDhYVmtzRmtWRVJDZ3FLa29KQ1FsS1RrNjJkVWwvUzJheldkN2UzZ29LQ2xKd2NMQ2NuWjF0WFJJQTNOY0lDZ0FBQUlwQWRIUzB3c1BERlJnWXFCRWpSc2pYMTVjSDJDSmlzVmdVRnhlbnlNaEloWVNFS0NRa1JBRUJBYll1Q3dEdVd3UUZBQUFBaFN3Nk9scHo1ODVWV0ZpWTZ0V3JaK3R5L3ZhY25aM2w1K2NuUHo4L3hjVEVhTTZjT1JvelpvejgvZjF0WFJvQTNKZFlvd0FBQUtBUVdTd1doWWVIYSt6WXNZUUVObEN2WGoyRmhZVnAvdno1c2xnc3RpNEhBTzVMQkFVQUFBQ0ZLQ0lpUW9HQmdhcGJ0NjZ0UzNsZzFhdFhUNEdCZ1lxSWlMQjFLUUJ3WHlJb0FBQUFLRVJSVVZGcTA2YU5yY3Q0NExWcDAwWlJVVkcyTGdNQTdrc0VCUUFBQUlVb0lTRkJ2cjYrdGk3amdlZnI2NnVFaEFSYmx3RUE5eVdDQWdBQWdFS1VuSnpNN2diM0FHZG5aN2FqQklBQ0lpZ0FBQUFBQUFBR2dnSUFBQUFBQUdBZ0tBQUFBTWlDeVdSUzRyVXJ0aTREQUlCaVIxQUFBQUNRaFljcit1cjNZMGR0WFVheFNVbEowY1dMRjR1MGoxT25UdWsvLy9sUG5xNE5EZzdXeUpFamk3UWVBRURXSEd4ZEFBQUF3TDJvU2F0MjJ2VFphbDIrOEpkS2xTbGJaUDBjUFhwVXNiR3hkOVZHMWFwVlZhVktGY1hIeCtmcCtnb1ZLc2hrTW1VNDl0MTMzMm5Ka2lXS2lJakljSHovL3YyNmZQbXkyclp0bTZtZGpSczNadHRIdFdyVlZLdFdyUXpIbGk1ZHFpTkhqdWptelp2cTNMbHpubW9GQUJRL2dnSUFBSUFzOUJzNlVwRmZiZEM4cWE5cTBydUxpcXlmWGJ0MjVmakFuUmU5ZXZXU201dWJYbmpoaFR4ZHYyYk5HbTNidGsyTEZpM0tGQXpjem1xMTZzc3Z2OVNQUC82b2xKU1VUQS8zeTVZdHkvYmVIajE2WkFvS1JvOGVyWEhqeG1ucDBxVXFVYUtFMnJkdm42ZDZBUURGaTZBQUFBQWdDNlhMZUdyTTVCbWFIRHBVVTBZUDA2aEowNHQwWk1HNmRldXlQRDVqeGd6RnhNUm84ZUxGS2xteVpKYlgyTnZieTk3ZTNuam9EdzRPMXVEQmc5VzFhMWRKMHRkZmY1M2xhSUhjbUV3bXZmcnFxNW84ZWJLV0xGa2lPenM3ZGVyVVNaS1VscFltU1hycXFhYzBZTUNBRFBjRkJ3ZG4yVjdwMHFYMTJtdXY2YVdYWHRMQ2hRdFZ0V3BWVmExYU5WODFBUUNLSGtFQkFBQkFOcHEzN2FUSjh6L1F1NVBIYTBEN1pxcnAzMEJWL0dySzFjMDl4L3RXdnYrdW5od3dTQ1ZMbGM1elg0Nk9qcG1PL2ZYWFg0cU9qbGJMbGkxVnRtemVRZ3FyMVNwSm1hWVdGSlRaYk5iRWlSUDErdXV2eTk3ZTNqaCs2dFFwU1ZLcFVxWHkxWjZQajQ5Q1EwTjE5ZXBWUWdJQXVFY1JGQUFBQU9TZ2VkdE9xaHY0cUZZdmVWKzd0MjdSa2FoZHhzTjRWdHhxTk5USzkrZW9iZGNuOHhVVTNKTFYyL2p2di85ZTMzLy9mWmJYWnpkSzRQYUgrcnZsNXVhbTJiTm5HK0dEMVdyVjZ0V3JKVW4xNnRYTGRMM0paTkxaczJlVmxwWW1PN3ZNYTJjLzl0aGpoVlliQUtEd0VSUUFBQURrb25RWlQ0MTQrWFdOZVBuMVhLOE5EZzdXZHorZHZLdit1bmZ2cm5idDJ1VjR6Wll0Vy9URkYxOWs2UGQyaXhjdjF1TEZpelBWSmtuTm16ZFgzYnAxYzJ6ZllyRW9PVG5aK096cTZpcEhSMGNsSlNWcDhlTEYyck5uajVvMWE2YktsU3RudXJkYXRXcjY0WWNmOU1NUFAwaVM2dGV2cjdDd01OMjRjY080eHRuWldTNHVMam5XQUFDd0RZSUNBQUNBZTR5N3U3c3FWcXlZNnpXM2UrKzk5eVJKWjg2YzBkU3BVL1hDQ3krb1pzMmFrcVFkTzNabzNicDF4alV1TGk3YXQyOWZqdTJ2V3JVcXd5S0xJMGVPVk51MmJmWDY2Ni9yMTE5L2xiKy9mN2FMSjA2YU5FbDc5dXhSVWxLU3BQVHBCdE9tVGRPeFk4ZU1hN3AyN2FyQmd3ZnI0c1dMR2pSb1VKYnRuRDU5T3R2MUR2SzczZ0lBSU84SUNnQUFBTzR4SDMzMGtUNzY2S044M1hNcldJaUppWkVrTldqUXdGalg0Tlk2QXJlSER4NGVIcGwySmJoZDI3WnRWYmR1WFNVbUptcisvUG1TMHFjVWpCbzFTakV4TWVyWXNXTzI2eUNVTEZreTA0NEdMaTR1U2t4TWxDUk5temJOT083cTZxcmh3NGRuYW1QUm9rVXFYYnEwK3ZUcGsvTVhCd0FVT29JQ0FBQUFHN0phclpubThSZGs2b0dVUGwxZy9mcjFxbDY5ZXE2TEh3WUZCU2tvS01qNGZQdTBBRW1xVkttU0tsV3FwSXNYTDJZNFhyRmlSYjN3d2d1WnBqVmtwWG56NW5yeHhSY2xLZHRRd3RIUlVSMDdkc3gwZk5HaVJYSjFkYzN5SEFDZ2FCRVVBQUFBMk5ETm16Zmw0SkR4cjJRRm1YcHc4K1pOelo0OVcrZlBuOWZ6enorZnA3N1hyRmtqSnljblNkSTMzM3lUN2ZhTGR4bzdkcXpXclZ1bmE5ZXU2Ym5ubnN0MC9zQ0JBOXErZmJzOFBUM3oxQjRBNE41Q1VBQUFBR0JEeWNuSk1wdk5HWTRWWk9yQnNXUEhGQjBkcmNjZmZ6ekRTQUZKS2x1MnJPclVxWlBwbm0zYnRpa2hJVUZTK25TQmdRTUg1cW12RmkxYUtERXhVWXNXTGRKRER6MGtQejgvNDF4YVdwcldybDBySnljbmRlL2VQVi9mQVFCd2J5QW9BQUFBc0tGcjE2N0oxZFhWK096dDdhM1dyVnRuMkVKdy9mcjErdjc3NzQzRkNDVnA5KzdkMnJwMXEvRzVkdTNhZXVPTk4xU2pSbzFNZlRScDBrUk5talRSOE9IRDlZOS8vRVBkdW5XVEpDMWN1TkRZd2pDNzlRYXkwN3AxYTYxZnYxN0xsaTNUckZtempQczNidHlvVTZkT2FlREFnZkx3OE1oWG13Q0Fld05CQVFBQWdBMmRPM2RPWmNxVU1UNHZXclJJVzdkdTFlWExsNDFSQUc1dWJwTFMxd2U0ZnYyNnZ2cnFLL1hvMFVOUFAvMTBocmJxMUttam5UdDNadHRYUWtLQ2Z2cnBwMndmNE84Y0haQ1ZsSlFVT1RvNnl0SFJVVU9HRE5HTUdUTzBldlZxOWV2WFQ3Lzg4b3MrL3ZoajFhbFRKOStqQ2F4V2E3N0RDZ0JBMFNBb0FBQUFzSkhyMTYvcjlPblRhdDI2dFhIc3pKa3pXcng0c1VxVktxVUZDeFprV3IvZzBLRkRXcmx5cFk0ZE82YVhYbnBKOXZiMkdjNi84ODQ3T2ZhNWQrOWU3ZDI3Tjh0enpaczN6ekVvK09XWFh6UnYzanpObkRsVDd1N3VDZ29LVXBjdVhiUnUzVHFscEtUb3UrKytVN2x5NWZUeXl5OW5XcUF4TzFldVhORy8vLzF2TlczYVZJMGJOODdUUFFDQW9rVlFBQUFBWUNNeE1URzZlZk9tYXRhc0tTbDlmdi9jdVhOMS9mcDFoWWFHWmdvSnBQUnBCSDM2OU5HYU5Xc1VIaDZ1VWFOR1pYZ1RIeEVSa1cxL3djSEI2dFdybC9yMzc1L25HbS9ldkNsSit2YmJiM1hpeElsTUN4UU9IRGhRaHc4ZjFoZGZmQ0d6MmF6Smt5ZG5XbWd4SzFhclZaczNiOVpISDMya2xKUVV0V3JWS3M4MUFRQ0tGa0VCQUFDQWpXelpza1gyOXZacTFLaVJKR25WcWxYNitlZWYxYWRQSDlXdFc5ZTR6bXExWnJpdlQ1OCsrdXV2djdSbHl4WjVlSGprZVJIQ2d0aTNiNThrNmZqeDQrclFvWU1HRFJva3M5bXNHemR1YU1lT0hmcnNzODhVSHgrdjJyVnI2K2pSbzNyMTFWZlZxMWN2UGZIRUUzSjBkTXpVM3EzdEZyLzk5bHZkdkhsVDlldlgxL0RodytYdDdWMWszd0VBa0Q4RUJRQUFBRFlRR3h1cnFLZ29OVy9lWE83dTd0cTVjNmZXcjErdm9LQWdCUWNINjl5NWN5cFZxcFNzVnF1T0h6OHVaMmZuRFBjUEh6NWNwMDZkMG9ZTkcrVHQ3UzBYRjVjODlYdnk1TWtjMXpHUXBLQ2dJT01oMzluWldlN3U3Z29ORFZYRGhnMzF5eSsvYU9mT25kcTVjNmV1WExtaXFsV3Jhc3FVS2ZMMzk5ZXhZOGUwZVBGaUxWaXdRQ3RXck5Damp6NnFCZzBhcUZhdFd2THk4cElrZmZmZGQ1SWtzOW1zSVVPRzZJa25uc2puYnc0QVVOUUlDZ0FBQUd6Z20yKytrWjJkblhyMzdxM1UxRlI5K3VtbnFsNjl1c2FNR1NPTHhhTG5uMzgrdy9VdFc3Yk04Tm5lM2w3anhvM1RoQWtUVks1Y09VMlpNaVZQL2VhMFJzRXR5NVl0VTlteVpTV2w3MjdRdUhGak9UazVLU1FrUktkT25aTEpaRktEQmczVXVYTm5OV3pZMExpdlJvMGFtajE3dHZidTNhc3Z2L3hTMjdkdjEvYnQyelY4K0hCMTdOaFJrdFMyYlZ2Rng4ZnIyV2VmVmVuU3BmTlVNd0NnZUptdVhidG16ZjB5NE82MXJlMmpnRWViNnAwUDE5bTZGQUFBaWt4d2NIQ082d1RjY3VYS0ZXM2Z2bDFkdTNhVkpDVW1Kc3BxdFJvN0hLeGF0VW8zYnR5UTFXcVZsNWVYMnJScGsrVlEvdFRVMUV3TEdoYVZJMGVPNkk4Ly9sRHo1czJOSUNFbkNRa0pPbnIwYUlGR0RjVEh4OHZCd1VIbHlwVXJRS1hwOHZyUEFnQWVWRzV1YmxsdU44T0lBZ0FBZ0VKa05wdGxzVmd5VFJXNGs3dTd1eEVTU0pLcnEydUc4LzM2OWN0VGY4VVZFa2hTL2ZyMVZiOSsvVHhmNyszdFhlQzFCeDUrK09FQzNYZUx4V0tSMld5K3F6WUE0RUdWdDMxckFBQUFrQ2ZlM3Q2S2k0dXpkUmtQdkxpNE9CWklCSUFDSWlnQUFBQW9SRUZCUVlxTWpMUjFHUSs4eU1oSUJRVUYyYm9NQUxndkVSUUFBQUFVb3VEZ1lCMDZkRWd4TVRHMkx1V0JGUk1UbzBPSERpazRPTmpXcFFEQWZZbWdBQUFBb0JBNU96c3JKQ1JFYytiTUlTeXdnWmlZR00yWk0wZWhvYUc1cmhNQkFNZ2FpeGtDQUFBVXNvQ0FBSTBlUFZyejVzMVRZR0NnMnJScEkxOWZYeDVjaTRqRllsRmNYSndpSXlOMTZOQWhqUmt6UnY3Ky9yWXVDd0R1VzJ5UGlHTEQ5b2dBZ0FlTnhXSlJSRVNFb3FLaWxKQ1FvT1RrWkZ1WDlMZGtOcHZsN2UydG9LQWdCUWNIRThnQVFCNnhQU0lBQUVBeGMzWjJWdCsrZmRXM2IxOWJsd0lBUUo2eFJn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SU9EclFzQUFBRDR1N0pZTElxSWlGQlVWSlFTRWhLVW5KeHM2NUpnQTJheldkN2UzZ29LQ2xKd2NMQ2NuWjF0WFJJQTVJaWdBQUFBb0FoRVIwY3JQRHhjZ1lHQkdqRmloSHg5ZlhsQWZFQlpMQmJGeGNVcE1qSlNJU0VoQ2drSlVVQkFnSzNMQW9Cc0VSUUFBQUFVc3Vqb2FNMmRPMWRoWVdHcVY2K2VyY3VCalRrN084dlB6MDkrZm42S2lZblJuRGx6TkdiTUdQbjcrOXU2TkFESUVtc1VBQUFBRkNLTHhhTHc4SENOSFR1V2tBQ1oxS3RYVDJGaFlaby9mNzRzRm91dHl3R0FMQkVVQUFBQUZLS0lpQWdGQmdhcWJ0MjZ0aTRGOTZoNjllb3BNREJRRVJFUnRpNEZBTEpFVUFBQUFGQ0lvcUtpMUtaTkcxdVhnWHRjbXpadEZCVVZaZXN5QUNCTEJBVUFBQUNGS0NFaFFiNit2cll1QS9jNFgxOWZKU1FrMkxvTUFNZ1NRUUVBQUVBaFNrNU9abmNENU1yWjJabnRNZ0hjc3dnS0FBQUFBQUNBZ2FBQUFBQUFBQUFZQ0FvQUFBQUFBSUNCb0FBQUFNREdidHk0b2V2WHJ4ZExYOUhSMGZya2swK1VscFoyMTIwZFBIaFFPM2Z1TElTcXBNT0hEeXMwTkZRWExsekk4ejFwYVdrNmR1eFlvZlIvdXg5Ly9GRm56cHdwOUhZQjRIN2hZT3NDQUFBQUhuUWJObXpRbmoxN05HdldMRGs2T21ZNGQvYnMyUnhEQkhkM2Q3bTd1MHVTWW1OalZibHk1Uno3aW9tSjBXZWZmYWJldlh2THpxN2c3NHpTMHRMMDBVY2Y2ZXpacy9MMzkxZXBVcVVLM0pZaytmajRLQ0VoUVN0V3JGQllXRmllN2xtL2ZyMVdyVnFsYnQyNjZabG5ucEdEUS9wZmJULzU1Sk44OWUzcjY2c1dMVm9ZbnlkT25LaGV2WHFwZi8vK3hyR3RXN2ZtcVMwZkh4OVZyMTQ5WC8wRHdMMkdvQUFBQU1DR0xsNjhxSWlJQ0NVbEplbnBwNTgyamk5YnRreGx5NWJWOU9uVEZSc2JtKzM5L2Z2M1Y2OWV2YlJyMXk2OS9mYmJHakpraUxwMDZaTHQ5VmFyVlpKa01wbnVxbTQ3T3pzOTg4d3ptanAxcWxhdlhxM2h3NGZuZXMrNmRldTBhdFdxSEsvWnNXT0hkdXpZa2UzNWZ2MzZHYituenAwNzY3ZmZmdE1YWDN5aG4zLytXZVBHalpPbnA2YysvZlRUZkgyWHBrMmJaZ2dLc2pKLy92dzh0ZFdqUncrQ0FnRDNQWUlDQUFBQUcvcmdndy9VdkhsemRldldUWkkwZCs1Y1hieDQwUmdsTUhmdVhLV2xwZW1wcDU3UzRNR0QxYmx6WjBsU2FtcXFldmJzYVd6RitPaWpqOHJQejA5TGx5NVZpUklsMUtGREIwbnBiLzV2aFFPU2RQUG1UZVBuMU5UVURMWFkyOXRuK1B6amp6L21XTHVUazVOOGZYMVZwa3laSEs5MWNuTEs4UEQ4M252dlpUaC85dXhaT1RvNnFuVHAwam4yOThJTEwyVDQ3T0xpb2xkZWVVV2ZmUEtKUHZ2c00rM2F0VXZkdTNlWEpGV29VRUh2di85K2p1M2wxNTJqREc1bnRWcjE1Sk5Qc2pVbWdMOEZnZ0lBQUlCY1hMcHdYcXMrZUYvOEVnSGNBQUFnQUVsRVFWUjd2OStpK0ZOeEdSNjg3K1JXbzZIYTF2YlJ5bTkzcXJ4djVSemIzYlJwa3c0ZVBLaEZpeGFwVEpreSt1V1hYL1RiYjc5cDlPalJLbEdpaEhGZGJHeXMwdExTNU8zdGJSeTdldlZxZW45dWJwSWtSMGRIdmZiYWF4bzNicHdXTFZva056YzNOV3ZXVFAzNjlWTnljbkttdm52MjdKbnBXRVJFUkliUEV5ZE96TEgrVzNJYkplRHI2NnY1OCtmTHc4TkRsU3RYVnNXS0ZUT2NEdzhQMTRVTEY3Um8wYUpNWWNYdEtsZXVMQThQand6SFRDYVRCZ3dZb0lDQUFOV3JWeTlQOVdibHp6Ly8xUEhqeDQzUEowK2VOTlpmeUcyMGdTUmR1blJKMHYvOTh3Q0EreGxCQVFBQVFBNSsrRzZUM24zOUZWMVBTVkd0Z0FacTJycWRYTjNjczczKzh5M2I5ZXpJTUpVc2xmUGI4VU9IRG1ucDBxVnEzcnk1a3BLU2xKU1VwTldyVjh2THkwdlZxbFhUcVZPblZLRkNCWmxNSnExZnYxN096czZxWHIyNkxsNjhLSHQ3ZSszYXRVdVM1T25wYWJUcDV1YW1DUk1tYU55NGNUcDY5S2lhTld1bW9VT0haaGc1c0hQblR2M3ZmLy9MTUZWZzM3NTkycjkvZjZZYVo4eVlrZW5ZK3ZYcmRlREFBYjMrK3VzeW04MDVmc2Ribkp5Y2xKcWFxcUNnSUFVRkJlbktsU3ZHdVFNSER1aVhYMzdSc0dIRGxKaVltR003VTZaTWtaUStFc0xlM2w3bnpwMVR1WExsSk9tdVFnSXBmVEhGSlV1V0dKLzM3dDJydlh2M1NzbzZLTmk0Y2FPc1ZxdWNuWjFsdFZxMWUvZHVTY3AxalFnQXVCOFFGQUFBbEpSNFRaOHVYNnhkVy8raitKTi95SktVWk91UzhJQnlkbkhSd3o2VjFLeDFCL1Y2YnBoY1hHMzdkdmFIN3pacGN1aFFQZDZoczBhOTlxWktsU21iNnozcFFjR1lYSzhyWGJxMEtsU29vTzNidDJ2Nzl1MFp6dDBhWXI5czJUS3RXclZLdTNidE1oNzRCdzBhWkZ4WHVYSmwxYXBWSzhPOUZTdFcxT3paczFXK2ZIbEpVdXZXclRPYy8vMzMzM1hzMkRHMWE5Zk9PUGJYWDM5bEdSVGMyYllrWThIQWdJQ0FmQzJHK01zdnYramxsMS9POXZ6aXhZdTFlUEhpUExVMWE5WXNYYnAwU1crOTlaYTZkZXVtdm4zN1psb0VNcjg2ZCs1c1RPc0lEZzdPY1pxQmxCNHNIRHAweVBqczV1YW0zcjE3Wi9rN0E0RDdEVUVCQUR6Z0R1MzVRZTlNR3FlbUxWdHJ3cXo1cWxLanBweGRYVzFkRmg1UWxzUkVuVGgyVkYrdCsxalBCN2ZYMkNsdktiQnBjNXZVY3VuQ2ViMDdlYndlNzlCWms5NWRWT2p0VjZsU1JTKzk5SkpDUWtLMGJOa3lTZExnd1lPMVpzMGFXU3dXRFJvMFNEdDI3TkRXclZzMVlNQUEvZU1mLzVDVVBoM0FZckhJMmRsWi92NytXUTdWdnhVU1pPWG16WnZHdzM1Qm5EbHpSbWF6T2Q4N0psU3JWazByVjY0MFBxZWtwT2pWVjE5VjFhcFZOV0xFaUV6WC8vYmJiNW8yYlpxNmR1MmFhWnFFcTZ1ckxsNjhxRnExYW1uRGhnMDZlUENneG80ZHEwcVZLaFhzU3hYQXBFbVRaTFZhbFpxYUtxdlZtbUdxQ0FEYzd3Z0tBT0FCZG1qUEQzcjcxVEJObnJkWWdVMXM4ekFHM003WjFWVjFHalJVblFZTmRXanZENW84YXBqR1RaK2pCamI0OTNQVkIrL3Jlbkt5UnIzMlpwSDFrZHZPQSszYnQxZXpaczIwZi85K3JWNjlXbjM3OXRXcFU2ZTBZc1dLVE9zSjVKWEZZc256bElFN0pTY25LeTR1VHFtcHFRb09EczcxK3BVclZ4cUxNdHJiMnhzL1M5Szc3NzZyczJmUHFsS2xTanB3NElBYU5HaGdyRDl3OU9oUnpaMDdWMVdyVmxYLy92MnpIQzNnNmVtcHFWT25hdDI2ZFZxelpvMFdMVnFVNVZTSndoUWJHNXZyTm9tZW5wN3k5L2N2MGpvQW9LZ1JGQURBQXlvcDhacmVtVFJPYjh6N1FBMmFOTE4xT1VBbWdVMmFhL0s4eFpvU05sSkxJallYK3pTRXZkOXZVYTJBQm5tYWJuQzNCZzhlYlB6Y3AwK2ZET2NlZXVnaGJkdTJUWFhxMU1sVFcwZU9ITkhtelpzMWVQQmd1V1l4T3VqcTFhc3ltODBaRmppOHRSUENyV01sU3BUSWNxUkNiR3lzVWxOVDVlbnBtZU1Xak45ODg0M09uajJiWmYrM0RCOCtYRUZCUVRwdzRJQldyRmloK2ZQbnEzTGx5dkwyOXRhK2ZmdFVwMDRkdmZMS0t6bE9LVENaVE9yZHU3ZXFWcTBxSHgrZmJLOHJpTk9uVCt2RER6L1VvVU9ITkcvZVBFblMvdjM3czV5aWNidEdqUm9SRkFDNDd4RVVBTUFENnRQbGk5VzBaV3RDQXR6VEFwczBWOU9XcmZYcDhzVWFHREsyV1B1T1B4V25wcTNiNVg1aElYanp6ZlJSQzYrKytxcmVlZWNkWGI5K1hlUEhqNWNrWGJseVJiLzk5cHQrL2ZYWERLTUlibitqUDJ2V0xQbjUrVWxLWHh4dzkrN2Q2dFdyVjRZQTRrNTNCaEszSHhzK2ZMZzZkdXlZNlh4Q1FvS2s5R2tFT1kwbzJMWnRtNXljbkhMY3dlRFc0b3dtazBuT3pzNktqSXhVYkd5c3pwOC9yN1MwTkIwN2RrenZ2UE9PR2pSb29BWU5HbVRhS2VGMmpSbzF5dlpjWGwyN2RrMkhEeDgyZ29EZHUzZkx4Y1ZGRFJvME1LN3AxYXVYR2pkdXJKZGVla2tMRml6SU1NWGoyclZyR2pod29IeDlmZSs2RmdDd05ZSUNBSGhBN2RyNkgwMllOZC9XWlFDNTZ2TDBBTTE0ZVZTeEJ3VldxelhIM1EwSzArM2JIbGFvVUVFV2k4WDR2SFBuVGxXc1dORllDREF5TWxJYk5telFlKys5WjF6ejBFTVBHVC92Mzc5ZkZTdFcxQ09QUEtMUm8wZG42T2ZHalJ0YXNHQ0JyRmFyZXZUb2tlMURiWTBhTmJJOGZ1ellNVW01cit5ZmxKU1U1VGFCeDQ4ZjE5ZGZmNjM0K0hqRnhjVVp1eHlVTFZ0V0xWcTBVUFBtemVYdjc2LzQrSGhGUlVWcDM3NTlXcjU4dWF4V3E3eTh2UFQ4ODg5bkdRckV4c2JLMTljMzMrc20zRzdGaWhYNjdydnZWTHAwK200VjdkcTEwN0Jod3pLdDUxQ3RXalc1dTd0cjc5Njk2dEdqaDNIOGh4OStVR3BxcXBvM1p4b1hnUHNmUVFFQVBLRGlULzZoS2pWcTJyb01JRmRWYXRUVTZaT3h0aTZqU0owL2Y5NzQrZHk1Y3htbUJlellzVU5ObXpZMTNxaVhLbFZLa3JKOHczN2l4QW1kT1hOR2ZmdjJsU1E5OGNRVEdjNGZPSEJBVnF0VlpyTlo4Zkh4ZXZiWlovTmNvOVZxMWI1OSt5U2w3M2lRazJ2WHJobmJGdDdPdzhORFI0NGNVZm55NWRXcVZTdFZyVnBWZm41K3hwdjU0T0JnWXpURGswOCtxU2VmZkZJWExselE3dDI3dFdmUG5td1hLNXc5ZTdZY0hCdzBkKzdjUEgrZk96VnIxc3dJS25yMDZLSFNwVXRudWVpanlXUlNxMWF0dEduVEpuWHIxazBPRGc1S1RVM1ZGMTk4b1ZxMWFxbEtsU29GcmdFQTdoVUVCUUR3Z0xJa0piRzdBZTRMenE2dVN2NmJidGw1L2ZwMVNjcXdiV0JJU0VpR2E4YU1HWlBqRVA3YjdkNjlXNUxVb2tXTExNOXYyTEJCSGg0ZTZ0Mjd0eFl0V3FRREJ3N2tlZGorZ1FNSGRQNzhlVDMwMEVPcVdUUDdrREUxTlZWSlNVa3FXYkpraHVNcEtTbEtTa3JTbENsVE1oeFBTMHZUcVZPbmpNK1hMbDNLOEZtUzZ0ZXZyL3IxNnlzbEpVV25UcDFTbVRKbDVPTGlJaWw5YThkVHAwNnBhZE9tZWZvZTJibDlpa0Z1L3ZHUGYranJyNzlXUkVTRW5ucnFLWDMrK2VlS2o0L1h5SkVqNzZvR0FMaFhFQlFBQUFEWXlMVnIxeVJKcTFhdFVtSmlvcDUvL25tdFdyVktGb3RGZ3djUFZtcHFxb1lQSDU3bHZYZXVFYkJod3dadDM3NWRWYXBVeVhKN3hHKy8vVmIvKzkvL05IRGdRTFZ2MzE3ZmZ2dXQ1czZkcXhrelp1UzZFR0JxYXFvKytlUVRTVkwzN3QxejNLM2g2dFdya3Y1djVNTXR2Lzc2cXlaT25KaGpQNUswWnMwYXJWbXpKc2RyUWtORDFicDFhMG5wQVlZa1Bmcm9vN20yWFZpOHZMelV0V3RYclY2OVdsSjZ6VzNidGxYZHVuV0xyUVlBS0VvRUJRQUFBRFp5OHVSSm1jMW11Ymk0R09zUzJOblpHWFB0N2UzdE02eEZJR1c5Um9Fa3hjVEU2Tnk1YytyUW9VT21mcUtpb3JSa3lSTDUrdnFxYTlldXNyT3owOWl4WS9YU1N5OXA0c1NKbWpCaGdyRVlZbGJXcmwycjJOaFlWYXhZVWUzYnQ4L3hPMTI0Y0VHU2pMbit0OVN0V3pmTExSMy8vUE5QZmZUUlIvcnBwNTkwK2ZKbGVYaDQ2T2JObStyZHU3YzZkZXFVNjJpS3FLZ28yZG5aRld0UUlFbjkrL2ZYd1lNSDlmSEhIOHZYMTFkRGh3NHQxdjRCb0NnVmZNVVhBQUFBM0pVZmYvd3gyM24zdDFTc1dESERuOXZYS0xqOXo2Wk5teVNsejdXL3hXcTFhc09HRFpvMWE1WmNYVjMxeWl1dkdQUHVmWHg4TkdIQ0JGa3NGazJZTUVHclZxMVNTa3BLcHY2M2JkdW1Uei85Vkk2T2pob3pab3hLbENpUlk3MjMxakhJYWxURDdYVkZSMGRyMXF4WmV1R0ZGK1RnNEtEdzhIQkpVdS9ldmZYTU04OW96Wm8xR2pKa2lGYXZYbTNzdG5DbmE5ZXVLVG82V3JWcTFjbzAxYUVvV2ExV1JVUkU2TlNwVTNKd2NOQ3BVNmYwK2VlZjY4YU5HOFZXQXdBVUpVWVVBQUFBMk1ERml4ZDE4T0JCZGV2V1RWTDZTSUpiQ3dDZVBuMWFKcE5Kam82T2VXN1AzOTlmaVltSmV2amhoeVZKdi8zMm01WXVYYXFqUjQvSzA5TlRyNzMyV3FhSGQzOS9mMDJkT2xVelo4N1V1blhydEhuelpuWHAwa1U5ZS9hVXlXVFMxMTkvcmFWTGw4ck96azVoWVdHcVdyVnFodnRuelpxbDY5ZXZ5OFBEUXk0dUxycDA2WkorK09FSE9UbzZxa21USmhtdXZYNzl1bjc2NlNmdDM3OWZlL2Z1MVY5Ly9TVi9mMy9ObkRrejB5NEw3ZHUzMTJPUFBhWXZ2L3hTWDMvOXRkYXVYYXVLRlN1cVFZTUdxbEdqaG1yV3JLbHk1Y29aT3czYzJaZVV2cTNrcmVrU3VYRjBkRlQzN3QwbC9kK0lpT3hHTXB3OGVWTHZ2Lysramg0OXFzY2ZmMXhEaGd6UmtpVkx0R2JOR24zLy9mZnEyYk9uSG4vOGNabk41anoxRFFEM0lvSUNBQUFBRzlpL2Y3OXUzTGhoN0V6ZzRlR2gyclZycTArZlBwS2t4eDkvUE5lMzk3ZnIxS21UT25YcUpFbEtUazdXOU9uVGRlSENCVFZxMUVnaElTR1oxZ3k0eGMvUFQvUG16ZFBTcFV1MWMrZE91YnU3eTJReUtUWTJWc3VYTDVlenM3TmVmUEZGQlFZR1pyclh5Y2xKVVZGUlNrdExNNDdkMnNhd2JObXlHYTQ5ZXZTb1pzNmNxYlMwTkRWdDJsUmR1M1pWdFdyVnN2MCtibTV1NnRldm41NTY2aW50MnJWTDI3WnQwOWRmZjYwdFc3Ym9qVGZlVUxseTViUmp4dzVKVWxCUVVLYjdyMTY5cWs4Ly9UVDNYNXdrRnhjWCtmajRhT2JNbWNheHJIWXZPSGJzbUQ3Ly9ITTVPVGtwSkNSRWJkcTBrU1NOSFR0V1RabzAwYkpseTdSZ3dRS2RQMzllL2ZyMXkxUGZBSEF2SWlnQUFBQ3dnZmJ0Mjh2TnpTM0ROb2REaGd6UlUwODlKYlBabk9YMmdwSlVvVUtGWEZmNE41dk5ldkhGRjNYbHlwVXMzN2JmeWQzZFhXRmhZZXJmdjcrOHZMd2tTWlVyVjlhTEw3Nm9LbFdxR01mdU5IcjBhSTBlUFZyWHIxL1g5ZXZYWldkbloreEdjQ2QvZjMrOS9mYmJLbE9takZ5ejJYSEZiRFpuMnBMUTBkRlJyVnExVXF0V3JYVDE2bFZkdkhoUnZyNitrcVFKRXlab3o1NDlldWloaHpMY2s5VmFDTGs1Zi82OHNWQmoxYXBWMWJoeDR3em55NVl0cS9yMTY4dlB6MDhkT25USUZJUTBhOVpNalJvMTBvNGRPNHdBQVFEdVZ3UUZBQUFBaGNoc05zdGlzY2paMlRuWGF4OTc3TEVNbjB1V0xKbnJYUHRISDMwMFR3djMxYTVkTzlkcjduUm5JSkRYTFFjZEhSM3pORTBpdDkwVmN0dnQ0TTdmajV1Ym05cTFhNWVuR25QajZlbXBRWU1HWlh0KzJiSmx1YmJoNU9TVTUzb3NGZ3ZURXdEY3Mxak1FQUFBb0JCNWUzc3JMaTdPMW1YZ0hoY1hGeWR2YjI5Ymx3RUFXU0lvQUFBQUtFUkJRVUdLakl5MGRSbTR4MFZHUm1hNXRnSUEzQXNJQ2dBQUFBcFJjSEN3RGgwNnBKaVlHRnVYZ250VVRFeU1EaDA2cE9EZ1lGdVhBZ0JaSWlnQUFBQW9STTdPemdvSkNkR2NPWE1JQzVCSlRFeU01c3labzlEUTBEeXRZd0VBdHNCaWhnQUFBSVVzSUNCQW8wZVAxcng1OHhRWUdLZzJiZHJJMTllWEI4TUhsTVZpVVZ4Y25DSWpJM1hvMENHTkdUTkcvdjcrdGk0TEFMSkZVQUFBS0ZaL3JsNmw2MmZQcXZLbzBiWXVCU2hTQVFFQkNnOFBWMFJFaEJZdVhLaUVoQVFsSnlmYnVpellnTmxzbHJlM3Q0S0NnaFFlSGs1Z0JPQ2VSMUFBQUNoV1o5YXZWM0pjTEVFQkhnak96czdxMjdldit2YnRhK3RTQUFESU05WW9BQUFBQUFBQUJrWVVvRmhaYlYwQWdDSm5pWXRUaWJKbDVPRHFsdVY1bCtyVlpPZFlJc2MyVXE5ZWxSd2NaTS93WEFBQWdHSkhVSUJpZFoyNW1jRGZYc3pBQVRKWHFxUTZDeGJKM3NVMTAzbS9HYk55dlAvaXJoLzA2NnNUNU9UbHJZQzE2NHFxVEFBQUFHU0RxUWNvVnBha1JGdVhBS0NJUGZ4MEh5WCs5Sk9PVFJpZjczc1RObnl1bzJQSEtEVXBVWjRkT2hSQmRRQUFBTWdOSXdwUXJQNDZkMVpXcTFVbWs4bldwUUFvSWo3RFIrajZ4UXU2ZWlUYU9KYWFtS2p6V3picjhwN2RTajZUSUVreWV6K3NVbzg5cHJKdDJoclRGTTV2K2tZeW1WVHQ5VGRVcm5PWEF0ZVFsSlFrRnhlWHUvc2krYkJwMHlhbHBxYXFTNWVDMTV5YmE5ZXV5YzB0NitrY2VmSHZmLzlia3RTN2QrOUMvZDFjdm54WmlZbUpLbEdpaE1xVksxZG83UUlBQU5zaEtFQ3h1bmJsa3Y0NC9xc3FWNnRoNjFJQUZCV1RTVlVuVEpTczZhdVNuUHRxbzJMbno5WE5TNWN5WEpiNDAwLzZhMnVrNHQ1L1Q1VkRSNnRjNXk2cU5mODlwU1lseXJGTTJRSjNmL0hpUllXRWhDZ3dNRkQvK3RlL1pEYWI3K3JyNU1XQ0JRdVVuSnhjWkVIQjJyVnI5ZW1ubjJyMjdObXFYTGx5Z2RwWXRXcVZKS2xMbHk3WkJnWEp5Y2w2OTkxMzFhVkxGOVdyVnkvWE5tL2N1S0dRa0JERng4ZXJXYk5tbWp4NWNvRnFBd0FBOXhhQ0FoUXJPM3NIYlZxL1dpTmVmdDNXcFFBb2FpYVQ0dDRMMSttVksyUnljRkM1TGwzbDFUMVl6bzlVa1NSWmZqK2hNMTlFNlB5M20vVGJHNi9MRWhjbjN4SC9rdjFkUHRnZk8zWk1GeTllMUtaTm14UVRFNlBYWG50TlZhcWs5M255NUVrOTk5eHpkOVgraGcwYjh2eG12ME9IRGtwTFM4dDNIeHMzYmpRQ2p0VFVWTzNkdTFlWEwxL1d5eSsvckhmZmZWZmx5NWZQZDV0NXNXYk5HbTNkdWxXN2QrL1c5T25UY3cwTDFxMWJwL2o0ZUVuUzd0MjdkZVRJRWRXdlg3OUlhZ01BQU1XSE5RcFFyR29ITk5DWHF6L1MyZmpUdGk0RlFCRTdFN0ZCcDFldWtJT0hoMnEvdjFEVkprMVd5WUQ2Y25CM2w0Tzd1MG9HMUZlMVNaTlY2NzJGY3ZEdzBPbC9MOU81cnpiZWRiOUJRVUdhTjIrZXZMMjlkZXJVS1lXR2htckxsaTJacnJPenN5dlFuNEpNbmZMeDhjblRINVBKcEJJbFNtUVlCV0Z2YjYvSmt5Zkx5OHRMRnk1YzBQang0M1g1OHVXNytoMWw1NWxubmxIVHBrMlZuSnlzQ1JNbUtDWW1KdHRyWTJOanRYcjFhams0T0toMzc5NnlXcTE2KysyM2xaaklXalFBQU56dkdGR0FZbFczWVdPZC9QMjQ1a3dhcHpjWGZpaDdCLzRWQlA2T2JsNjVvai9tdml1VHZiMXF2alZiSlFPeWY4dGNLakJRZmpQZjB2OUdETlB2YzJhcnpCT3RaSDhYYy9FbHFWcTFhbHF3WUlIZWVPTU5SVWRIYStYS2xXcmV2SG1HYS83em4vL2NWUi81c1h6NThqeGQxN0ZqUjVVcVZTclQ4VktsU21uS2xDa0tEUTNWbjMvK3FZa1RKMnIyN05seWNuSXExRHJ0N2UzMTJtdXZhY0tFQ1RweTVJaGVmZlZWelp3NVU3VnIxODV3M1pVclZ6UnAwaVNscEtSbzRNQ0JHakJnZ002Y09hTnQyN1pwMHFSSm1qRmpoaHdkSFF1MU5nQUFVSHdZVVlCaTVlam9wRmRudjY5RGUzZHA4ZXczWmYzL2M1Z0IvTDJjaWRpZzFLUkVlZlY0S3NlUTRCYjNCb0Y2S1BoSnBWNjdwak5mUmhSS0RTVkxsdFRNbVRNVkhCeXNLVk9teU5uWnVWRGFsYVFmZi94Unp6MzNuUEVuSlNWRmtqSWNTMHBLeWxlYlY2OWVWV3BxYXJZTEFsYXBVa1VoSVNHU3BMSmx5eW8xTmZYdXZrUTJTcFFvb2RkZmYxMCtQajVLVFUzVjJiTm5NNXhQU1VuUmxDbFRGQjhmTDM5L2YvWHQyMWVTTkdyVUtGV3NXRkgvL2U5L05XM2F0Q0tyRHdBQUZEMWU1NkxZQlRadHJwRVQzbEQ0MUltNmZPRXZoVTE1UzA3RnNOZ1lnS0x4eXl2amxQVGJjVW5TUTUwN3E4S2c1M1JwOXcrU0pLOG5lK1M1SGUrZVQrbnM1K3QxWWNjT2xlODNvRkJxYzNCdzBNaVJJd3VscmR0WkxCYWRQSGt5MC9IYmoyVzNOc0hKa3llVm1KaW9NbVhLcUdUSmtqS2J6VXBNVE5Rbm4zd2lLWDAwUkhZNmRPZ2dEdzhQTlc3Y1dKSjAvUGh4RFI4K1BGKzE5K3ZYTDlPeE82ZG11TG01NmMwMzM5VGx5NWRWczJaTjQvaVZLMWMwY2VKRS9menp6L0x4OGRIa3laTmxiMjl2M0ROanhneUZob1pxejU0OUdqZHVuQ1pObXBUbENBa0FBSEJ2SXlpQVRYVHZPMUR1cFR3MGUrSlkvZkpqdElhRXZhSm1iVHF5YlNKd0g3TDg4WWVTNDJJbFNjbnhmMHFTa243L1hTWW5KN2xVclpybmRseXJWWmZKMFZISnNlbHRIWjg1WFdjL1h5OUpjcWxXWFFHcjF1VGFodFZxMWJwMTY3SWR3bDlZSG4zMDBRd1AxMTI3ZGxWeWNuS1dheUhjNmIvLy9hL216cDJiNVRsSFIwZjE3Tmt6eC90dmhRUlMram9McnE2dWVhcjUxdG9CTGk0dWVmcmYyb2NmZmxnUFAveXc4Zm5reVpPYVBIbXk0dUxpNU9YbHBlblRwNnRreVpJWjd2SDI5dGJNbVRQMThzc3Y2Ny8vL2E5R2pCaWg4ZVBINTJrSEJRQUFjTzhnS0lETnRQcEhOL2xXcmFiMzNweWt5YUZEVmFscWRUVnYxMG1ObXJYVVF3K1hsMGZaY25JczVQbTNBQXBmL2RWck14MUx2WHBWanA0UFNma0ovMHdtT1hxVVZjcjU5S0h1VGw3ZU12dFdsaVNaSzFYS1V4TnIxcXpSOHVYTHRYYnRXajMvL1BQcTJQSGVDeUJyMXF4cERPdFBTMHVUMVdxVmk0dUxLbGV1ckg3OStxbENoUXA1YnV1UlJ4NVJSRVRlcG1xMGE5ZE9rclIwNmRKc3B6ZGt4V3ExS2lJaVFzdVdMVk5LU29wOGZYMDFhOVlzZVhwNlpubDlsU3BWTkcvZVBJMGZQMTUvL3ZtbndzTEMxTEpsU3ozLy9QUHk4dkxLYzc4QUFNQjJDQXBnVTFYOWFtdk9oNTlxNzdidjlNMW5xN1Z1K1dKOXNtaStyY3NDY0pmczNkeDAvY0o1eVdyTmMxaGdUVXZUOVF2blZjSTlmU1JBeFVIUHFlS2cvRzFsMktKRkMrM1pzMGMvLy95ejVzeVpvKzNidDJ2czJMSDVlakF1YWxXclZzM3o0b2J6NTgvWHZuMzdNaDFmdG14Wm9TNWtlUGp3WWIzMTFsc1pqdG5iMit2amp6L1drU05IdEhEaFFsbXRWalZzMkZBVEpreVF1N3Q3anUyVkwxOWU4K2ZQMTZ4WnM3Ui8vMzd0MkxGRHJWcTFLcFNnWU96QXArKzZqZnhJK0RQekZCTUFBUDd1Q0FwZ2N5YVRTVTFidFZQVFZ1MlVuSlNrbi85N1NPZlBKT2o4bVFUZHVISEQxdVVCZjFzcjM1OVRaRzA3VjM1RVY0OGNWdUt2eCtSYXd5OVA5eVFlKzBYV0d6ZmsvRWpsQXZkYnNXSkZ6WjA3VjJ2WHJ0V0tGU3QwOE9CQkRSczJUQ3RXck1qMTRmWmVkT25TSlowNWN5YlQ4VHZYUC9qcnI3KzBlUEZpRFIwNk5OczMvVGxKU1VuUitmUG5NeHl6czB0Zjc3aEJnd2JxMzcrL0pPblpaNS9WaGcwYkpFbkJ3Y0hHTlhlNmVmT20zTjNkOWVhYmIyckRoZzI2ZE9tU21qVnJsdSs2c2hLOWYwK2h0Sk5YWjA2ZEt0YitBQUM0RnhBVTRKNWlkbkZSZ3liTmM3OFF3RjByeXFDZ2ROUEhkUFhJWVozNWZMMnF2REloVC9lY1dmOVorcjNON3U1L0ErenM3TlMzYjEvVnJWdFgwNlpOVS9mdTNZczFKRWhKU2RHK2Zmc3liTWQ0YTloL1hzMmZQMSsxYXRYU3BFbVRqR09wcWFucTJMRmpsdGV2WGJ0VzMzLy92WktTa2pSdDJyUjgxOXlrU1pNTTZ5dmNXZS9BZ1FPTm54Y3VYQ2hKNnRLbFM1WmJJRjY2ZEVsVHBreFJwVXFWTkdyVUtQWG9rZmNGTGZQaXU1K0s3dzEvMjlvK0NtamN0Tmo2QXdEZ1hrRlFBQUFvZEY1UDl0RHBELyt0TXhFYlZMWmRCNVZxMkRESDZ5OGYySyt6WDM0aGUxZFhlUWNYem9ObHZYcjF0R1RKa2t3TDdoV2xhZE9tYWQrK2ZiSllMTnEwYVpOeDNNZkhSMWV2WHRXbFM1ZFVwa3laYkJjZ2pJK1AxODJiTi9POXJzTEFnUU8xWThjT1JVVkZhZlBteldyZnZ2MWRmWStDT25EZ2dONTU1eDJkUDM5ZXg0OGYxNU5QUGlsZlgxK2IxQUlBQUFxT29BQUFVT2hLbEM2dHlxR2pkV0xtZEIxNytVWDV6WHBiN2cwYlpYbnQ1UVA3OWN2TEwwbFdxeXFOQ1pOOUlUN1lGOVZJQXF2VnF0OS8vMTBIRGh6UWdRTUhsSktTSWtuYXZuMjduSjJkMWFKRml3elhMMSsrWEFjT0hORDQ4ZVBWdm4xN0RSNDhPRk9iVjY1Y1VlL2V2ZVhpNHFJcVZhcmtxeDVYVjFjTkd6Wk0wNmRQMTZKRml4UVVGRlNzMnhKZXZIaFJ5NWN2MTdmZmZpc3BmWXZIMTE1N1RlWExseSsyR2dBQVFPRWhLQUFBRkFtdkozdklFdmVINGxkOW9wOWUrSmM4TzNiU1E5MkQ1VklsZmN2RXBCUEhkZmFMQ0ozL2RwT3NxYWtxLzh4QWVYVUxMdFFhL3Z6enp5SjVXUDNnZ3cvMDJXZWZaVG8rZGVwVU5XellVQ1ZLbE1oMExpQWdRRTVPVHRxMWExZVdRY0cyYmR0MDgrWk50V3paTXNzaC9ibHAxYXFWTm03Y3FKaVlHQzFldkZqanhvM0xkeHY1bFpTVXBJaUlDSzFkdTFaSlNVbHlkSFJVdjM3OTFMdDNiems0OEZjTUFBRHVWL3kvT0FDZ2FKaE1xanc2VE02Vkg5RWY0Zk4wN3V1dmRPN3JyekpkNXVEdUx0L1FVWVVlRWx5K2ZGbURCZzFTbzBhTk5IYnNXSlVwVTZiUTJpNWJ0cXk4dkx6VXZIbHpOV3ZXVEJNbVRGQnljckthTkdtUzdUMGxTcFRRNDQ4L3JpMWJ0dWpBZ1FOcTFPai9SbGlrcHFacTNicDFrcVN1WGJzV3VLNFJJMFpvNU1pUjJySmxpenAwNktDQWdJQUN0NVdiRHovOFVOOTg4NDJ1WGJzbVNYcnNzY2MwZE9qUWZHM3ZDQUFBN2swRUJRQ0FJdVVWL0tRODI3VFYrYzMvMGFXb3ZVcEpTSkJNSnBtOXZWV3FTVk41dG1zdmV6ZTNRdTkzMzc1OVNrdExVM1IwZExackFoUlUxNjVkOWRSVFQrWDd2dTdkdTJ2TGxpMzY4TU1QMWJCaFEyTXRnb2lJQ0owNWMwYisvdjZxVTZkT2dldXFYcjI2bm5qaUNjWEh4NnRzMmJJRmJpY3ZiZ1ViOWV2WDE2QkJnMVM3ZHUwaTdROEFBQlFmZ2dJQVFKR3pMMWxTWGoyZmtsZlAvRDljRjFSVVZKUWtxV0hEaG5KeWNpclV0Z3ZhbnArZm41bzBhYUs5ZS9kcS9mcjFldXFwcDNUeTVFbjkrOS8vbHIyOXZmNzFyMzhWcUYycjFXcUVEaUVoSVhKeGNaRzl2WDJCMnNxclZxMWFxVmV2WHFwZXZYcTIxeXhldkZpQmdZRnEyTEJodGxzcEFnQ0FldzlCQVFDZ3lFWDM3NnVrWDQ5bGVjNjUwaU1LV0x0T3BrSjhrRXhOVGRYQmd3Y2xTYzJhTlN1MGRndkRpQkVqZFBqd1lTMWR1bFJseTViVmloVXJsSktTb3I1OSs2cHExYXI1YnUrNzc3N1Q4ZVBITld6WU1Fa3F0bDBlWG56eHhWelhVdmptbTIvMDJXZWZhZm55NWZMeDhTbVd1Z0FBd04waktBQUFGRG16cjYvU1VxNW5mYTZTYjc2M0E4eE5URXlNcmwyN0pudDdlelZ0MnJSUTI3NWI1Y3VYMTVneFl6Uno1a3hObno1ZGt0UzRjV1A5ODUvL3pGYzdTVWxKZXYvOTk3VjU4K1ljMytvWGh0allXRm10VmozeXlDTjV2aWNsSlVWSlNVa3ltVXp5OHZJcXd1b0FBRUJoSXlnQUFCUTV2eG16aXJXL0xWdTJTSkxxMWF0WGJHL1k4Nk4wNmRJeW04MUtUazZXSkQzeXlDTktTMHZMY1hpKzFXbzFmbzZKaWRIOCtmTjE1c3daT1RnNHFHWExsa1ZXNjFkZmZhVkZpeFpwN05peCtRb0tUcDgrTFVueTlQUXMwQzRPQUFEQWRnZ0tBQURGNHJjM1h0ZlZtQjh6SEhOdlVGOVZYMzJ0VVB1eFdDemFzV09ISktsRml4YUYydmJkdW5IamhwWXRXNmJQUC85Y1ZxdFY5ZXJWMDg4Ly82eTFhOWRxMzc1OUNnc0xVODJhTmJPODkrelpzOGJQRXlkT2xOVnFWZVhLbGZYS0s2L2tPbVhoOHVYTHhzKzViVnVZa3BJaUtUMlltRFJwa3ZiczJTTUhCd2NqY0RHWlRMSmFyYnB4NDBhT0FjQ0pFMEtTSEE0QUFDQUFTVVJCVkNja1NiNit2am4yQndBQTdqMEVCUUNBWXBGODhxU1M0Mkl6SEhNc1YvZ3I4Ky9jdVZQSnlja3ltVXhxM3J4NXR0ZDE2TkNoUU8yUEhEbFNuVHAxa3NWaWthdXJxMDZjT0tIazVPUmMzNXJ2M3IxYml4Y3YxcDkvL2lrN096c05HVEpFVHovOXRINzk5VmRObXpaTnYvLyt1MEpDUWxTL2ZuMTE2OVpOanozMldJWUZDZmZ0MjJmOGJMVmExYWxUSjQwY09UTFR3b3JuenAzVDFhdFg1ZWJtSmljbkoxMi9mbDBmZi95eEpNbHNOc3ZEd3lQSE9uLzk5VmVqanoxNzlzakh4MGZqeDQ4M3BqZDRlSGpvd29VTCt1cXJyOVN6Wjg5TXdZUFZhbFZzYkt4V3JWb2xTV3JRb0VHTy9RRUFnSHNQUVFFQW9GalVYYnE4V1ByWnUzZXZKS2wyN2RvcVU2Wk10dGVscGFVVnFIMnIxYXFFaEFROTk5eHpHWTduOUZaLzVzeVppb3lNbEpRK0ZQL2xsMTlXL2ZyMUphVnZhYmh3NFVKOThNRUgyclJwazQ0Y09hSWpSNDVvOU9qUjZ0eTVzOUhHMXExYkpVa2xTcFRRMkxGajFhWk5teXo3T256NHNONSsrKzBzejdWdDJ6Ylg3L2ZaWjU4WlAzZnAwa1hEaHcvUEVFWUVCUVZwMDZaTldycDBxWll1WFpwalc1NmVubXJmdm4ydWZRSUFnSHNMUVFFQTRHOWx3b1FKMnJKbGk4eG1jNlp6UGo0K3h2b0ZkK1Btelp1eXM3TlRXbHFhVENhVEhubmtFWVdHaG1aN2ZXQmdvQ0lqSTlXeFkwY05IejVjcnE2dUdjNjd1TGhvOU9qUkNnNE8xZ2NmZkNBbko2Y01JWUVrdmZIR0d4by9mcnlHRGgycXdNREFiUHVxVkttU01UMUFTcDhxOE5CREQ2bGx5NVo2NXBsbmN2MXUvZnIxVTNSMHRFSkRROVdxVmF0TTU0Y09IU29wUFpDNGV2VnFwdk1tazBrZUhoNnFVNmVPK3ZYcmwrc0lCZ0FBY084aEtBQUEvSzA0T0Rpb1U2ZE9SZDdITjk5OEk2dlZLbnQ3KzJ4M2JhaFJvNFpTVTFQVnJsMDdsUzlmWG5YcjFzMngzY3FWSzJ2NjlPbFpqbmJ3OFBEUXdvVUxjOTBod3MvUFQ1czNiNWJWYXBYVmFwWEpaTXJYcmhJMWF0VFFKNTk4SWhjWGx5elB1N201S1N3c0xNL3RQZWdzRm9zaUlpSVVGUldsaElRRVl3RkxGQzZ6MlN4dmIyOEZCUVVwT0RoWXpzN090aTRKQU81ckJBVUFBQlRBN2VzSFpDYzhQTno0T2JlUTRIYlo3WDZRbndmKy9BWUV0OHN1SkVEK1JFZEhLenc4WElHQmdSb3hZb1I4ZlgxNWdDMGlGb3RGY1hGeGlveU1WRWhJaUVKQ1FoUVFFR0Ryc2dEZ3ZrVlFBQUFBVU1paW82TTFkKzVjaFlXRnFWNjllcll1NTIvUDJkbFpmbjUrOHZQelUweE1qT2JNbWFNeFk4YkkzOS9mMXFVQndIMHArdzJiQVFBQWtHOFdpMFhoNGVFYU8zWXNJWUVOMUt0WFQyRmhZWm8vZjc0c0ZvdXR5d0dBK3hKQkFRQUFRQ0dLaUloUVlHQmd2cWFib0hEVnExZFBnWUdCaW9pSXNIVXBBSEJmSWlnQUFBQW9SRkZSVWRsdVg0bmkwNlpORzBWRlJkbTZEQUM0THhFVUFBQUFGS0tFaEFUNSt2cmF1b3dIbnErdnJ4SVNFbXhkQmdEY2x3Z0tBQUFBQ2xGeWNqSzdHOXdEbkoyZDJZNFNBQXFJb0FBQUFBQUFBQmdJQ2dBQUFMSmdNcG1VZU8yS3Jjc0FBS0RZRVJRQUFBQms0ZUdLdnZyOTJGRmJsM0ZmU2s1TzFvMGJOMnhkQmdDZ2dBZ0tBQUFBc3RDa1ZUdjlISDFZbHkvOFpiTWFEaDQ4cUowN2R4WktXNGNQSDFab2FLZ3VYTGlRNTNzc0ZvdVdMbDJxbEpTVWZQWFZwMDhmTFZ5NE1NdHoxNjVkazlWcXpmSCtpeGN2YXVQR2pZcUppY2xYdndDQXdrRlFBQUFBa0lWK1EwZkswV3pXdkttdjJxVC90TFEwZmZUUlIxcTRjS0V1WDc1ODErMzUrUGdvSVNGQksxYXN5UE05dTNmdjFsZGZmYVczM25wTHFhbXBkMTNEdVhQbk5HclVLQzFac2lUSDYxYXVYS2xseTVacDllclZ1WVlLQUlEQzUyRHJBZ0FBQU81RnBjdDRhc3prR1pvY09sUlRSZy9UcUVuVFZhcE0yV0xyMzg3T1RzODg4NHltVHAycTFhdFhhL2p3NGJuZXMyN2RPcTFhdFNySGEzYnMyS0VkTzNaa2U3NWZ2MzU2K3VtbkpVbHQyclRSd1lNSHRYdjNiaTFidGt4RGh3N04zNWU0ZzZlbnAyclZxdlgvMkx2enNLckt2WTNqTi9Qb1VYRWlsU0ZSY1FJVVN4ekx1VW1MYkRpTk5wMVNqeU5hbVdYT1pWb3BRcDZ5eWRTeTBpd3lOVTFKVFZMeEtLYW94MWtEU3lTSEhHQXpDUHY5dzR2MXV0MGIyQ0M2VmI2ZjYzcXZ3MXJyV2MvNkllVHJ1dmRhdjBmTGxpMlRpNHVMbm52dU9hc3h2LzMybTFhdlhxMVdyVnBwNjlhdCt1R0hIM1R2dmZkZTFuVUJBR1ZEVUFBQWxaU1h0N2RNV1ZueTh2RnhkQ2xBaVV4WldmTDA5bmJJdFR0MnYwdmo0ajdVOUhHajlFVFBEbW9TM2tvTlFwdkl4L2NmSlo0M2QrWjAzZi9FTTZwU3RWcUo0M2JzMkZIaWNROFBEd1VHQnNyUHo2L0VzUjRlSG1yVXFKR3gvZDU3NzFrY3o4ek1sTHU3dTZwVks3bWVRWU1HV2UwYlBIaXdEaDQ4cUdYTGxpa3NMRXp0MnJVcmNZNlNPRGs1S1NZbVJsbFpXZnJoaHgvazRlR2hKNTU0d2poKzdOZ3hUWnMyVFNFaElSbzllclRlZi85OXpaa3pSMEZCUVlxSWlDajNkUUVBWlVOUUFBQ1YxRTBCUVRxNGQ3ZWF0MnJ0NkZLQUVoM2N1MXYxQW9JZGR2Mk8zZTlTaThoYjllVkhNN1grNTVYNkxmblhFaCtIOTIzY1duTm5UbFAzM3ZlWEdoU01IajNhcmhwS2Uwb2dNREJRY1hGeHFsNjl1b0tEZzFXL2ZuMkw0L0h4OFRwNThxUSsrT0FEdWJpNEZEdFBjSEN3cWxldmJySFB5OHRMSTBhTTBLcFZxM1RMTGJmb3hJa1RTa3hNTExYbXc0Y1BhOEdDQmNaMjBWTUtMaTR1ZXVtbGwvVEdHMitvVmF0V3h2RVRKMDVvM0xoeGtxU1hYbnBKTGk0dWV2NzU1L1g3Nzc5cjh1VEpldlhWVnhVZUhsN3FkUUVBbDgvcDNMbHp2UGlGcTZKN3N3RDFIVGhjZlFmR09Mb1VBSkxteEwrcnM2ZFBhZVRrNlk0dUJTalJsRkV4cWxLMXVwNGFQTUxScGRnbE9qcGFDUWtKZG8zOTMvLytaN1Z2MGFKRjJyeDVzOGFPSFN0UFQwKzc1dkh3OEZCUVVKQ3lzcktzam0zZXZGbHhjWEhxMTYrZk9uVG9ZTmQ4UGo0K3hRWUtlL2JzMGNpUkkrMmE1MklsL1prY1BIaFFiNzc1cHJLeXNqUnUzRGlGaG9ZYXg4NmNPYU5YWDMxVlI0OGUxVFBQUEtONzdybEhUazVPZGwyekxEOExBS2lNZkgxOWJmNkZ5aE1GQUZCSlBmUnNQejBmM1ZNcEc1TVUyYmFqbzhzQmJFclptS1NOdjZ6V1J3ay9PYnFVSzZKcDA2WlcrMXhkTC96ekxDSWlRczdPOXZlZEx1MEdmdGFzV1pvMWE1WmRjMDJaTXNYaVp2MWlvYUdocGQ1OFIwZEhxMnZYcmhveVpFaUo0OHhtczM3NDRRZk5temRQbnA2ZW1qaHhvaG8yYkdneDVoLy8rSWNtVDU2c1NaTW02ZU9QUDliNjlldjEzSFBQS1NRa3hLN3ZCUUJRZGdRRkFGQkplZnY0YXNTRXFSbzN0Si9HelpoRldJQnJUc3JHSkkwYjJrOHZ2emxOWHQ2VnA1ZkdzV1BINU9ucFdhYVFRSklhTm15b3VYUG5HdHU1dWJsNjdiWFhGQklTb2dFREJsaU4zNzkvdnlaTm1xVGV2WHZyZ1FjZXNEam00K09qWWNPRzZmRGh3OGErTys2NHcyS2V3c0pDNWVUa3lOdk8vaEd6WjgvVzk5OS9iMncvOU5CRHV1dXV1L1RkZDkrcGZ2MzZHamx5cFB6OS9XMmVXNlZLRlUyY09GR2ZmdnFwVnF4WW9WT25UdGwxVFFCQStSQVVBRUFsRnRtdW8xNTZZNW9tREIrb2RyZDNWYStIbjFDRHhrMW9jQWlITVdWbDZlRGUzVnF5NEhOdFdQdXpYbjV6bWxwVm9oQXJKeWRIYVdscEtpZ29VSFIwZEtuajU4NmRxMy84NDBKalJSY1hGK05yU1pvK2Zib3lNek1WRkJTa3paczNxMVdyVmtiL2dkMjdkeXMyTmxZaElTRjYvUEhINWU3dWJqWDMvZmZmcnpObnpraVNQdm5rRTR0amhZV0ZHalZxbER3OVBUVnUzRGk3WGdXSWlvcFN6Wm8xTGViejgvUFRoQWtUVktkT0hjMmZQMTlMbHk3VndvVUxyYzdkdlh1M1RwMDZwZjc5KzZ0WHIxNVdQUmdBQUJXTG9BQUFLcm5JZGgzMVVjSlBXdmpwTEUwZU9WUi9wQjlXVG5hMm84dENKZVhwN2ExNkFjRnEzN1duUGtyNFNkNCt2bzR1NmFvNmZQaXdDZ29LVkxObVRmWHExYXZZY2N1V0xWTm1acVo4U2dqMSt2ZnZyNmlvS0czZXZGbWZmZmFaNHVMaUZCd2NMSDkvZjIzYXRFbk5temZYSzYrOFlqTWtrS1RiYjcvZCtQclNvTURaMlZudDI3YzNuaEt3SjlSbzFxeVptalZyWmpWZlFFQ0FKS21nb0VENStma1c1NWpOWmkxZXZGano1czFUbFNwVjFMSmxTMElDQUxnS0NBb0FBUEwyOGRWVGcwZGNOODNpZ0J0VlJrYUdwQXV2RVpSMDg3MW16UnA1ZUhpVXVJS0JsNWVYR2pWcUpDY25KM2w1ZVNreE1WR0hEeC9XOGVQSFZWaFlxTDE3OStyZGQ5OVZxMWF0MUtwVnF6TGZnTjk3NzcxYXYzNjl2dmppQzBWR1Jpb3dNTEJNNTVkbXo1NDkrdVNUVDdSMzcxNDFhOVpNTVRFeDh2THlxdEJyQUFCc0l5Z0FBQUM0UnV6ZHUxZlNoV1VLUzVLZG5TMWZYK3VuTFE0Y09LQ2xTNWZxNk5HalNrdExNMVpCcUZHamhqcDE2cVNPSFRzcVBEeGNSNDhlVlhKeXNqWnQycVJQUC8xVVpyTlpkZXJVMGZQUFA2OWJicm5GcmxxZG5KdzBjT0JBeGNURWFNYU1HWm82ZFdxSndZVzk5dTdkcTBXTEZpazVPVmxWcWxUUnYvLzliL1hvMGNQdWxRNEFBSmVQb0FBQUFPQWFZRGFidFduVEpra1hWandveWJsejUxU3JWaTJyL2RXclY5ZHZ2LzJtdW5YcnFrdVhMZ29KQ1ZGb2FLanExcTByNmNKcUJQMzc5OWVkZDk2cCsrKy9YL2ZmZjc5T25qeXA5ZXZYYThPR0RRb0tDaXBUellHQmdlcmR1N2YrL3Z0djVlWGxWY2duL2krLy9MSzh2YjMxOE1NUEt6bzYydTVtaVFDQWlrTlFBQUFBY0EzWXZIbXpqaDgvcnRxMWE2dEpreWJGamlzb0tGQjJkcmFxVktsaXNUODNOMWZaMmRtYU1HR0N4ZjdDd2tJZE9YTEUyUDc3Nzc4dHRpV3BaY3VXYXRteXBYSnpjM1hreUJINStmbVZlSU4rNHNRSnVidTdxMHFWS25ycXFhY3E5TlArWjU1NVJqMTY5TEM2dnRsc1ZteHNySHIxNnFWR2pScFYyUFVBQU5ZSUNnQUFBQnlzb0tCQVgzenhoU1RwdnZ2dUsvSEcrK3paczVLa3FsV3JXdXpmdDIrZlJvOGVYZXExdnZycUszMzExVmNsamhreVpJaTZkdTFxODlpYU5XdjAwVWNmYWNDQUFlcllzZU5saHdUNStmbHlkZjMvZjVMZWQ5OTlOc2VkUFh0V2E5ZXVWZTNhdFFrS0FPQUtJeWdBQUFCd3NLKy8vbHFIRHg5Vy9mcjExYk5uenhMSG5qeDVVcEpVclZvMWkvMHRXclJRUWtLQzFmZy8vL3hUOCtiTjA2NWR1M1Q2OUdsVnIxNWQ1OCtmMXovLytVL2RkZGRkcGZZVk1Kdk5raTQ4UlRCaHdnU2xwS1NvZnYzNnhtb0Z4WTIzeDVFalIvVE9PKzlZUFFWaHkxOS8vU1ZKcWxPbmp0M3pBd0RLaDZBQUFBREFnZGFzV2FPRkN4ZkszZDFkTVRFeGNuTnpLM0Y4VVIrRG9yNER0cGpOWm0zZnZsM0xseTlYY25LeU9uVG9vUGo0ZVBYdDIxZi8vT2MvNWV6c3JMbHo1MnJSb2tYcTJiT251blRwSW45L2Y1dHpIVDkrWE5LRlZ5TWs2ZTY3NzliVFR6OWQ3TEtLQnc0Y2tLUmlBNGp6NTg5TGtsSlNVclI0OFdKVnJWcFZUazVPeHBNSmVYbDVOdWMrZE9pUUpMRThJZ0JjQlFRRkFBQUFEckowNlZKOS9QSEhjbloyMXZEaHd4VVNFbUp4Zk1xVUtjckx5MVAxNnRYbDdlMnR2Ly8rVzBsSlNYSjNkMWZidG0wdHh1Ymw1V25YcmwzNjczLy9xNDBiTityRWlSTUtEdy9YVzIrOXBjYU5HMXVNN2RtenA5cTNiNi9GaXhkcjZkS2wrdnJycjFXL2ZuMjFhdFZLalJzM1ZwTW1UWXhtaWN1V0xaTWsrZnI2YXZEZ3dZcUtpcktZYS8zNjlmcjg4OC9sNWVVbEp5Y25wYWVuUzVJYU5HaGc4M3Zlc21XTHBBdUJRdWZPbmZYQ0N5L0kyOXRiTldyVWtDVEZ4OGVyZWZQbUZ1ZWNPM2RPaXhjdlZwVXFWWXFkRndCUWNRZ0tBQUFBSE9EdzRjUDY5Tk5QNWVYbHBSZGZmRkdSa1pGV1l6dzhQSlNjbkt6Q3drSmpYOUV5aGtVMzFrVjI3OTZ0dDk1NlM0V0ZoV3JYcnAxNjkrNnRoZzBiRm50OVgxOWZQZmJZWTNyd3dRZjE2NisvYXMyYU5WcTZkS2xXcmx5cDhlUEhHMEZCcjE2OXRHM2JOc1hFeE5oODNhQldyVnI2ODg4L2pXMXZiMi8xN05tejJGY29DZ3NMNWVucHFYNzkrcWxMbHk3Ry9tN2R1bW5kdW5YRy8xM0szOTlmLy83M3Y0dDlrZ0VBVUhHY3pwMDdaLytMWk1CbDZONHNRSDBIRGxmZmdUR09MZ1VBZ0NzbU9qcmFacThBV3paczJLQUdEUnFVK3Q1OVhsNmU4dkx5NU96c1hPSnFCT25wNmZMejg1T1BqNC9ONDQ4ODhvais5YTkvcVh2MzdqYVBuejE3VnFkT25WSmdZS0RGZnJQWlhHTFRRclBaYlBRbWNIWjJMdkY3a2FSVHAwNnBldlhxTm85bFoyY2JyeWNVY1hOeks5ZlNpMlg1V1FCQVplVHI2MnZ6TDNlZUtBQUFBS2hBbnA2ZU1wbE1kdDNZdG12WHpxNDUzZDNkN2Zva3ZiZ0dnMFZLVysyZ1NwVXFWc3N1U2lwMVpZT0xld3pZbzdpUVFGS0pRVWhabUV3bWVYcDZWc2hjQUZEWmxCNzVBZ0FBd0c3Ky92NUtTMHR6ZEJtVlhscGFXckVOR2dFQUpTTW9BQUFBcUVCUlVWRktURXgwZEJtVlhtSmlvbFhqUlFDQWZRZ0tBQUFBS2xCMGRMUlNVbEtVbXBycTZGSXFyZFRVVktXa3BDZzZPdHJScFFEQWRZbWdBQUFBb0FKNWVYbHA4T0RCbWpadEdtR0JBNlNtcG1yYXRHa2FNbVJJdVJvZ0FnQm9aZ2dBQUZEaElpSWlOR3pZTU0yWU1VT1JrWkhxMXEyYkFnTUR1WEc5UWt3bWs5TFMwcFNZbUtpVWxCVEZ4TVFvUER6YzBXVUJ3SFdMb0FBQUFPQUtpSWlJVUh4OHZCSVNFdlQrKys4ckl5TkRPVGs1amk3cmh1VHA2U2wvZjM5RlJVVXBQajZlUUFZQUxoTkJBUUFBd0JYaTVlV2xSeDk5Vkk4KytxaWpTd0VBd0c3ME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SEIxZEFFQUFBQTNLcFBKcElTRUJDVW5KeXNqSTBNNU9UbU9MdW1HNU9ucEtYOS9mMFZGUlNrNk9scGVYbDZPTGdrQXJtc0VCUUFBQUZmQXRtM2JGQjhmcjhqSVNBMFlNRUNCZ1lIY3dGNGhKcE5KYVdscFNreE0xT0RCZ3pWNDhHQkZSRVE0dWl3QXVHNFJGQUFBQUZTd2JkdTJLVFkyVnNPSEQxZFlXSmlqeTduaGVYbDVLVFEwVktHaG9VcE5UZFcwYWRNVUV4T2o4UEJ3UjVjR0FOY2xlaFFBQUFCVUlKUEpwUGo0ZUkwWU1ZS1F3QUhDd3NJMGZQaHd4Y1hGeVdReU9ib2NBTGd1RVJRQUFBQlVvSVNFQkVWR1JxcEZpeGFPTHFYU0Nnc0xVMlJrcEJJU0VoeGRDZ0JjbHdnS0FBQUFLbEJ5Y3JLNmRldm02RElxdlc3ZHVpazVPZG5SWlFEQWRZbWdBQUFBb0FKbFpHUW9NRERRMFdWVWVvR0JnY3JJeUhCMEdRQndYU0lvQUFBQXFFQTVPVG1zYm5BTjhQTHlZamxLQUNnbmdnSUFBQUFBQUdBZ0tBQUFBQUFBQUFhQ0FnQUFBQUFBWUNBb0FBQUF1SUVVRkJRb09qcGE2OWF0YzNRcDViSmx5eFk5OTl4ek9uYnNtS05MQVlCS3k5WFJCUUFBQUZSMlAvendRN25PNjkyN3QxM2pjbk56OWV1dnY5bzFOaUlpUWpWcTFKQjBJWFRJejgrM0d1UG01aVlYRnhkSjBxSkZpMHFjcjBtVEptcmV2TGxkMTVha3I3LytXc0hCd2FwVHA0N2Q1d0FBS2haQkFRQUFnSU45OHNrbjVUclAzcURnM0xsemlvdUxzMnZzbURGampLQWdJU0ZCOCtiTnN4cno5Tk5QS3pvNldwSnNIcjlZbno1OWpLQ2dUNTgreFk3Nzl0dHZ0V2JOR3UzZHUxZVNqUGt2clMweU10S3U3d01BVUg0RUJRQUFBTmVBZXZYcWFlYk1tWGFOSFRod29QNzQ0dys3NTY1Um80WVNFaExLVzVxR0RCbGlmRzByY09qVHA0LzY5dTFydGYvU20vMlltQmhKMHY3OSs3VjQ4V0lOSFRyVWVETGg3Tm16bWpObmpycDM3NjdPblRzYjU1ak5ac1hHeGlvckswc0JBUUhsL2g0QUFQWWpLQUFBQUNqRjN5ZVBhLzZITTdWeDlVb2RQWkltczlsYzdGamZ4cTNWdlZtQTVpNWZwN3FCd1ZldHhqNTkrcWl3c05EWWZ2ZmRkL1h1dSs5SzBtV0ZCSkxVdFd0WDQydDduMHl3cFZPblRwS2tnd2NQS2lBZ3dDSVFtRHg1c2t3bWs1NTg4a2xWclZyVjJMOTgrWEtkT0hGQy9mdjNWNjFhdGNwOWJRQ0EvUWdLQUFBQVNwQzA2a2ROSC91SzhuSnoxVFNpbGRwMTdTRWYzMzhVTy83YmxXdlZkK0J3VmFsYTdTcFdLY1hIeDh0c05tdnYzcjJLaTR2VE04ODhvOWF0VzEvVkd1eTFmZnQyTlduU3hOais1cHR2bEp5Y3JPN2R1K3ZzMmJNNmUvYXNKQ2tuSjBkejU4NVZnd1lOMUtKRkN4MDVja1NTVkx0MmJibTd1enVrZGdDb0RBZ0tBQUFBaXBHMDZrZU5HL0tDYnJ2akhnMTkvUTFWOWF0UjZqa1hnb0tZTWw4ck96dGJQLy84czkxakwxV3ZYajFKMHZyMTZ5VkpmbjUrcWwrL2ZwbnJLSTlEaHc1cCtmTGxkbzNOek16VWdRTUg5T0NERDBxU3NyS3l0R1RKRW9XRmhXblZxbFZhdFdxVjFUa0hEeDdVb0VHRGpPM0preWVyYWRPbUZWTThBTUFLUVFFQUFJQU5mNTg4cnVualJ1bTJPKzdSbU9rZlhQSHJuVHAxNnJJZTZ5K1NrcEppc1cwMm03VjI3ZG95emRHbVRSdDVlM3NiMjJscGFTV08zN3AxcTdadTNXclgzRWxKU1hKeWNsTE5taldOSndTbVRwMHFYMTlmUGZiWVk1bytmYnB1dnZsbVNSZDZIQXdjT0ZBOWV2U1FKQjA1Y3NRaU1BQUFYQmtFQlFBQUFEYk0vM0NtOG5KeU5QVDFONjdLOVNxaW1lRmZmLzJsUFh2MlNMcncyUDZlUFh2VXNHRkR4Y2JHbHFtV3VMZzRCUVlHR3RzWE56TzA1Y0VISDlRVFR6eGh0Zi9TWm9abXMxa3JWNjZVMld6V1N5KzlaT3lmUFh1MlhGMzVaeWtBWEN2NEd4a0FBTUNHamF0WHFtbEVLN3RlTjdoV0pDWW15cy9QVHlkT25OQ0tGU3QwK1BCaERSa3l4R1l6d3dVTEZtaisvUGwyTlRxY01tV0s4ZlhJa1NPTnJ3c0tDaVJKenM3T2R0VzNhZE1tSFQxNlZOS0ZCb3RaV1ZsNi9QSEhMY1prWm1iS3pjM04yRDUxNnBUeDVFRm1acVpkMXdFQVhCNkNBZ0FBQUJ1T0hrbFR1NjQ5SEYyRzNmTHo4N1Y4K1hKMTd0eFpDUWtKdXZmZWUvWGJiNzhwTmpaV0RSczJWTTJhTmVYazVHUnhFMzR4azhra0x5OHZtOGRDUTBOdDdzL0p5WkVrZVhwNmxscWYyV3pXd29VTDVlenNiTEU2dzZVbVQ1NXNzVDEvL256Tm56Ky8xUGtCQUJXSG9BQUFBTUFHczlsYzR1b0dGZTF5bXhrdVg3NWNwMCtmVnMrZVBaV1FrQ0FuSnljTkdqUkl0OTEybStyV3JhdEZpeGJwMjIrLzFadHZ2cW1nb0NDTGM3LzY2aXNsSmlicVAvLzVUN0ZCZ2kyblQ1K1daRjh6dzNYcjFtbi8vdjNxMmJPbmZ2cnBKNnZqUlV0T1h2emFBejBLQU1BeENBb0FBQUN1QVpmVHpEQXZMMDhMRml4USsvYnRWYWRPSFdPL3M3T3pXclpzcWJ5OFBDMVpza1ExYTlhMDZEMVFwSG56NXZycXE2KzBZc1VLOWVyVnkrN3JIanQyVE5LRkVHRGR1blVsanExWHI1NmFObTJxZSs2NXgyWlFrSnViSzBueThQQ3crL29BZ0N1RG9BQUFBT0FhY0RuTkROM2QzZVh2NzIvMXZuK1JIMy84VWFkT25WSy9mdjNrNU9Sa2RUd3NMRXlob2FGYXRHaVJldmJzS1hkM2Q0dmpodzRkc2pudi92MzdKVjFvUmxpOWVuV3I0eGMzTXd3SkNkRWJiN3loUC8vODArWmNwMDZka2lTZFBIbFMrZm41RnZ2cFVRQUFWeGRCQVFBQXdBMWc5T2pScWxxMXF0RmdzRWgyZHJZV0xWcWtSbzBhcVczYnRzV2UvOUJERDJuU3BFbGFzV0tGZXZmdWJYRXNKaWJHNWpucjE2OVhZR0NnelpEQWxwS2FIaFl0d1RocTFDaUwvZlFvQUlDcmo2QUFBQURnQmxDMWFsV2IreGN1WEtnelo4NVlyRlpnUyt2V3JWVzNibDE5KysyM3V2UE9PeTE2RlZ6YVlMQjI3ZHBLVGs3V29VT0g5TXd6ejVTcjNrdVhUdHkyYlp1Q2dvSTBZOFlNaXpIMEtBQ0FxNCtnQUFBQTRCcHc5dXhadTVZcUxCcHJqNy8rK2t1TEZ5OVdodzRkMUx4NWM0dGo1OCtmdDloMmNuSlNyMTY5OU9HSEgycmp4bzNxMUttVEFnSUMxTEZqUnpWdDJ0Umk3TjkvLzYwUFB2aEFmbjUrdXZQT08rMnE1Vkx2dmZlZThiV2JtNXZXcjErdkxsMjZsR3N1QUVERklpZ0FBQUM0QnB3NWMwYWZmZlpaaGM1WnExWXR2ZjMyMjZwYXRhcisvdnR2SFRod1FENCtQanAvL3J6V3IxOHZIeDhmaS9GZHUzWlZVRkNRRVNxMGFkTkdiZHEwc1JpVG5aMnRTWk1tNmUrLy85WnJyNzFtTkI4c0xDeVUyV3lXaTR1TEpHbmZ2bjJTSkZkWHkzOXV1cm01S1RBd1VQWHIxemYyelprelI5bloyYnJ0dHR0c2ZoOUhqeDZWdTd1N2R1L2ViWE5PQUVERjRtOVpBQUNBYThEbE5ETXNTWU1HRFNSZFdLRmc0c1NKRnNjZWV1Z2hpMjFQVDArckp3OHVOV25TSk8zZnYxK1BQUEtJYnJubEZtTi9XbHFhaGcwYkpoY1hGN202dWhxckdEUnIxc3ppL0RwMTZsaXM3cENWbGFYbHk1ZXJSWXNXQ2cwTnRYbk5PWFBtYU9QR2pjYjV3Y0hCSmRZSUFMZzhCQVVBQUFBT2R2dnR0OHZQejgvdThXM2F0TkhKa3lkdEhuTnhjZEdDQlFzc2VneElGL29LakJzM1RvV0ZoWEp5Y2xMTm1qVVZFQkJRNWxxZmZmWlpiZHEwU1k4ODhvakYvdnIxNnlzNk9scjUrZmtxS0NpUWk0dUx3c0xDMUxKbHl4TG44L0h4MFlnUkkxUzNibDJyWTE5ODhZVThQRHdVSGg2dU8rKzhVODdPem1yY3VMSFY5d1lBcUZnRUJRQUFBQlhJMDlOVEpwTkpYbDVlZHA5VDNLb0N4WG5xcWFkS1BIN3A4b2JTaFI0RXBkMjAyNk5odzRacTJMQ2gxWDVYVjFjOS9mVFQ1WnJ6NGljVExsYjBha1NkT25WVXAwNmRNczFwTXBuazZlbFpybm9Bb0xJcmZvMGFBQUFBbEptL3Y3K3gxQjhjSnkwdFRmNysvbzR1QXdDdVN3UUZBQUFBRlNncUtrcUppWW1PTHFQU1MweE1WRlJVbEtQTEFJRHJFa0VCQUFCQUJZcU9qbFpLU29wU1UxTWRYVXFsbFpxYXFwU1VGRVZIUnp1NkZBQzRMaEVVQUFBQVZDQXZMeThOSGp4WTA2Wk5JeXh3Z05UVVZFMmJOazFEaGd3cFU1OElBTUQvbzVraEFBQkFCWXVJaU5Dd1ljTTBZOFlNUlVaR3FsdTNiZ29NRE9URzlRb3htVXhLUzB0VFltS2lVbEpTRkJNVG8vRHdjRWVYQlFEWExZSUNBQUNBS3lBaUlrTHg4ZkZLU0VqUSsrKy9yNHlNRE9YazVEaTZyQnVTcDZlbi9QMzlGUlVWcGZqNGVBSVpBTGhNQkFVQUFBQlhpSmVYbHg1OTlGRTkrdWlqamk0RkFBQzcwYU1BQUFBQUFBQVlDQW9BQUFBQUFJQ0JvQUFBQUFBQUFCZ0lDZ0FBQUFBQWdJR2dBQUFBQUFBQUdBZ0tBQUFBQUFDQWdhQUFBQUFBQUFBWUNBb0FBQUFBQUlDQm9BQUFBQUFBQUJnSUNnQUFBQUFBZ0lHZ0FBQUFBQUFBR0FnS0FBQUFBQUNBd2RYUkJRQUFIQzg3NjV3V2ZqcEx2LzY4UWtmVGY1Y3BPOXZSSmFHUzh2TDIxazBCUWVyUTlRNDk5R3cvZWZ2NE9yb2tBQUFxSFlJQ0FLamtVallrNmQweEw2dmQ3VjMxNnBRNG5oYjNiUUFBSUFCSlJFRlVOV2pjUkY0K1BvNHVDNVdVS1N0TEIvZnUxcElGbit2NTZKNGFNV0dxSXR0MWRIUlpBQUJVS2dRRkFGQ0pwV3hJMHR1dkRkZTRHYk1VMlphYk1UaWVsNCtQbXJkcXJlYXRXaXRsWTVMR0RlMm5sOStjcGxiOGZnSUFjTlhRb3dBQUtxbnNySE42ZDh6TEdqL2pRMElDWEpNaTIzYlV1Qm16OU03ckx5czc2NXlqeXdFQW9OSWdLQUNBU21yaHA3UFU3dmF1YXRXMmc2TkxBWW9WMmJhajJ0M2VWUXMvbmVYb1VnQUFxRFFJQ2dDZ2t2cjE1eFhxOWZBVGppNERLRld2aDUvUStwOS9jblFaQUFCVUdnUUZBRkJKSFUzL1hRMGFOM0YwR1VDcEdqUnVvai9TRHp1NkRBQUFLZzJDQWdDb3BFeloyYXh1Z091Q2w0K1BjbGl5RXdDQXE0YWdBQUFBQUFBQUdBZ0tBQUFBQUFDQWdhQUFBQUFBQUFBWUNBb0FBQUFBQUlDQm9BQUFBQUFBQUJnSUNnQUFBQUFBZ0lHZ0FBQUFBQUFBR0FnS0FBQUFBQUNBZ2FBQUFBQUFBQUFZWEIxZEFBQUF3STNLWkRJcElTRkJ5Y25KeXNqSVVFNU9qcU5MdWlGNWVuckszOTlmVVZGUmlvNk9scGVYbDZOTEFvRHJHa0VCQUFEQUZiQnQyemJGeDhjck1qSlNBd1lNVUdCZ0lEZXdWNGpKWkZKYVdwb1NFeE0xZVBCZ0RSNDhXQkVSRVk0dUN3Q3VXd1FGQUlDcndtdzI2OGlSSXlvc0xKUWsxYWhSUTc2K3ZnNnVDcmd5dG0zYnB0allXQTBmUGx4aFlXR09MdWVHNStYbHBkRFFVSVdHaGlvMU5WWFRwazFUVEV5TXdzUERIVjBhQUZ5WENBb0FBRmZGa2lWTDlNVVhYeGpiTldyVTBNeVpNeDFZRVhCbG1Fd214Y2ZIYThTSUVXclJvb1dqeTZsMHdzTENOSHo0Y00yWU1VUHg4ZkU4eFFFQTVVQXpRd0RBVlhIeTVFbUw3Uk1uVGppb0V1REtTa2hJVUdSa0pDR0JBNFdGaFNreU1sSUpDUW1PTGdVQXJrc0VCUUNBcXlJM045ZXVmY0QxTGprNVdkMjZkWE4wR1pWZXQyN2RsSnljN09neUFPQzZSRkFBQUtnUTZlbnBHalJva041OTkxM2w1K2NiKzgxbXMzYnQycVVOR3paWW5mUDU1NTliZFlIZnVYT25YbmpoQlgzeXlTY3ltODFYdkc2Z29tVmtaQ2d3TU5EUlpWUjZnWUdCeXNqSWNIUVpBSEJkb2tjQnJpciswUS9jbU5MVDB6Vng0a1NkT1hOR3g0OGYxOXR2djYwSEhuaEE2ZW5wV3JWcWxRNGZQbXp6dkpVclZ5b3BLVWtkTzNaVXUzYnRkT3pZTWMyZVBWdDVlWGxhdVhLbDh2THkxSzlmUHprN2sydmorcEdUazhONzhkY0FMeTh2bHFNRWdISWlLTUJWVTZWcU5aMDkvYmVqeXdCd0JiejExbHM2YythTXNiMTkrM1p0Mzc3ZHJuTk5KcE5Xcmx5cGxTdFhXaDFidTNhdEFnTURkYzg5OTFSWXJRQUFBQ2daSDlIZ3FxbFp4MThuajJjNnVnd0FWMEREaGcydnlMd3VMaTRLRGc2K0luTURBQURBTm9JQ1hEVUJONGRvMzY0ZHZINEEzSUNHREJtaVZxMWFWZmk4dzRjUFYvUG16Y3Q5L3E1ZHUvVEdHMi9vdDk5K3Mydjg2TkdqTlhyMGFKMC9mNzdjMTNTMHZMdzhmZjc1NTFxN2R1MVYrL3YyOU9uVE9uMzY5Rlc1RmdBQXVQSjQ5UUJYVGZ1dVBmWExpcVg2L2NBK0JUZHM3T2h5QUZRZ0Z4Y1gzWGZmZmRxNmRXdUZ6WG56elRlcmRldldselhId29VTGxaU1VwRnExYXFsbHk1YWxqaS9xa0Y1WVdHajNOUVlOR3FUczdPeHkxM2d4YjI5dnZmZmVlNWMxeDZKRml6Um56aHkxYTlkT3Q5OStlNW5QUDN6NHNCWXVYS2doUTRiSXc4T2oxUEZtczFrUFB2aWdKR25Ka2lWMm5ZT1NwYVNrYU8vZXZYcmtrVWVzam4zMTFWZHEzTGl4SWlNakhWQ1piVnUyYk5GLy92TWZ2Zm5tbTZwVHAwNjU1L243NzcrMWRPbFMzWGZmZmZMMTlhM0FDZ0VBWlVWUWdLdW1YZWZ1Y25QMzBJK0x2dFNBa1dNZFhRNkFDcGFlbmw3c01TY25KM1hzMkZGZHUzWlZRRUNBTWY3bm4zOVdVbEtTelUrK016SXlsSmVYSjNkMzkzTFZrNUdSb1Y5Ly9WWGUzdDc2NXovL1dhNDU3SEhreUJGbFpXVlZ5RncrUGo2WGRYNW1acWErL1BKTHVibTVxWC8vL21VKzMydzI2NDAzM3REaHc0ZjExMTkvYWVMRWlhWGUrRi84czNOeWNpcnpOV0Z0NjlhdCt1R0hING9OQ25yMzdsMXNVUEQ3NzcvcndJRURsM1g5a0pBUUJRVUYyVDMrNjYrL1ZuQnc4R1dGQkpLVWxKU2toUXNYYXRldVhab3dZWUpjWEZ3dWF6NEFRUGtSRk9DcThhbnlEejNROXprdG12dUpIdWo3TDlXK3FaNmpTd0pRUWN4bXM4MW1oSkxrNmVtcFljT0dXWDJpMzdScFV6VnQybFFkT25UUWpCa3paREtaTEk2YlRDWnQyTENoWEorS1N4ZHVxTXhtcy9yMDZhT3FWYXVXYTQ2eUtPNzdsNlFlUFhySXg4ZEhDUWtKSlk2NVZGWldsaDU2NktGU3IvMzk5OS9MMWRWVlU2ZE9OZjRjbjNycXFXTEhmLzMxMS9Mejg3UGE3K1RrcE5HalIydllzR0hhdW5Xcnhvd1pvMG1USnNuTnphM1l1UzRPQ2xpZG9teHljbkswYnQwNnEvMXBhV21TaXYrZFNrdExzM21zUjQ4ZTJyeDVzK2JObTNkWmRUMzU1Sk5HVU5DblQ1OWl4MzM3N2JkYXMyYU45dTdkSzBtS2pvNjJHak5tekJpTFVHUGJ0bTNGemhjUUVLRDY5ZXZyMEtGRFNreE1MRFo0cUYyN3RtNjY2U2E3dmhjQVFQa1FGT0NxZXZTRlFmcHgwVmVhTnVabHZmSCtITG00OGlzSTNBaFNVMU9ObTV0TDlldlhyOFRIL2x1MmJLbisvZnRyK3ZUcFZzZVdMbDJxamgwN2x2bVR4Y3pNVEsxWXNVSlZxMWExdXRGKzl0bG5TejIvWDc5K3hYNDZQbjc4ZU9PcGlDdk55Y2xKL3Y3K3h2YXBVNmQwN3R3NTFhMWIxK0xQeE1uSlNWOTk5WlcyYmRzbVB6OC9OV2pRd0dvdWs4bWtuVHQzeXNYRnBjU25OSUtDZ2pScDBpUzkvUExMU2tsSjBZUUpFelIyN0ZpNUZ2UDNOVUZCK1owNWMwWXpaODRzOW5oeHg3WnQyMmJ6aHZ2aXNNbFdLTFYvLzM2OStPS0xtakpsaWtKRFEyM09mZW5OZmt4TWpISHU0c1dMTlhUb1VPTjM3K3paczVvelo0NjZkKyt1enAwN0crZVl6V2JGeHNZcUt5dkw2citWc1dQdGU2THdQLy81VDdISCt2VHBvNzU5KzlvMUR3Q2dmTGhMdzFYbDQxdEZyNzB6VTYrODhJUm12Zk9HQm93Y3c2T3F3SFVxTVRGUmh3OGZWbTV1cnZGdS82V2FOR21pZHUzYWxUcFhWRlNVbWpWcnBsMjdkbG5zVDB0TDB5dXZ2S0xHalJ2TDJkbFpqUm8xMG0yMzNWYnFmUFBtemRQNTgrZjErT09QeTl2Ylc1SzBZY01HUlVWRmxmaUtSSkVqUjQ0VWV5d3ZMNi9VOHl1S3Q3ZTNQdjMwVTJQNzFWZGYxZmJ0Mi9YSko1OVkzTGl2WDc5ZXMyZlBscSt2cjk1KysyMEZCZ1phekZOWVdLalhYMzlka2pSMDZOQlMzLzl1M3J5NVhuenhSYjM1NXB2YXVIR2o1czZkVzJ6QVV0VDQwY25KaWFDZ2pHclhybTN6aHY2VFR6N1JEei84WVBOWWRIUzBldmZ1cmVlZWU2N1UrUzk5SlNZbko4ZjQzMHVQZVhoNDJBeURPblhxSkVrNmVQQ2dBZ0lDTEFLQnlaTW55MlF5NmNrbm43UjRhbWY1OHVVNmNlS0UrdmZ2cjFxMWFsbk5lZnZ0dDZ0Mzc5NmwxbS9MaXkrK1dLN3pBQUJsUTFDQXF5NnlYVWNOZkhXODRpZU8xdW1USnpSOHdsUjVlSG82dWl3QVpmVHh4eCtYMmxXL1k4ZU9kcy9Yc1dOSHE2QkF1dERMb09qbVBqRXhzZFNnWVAvKy9WcXhZb1hxMWF0bjNJeHMyYkpGWThhTVVVaElpSll2WDE3c0V3cEZuOGd1WGJxMHpMMFJiTDA2Y0xHc3JLeFN4NVFrUHo5ZjI3ZHZWMmhvcU1VTjNjNmRPelY1OG1TNXU3dHIwcVJKVmlHQmRPSFQyVTJiTnVueHh4L1hYWGZkWmRmMXVuVHBvclMwTkIwOWVsU1BQLzU0c2VPS2dnSkNnc3R6OE9CQi9mSEhIK3JVcVpQcTE2OWY3Q29pclZxMVV2MzY5ZTJhczdpZm02MVA5WWNNR2FLdVhic1dPOWYyN2R2VnBFa1RZL3ViYjc1UmNuS3l1bmZ2cnJObnorcnMyYk9TTG9RUWMrZk9WWU1HRGRTaVJRc2pkS3RkdTdieDMxUzFhdFd1MkpLcUFJQ0tRVkFBaDdqdjBhZjBqNnJWOWM3b0VkcXpZNXYrTmZ3VmRlaDJKMDhYQU5jUmU1YmVLOHQ3eFBhTUxXMDFBclBaclBmZWUwOW1zMW45Ky9jM2JxZy8rK3d6U1NyWGF3ejJLdWwxaFBUMGREazVPWlY0ZzFmYWt3N2J0MjlYYm02dXdzUERqWDE3OSs3VnE2KytxdHpjWExtNXVXbllzR0VsenZIRkYxL29peSsrc0tqNTRpY1dMbFZTbjRNaStmbjV4dGRtcy9tSy96MytlUGYyVjNUK1MvMmF1THhjNTgyZE9WMzNQL0dNcWxTdFp0ZjRaY3VXYWRXcVZWcS9mcjMrL2U5LzY0NDc3dENCQXdlc2ZpK0tlbmFzV2JOR2tsU25UaDAxYmRyVTVweXpaOCsyMkQ1OCtMREdqeCt2MTE5LzNlcjFsSklhYVdabVp1ckFnUVBHNmhaWldWbGFzbVNKd3NMQ3RHclZLcTFhdGNycW5JTUhEMnJRb0VIRzl1VEprOVcwYVZNOS8venpObCtOc2Rkenp6MUh5QUFBVndGQkFSeW15OTMzS2pDa29kNTdZNHpHRFhsQlFTR04xTEhIWGJxbHcrMnFmVk5kVmE5UlMrNHNzd1ZjMTRvK2JhN29zY1g1OXR0dnRYUG5UclZ0MjFadDI3WlZmbjYrMXE5ZnI5MjdkNnRldlhwWGRQV0RrbTY0ZS9Ub1lmVWFnYTB4SmZuNTU1OGxTVzNidGpYMlZhOWVYVFZxMUZENzl1MjFmdjE2cGFlblcvVXZTRTlQbDZ1cnExVVFZODhyR1BZb2FwNVlVRkNnWThlT1dmUlV1QktPL1ZreGRkdnJ3TzVkT3JEYitrbVhrdmcyYnEyNU02ZXBlKy83N1E0S0JnMGFwSnR2dmxtelo4L1cwS0ZETldYS0ZQM3l5eS82L3Z2dlN6eXZSNDhleFFZRlBqNCt5c3pNTkxhTFhqMHdtVXhXcng1VXIxNjkyR3NrSlNYSnljbEpOV3ZXTko0UW1EcDFxbng5ZmZYWVk0OXArdlRwdXZubW15VmRlRFZpNE1DQnh1L3prU05Iak1CZysvYnR5c25KMGE1ZHUydytQV1N2WGJ0MkZmczlBd0FxQmtFQkhDb2t0Sm1telZtb2pXdFdhZGszWDJyQnA3UDB4UWR4amk0TGdCMmFOR21pL2Z2M3E2Q2dvTmluQzlMVDB4VVJFV0hYZlBiY3VKWjJjMUQweWVhbVRadlVzMmRQaTdvR0R4NWNZdmYrYTFsdWJxN1dyVnVuR2pWcXFISGp4c2IrV3JWcWFmcjA2YXBTcFlyV3IxOHZTWXFMaTdONFg3eEhqeDY2NmFhYnJFS0tpNE9KSlV1V2FNYU1HUmJIM2R6Y3RHelpzbEpyeTg3T05yNU9UMCsvNGtIQnFsMVhMeWpvM2l4QWZRY09WOStCTVdVNkx6bzYydTQ2OSszYnB4bzFhc2pQejAvMzNIT1BHalJvb09Ua1pJdDMrNHRiTGVQKysrODNlbkRZY3VEQUFZMGFOY3BxL3p2dnZHTzFyN2hyRksxb1lqYWI5ZEpMTHhuN1o4K2VYV3lEeStMODk3Ly8xUTgvL0ZDbWM0cnp3QU1QVk1nOEFBRGJDQXJnY0U1T1RtclhwWWZhZGVtaG5PeHMvVzk3aW80Znk5RHhZeGtXajdRQ3FGaHpaMDY3clBQSGpSc242Y0tqNTNQbnpyVzVYTnZxMWF0MXp6MzNsUG80dXRsczF1clZxNjMyZTNwNjZxV1hYbEt6WnMzc2VxUTlQRHhjNmVucHFsS2xpbng5ZlhYcTFDbWRQbjFhblR0M1Z1dldyU1ZKR1JrWmV2WFZWMHVjcDdoVkQ0WU9IVnBzOEZIYWFncloyZGwycmJoZ3krclZxMlV5bVdReW1kU3paMCtMWXlVdHkyZ3ZYMTlmaTFjbnl2SzB3ZkhqeDQydkR4NDhxRnR2dmZXeTY2a3M4dkx5TkhYcVZHVm5aK3Y1NTU5WDU4NmRqV1ZEUzVPYm15dXoyVnhpWThxbVRadGFCQUQyckhwd3FVMmJOdW5vMGFPU0xvUUpXVmxaVnIwUE1qTXpMVUs0VTZkT0dVOGVYUHhFdzNQUFBWZHFFOGE0dURqOS9QUFBKUzRsQ2dDNDhnZ0tjRTN4OVBaV3E3YjJOejhEVUg2WEd4UVVjWE56MHhOUFBLR2twQ1RqTWZRaWYvenhoNzcvL251YjY2dGZiTW1TSlRadlRydDM3Njdtelp2YlhjdUFBUU0wWU1BQVNSZHVWcDU5OWxuNSt2b2ErNlFMd1VacE44TEZyWHB3NmZkM3NkTG1OSnZONVhyYzMydzJhOEdDQlpKazhRckIwYU5ISytSMURVbnEzTG16UlRmN3NqUmR2SGhaekIwN2RselIxenR1Tk83dTducnp6VGMxYmRvMHhjYkdhdnYyN1JveVpJaGQ1NTQ3ZDA2U1Nnd0tMdjA5L3V1dnY0ei92YlFuZ1krUGo5WHJCMmF6V1FzWExwU3pzM09KL1VFbVQ1NXNzVDEvL256Tm56Ky94UHAvK2VVWHJWNjlXdi82MTc5VXIxNjlFc2NDQUs0K2dnSUF3R1h6OFBCUXAwNmQ5Tk5QUDFrZCsvcnJyK1hzN0t6ZXZYdGJmVXB2TnB1MVpNbVNZbThxdW5mdlh1NmE0dUxpZE83Y09iMzAwa3Z5OC9NejlnY0VCRlRJcC9CRnZMeThWRkJRVU9JajFUMTY5SkNQajArSm41TDI3dDFiWGw1ZVZ2dVRrcEtNZ09IaVZ3aWVmZlpabThIRHpKa3pyVjZ4T0hIaWhONSsrMjI3dnAreU9uejRzUEgxamgwN3JrcER3eHRKclZxMU5HblNKSDMyMldjbDlnbTRWRVpHaHFRTEt3Z1U1K0ptZ2hlejllckJIWGZjWVJHb1NkSzZkZXUwZi85KzllelowK1ovMjBXdjlzVEZ4Um1yYlpUVW8rQmkrL2Z2MTlhdFc0dDlkZUxFaVJNMjk3dTZ1bHE4V2dNQXVESUlDZ0FBRlNJcUtxclltNG41OCtkcjNicDE2dEtsaTlINS84aVJJMXE5ZW5XeG43SUhCUVdWKzMzM0ZTdFdLQ2twU1czYXRMRjZWTCtpZmZubGx4VXlqNjJnNGZ6NTgvcmtrMC9rNnVwcTk5TUR0bDdoeU03T3R2bXpxUWhidDI2VkpMVnUzVnBidG14UmFtcXF4Y29NS0oyTGk0dWVlKzQ1RlJRVWFQcjA2WHJvb1llc1Zzall0MitmZnZ6eFIxV3RXbFV1TGk1S1NrcVN1N3U3bWpWclZ1eThsd1pUdGw0OStOLy8vcWRSbzBhcFNwVXFWdWZYcTFkUFRaczIxVDMzM0dQejl5YzNOMWZTaGFDd3JQYnYzNjlhdFdvVkc0NFU5NHBDU0VpSTNuMzMzVEpmRHdCUU5nUUZBSUFLOGNjZmY1UjRQRDA5WFhQbnpyVjd2bE9uVHNsa010bjhsTDBraHc0ZFVueDh2SHg4ZkJRVDgvOU42SEp5Y25UMDZGR2pPL3YxNEp0dnZ0RWZmL3loZSsrOVY0c1hMeTV4Yk5HbnU5OTk5NTNGNCtnOWV2U3d1UXhpV1Y0dktNNmhRNGQwL1BoeFZhdFdUZmZlZTYrMmJObWl0V3ZYRWhTVTA0b1ZLN1IyN1ZyVnJGbFRUejc1cE1VeFgxOWZyVjY5MnZnNTE2eFpVOE9HRFZQVnFsV1ZrcEtpcWxXcktpUWt4SzdyRkJZVzZ2ang0L0wxOWRYT25Uc2x5ZUtwbXlJaElTRjY0NDAzOU9lZmY5cWM1OVNwVTVLa2t5ZFBXdlFVS3E1SFFaSHM3R3p0MmJOSFVWRlJ4ZFk0WXNRSW0vdHRCUm9BZ0lwSFVBQUF1R3lwcWFsbENnSHNjZWJNR1UyZE9sV3Z2UEtLM1o5WW5qeDVVcSsvL3JweWMzUFZ0R2xUTFZpd1FPbnA2VXBQVDFkbVpxWWFObXlvLy96blA3cjc3cnZMM0N6VjJkbFpLMWFza0NUOStlZWZldXFwcDhwMGZsWldWcGx1emovNDRBT2RPM2RPUGo0K2V2TEpKMHNOQ29wV0gvRDA5Q3hUWFdWeDZ0UXBpMCtBaXo1bGJ0ZXVuU0lqSStYaDRhSFZxMWZyaFJkZUtOZW56SlhaMmJObk5YLytmUG41K2VtaGh4NnlPbjdUVFRmcHUrKytVMEZCZ1NSWkxJRzVldlZxclZ1M1RwOS8vcmxkMTNKeWN0TEFnUU9OSndKOGZYMkx2V2wzZG5ZdWRwNmkvaFNYcnF4UVdvK0NwS1FrRlJRVUtDVWxSWC85OVpmRkNnOUZPblhxVk9yM0FRQzRjZ2dLQUFDWExTNHVyc0lhNjEzc2YvLzduNVl0VzZiNzc3L2Y3dkhIamgyVEpQMzIyMi82N2JmZkpGMjQyYWxidDY3VnpkREZuZjVMY3VuckVhNnVycVdlbTUrZmI3eEhmakUzTnplN1hxbHdkM2ZYdi83MUwzWHExS25FOTlDTFpHVmx5ZFhWdGN4TDF0bHI4ZUxGV3JGaWhXYk9uQ25wUXNmK291Q2tTNWN1OHZUMFZQdjI3YlY2OVdyOStPT1BwVGF3aEtWNTgrYnAzTGx6R2pGaVJJbGh6OFVCUVpITXpFejUrdnFXMk5qd1lrNU9UbnJwcFpkMDl1eFp1YnE2S2l3c3pLN2ZzVXQvcHR1MmJWTlFVSkRGMHBxbDlTZ29LQ2pRZDk5OUozOS9mK1htNW1ycTFLa2FQMzU4aWNzOEFnQ3VQb0lDQU1CbGE5dTJyVldEd01EQVFCMC9mdHo0cExzMEFRRUJPbjM2dE02Y09XUHM4L1QwVk11V0xlMnVvMG1USmdvT0RsWlFVSkNDZzRNVkdCaW93TUJBMWE5ZjMrWU45S1dQNHhmbjBpY0JhdGV1WGVLNXAwK2YxdGl4WTVXUmthRzc3NzVieTVZdGs1ZVhsOExEdzdWcDB5YjE2TkZEano3NnFGM1h0bWNadS96OGZPWG01c3JWMWRWbTA4TExhV2FZbjUrditQaDQvZmpqai9MMDlOVDU4K2ZsNnVxcTc3NzdUbWZQbmxWd2NMQmF0V29sU2VyVnE1ZFdyMTZ0QlFzVzZNNDc3N3lpVHpmY1NIYnMyS0dWSzFlcWVmUG1GcCtrRnpXRnpNL1B0MnBRV2FTZ29FRHA2ZWtLRGc0dTB6VnZ1ZVdXTXRmNTNudnZHVis3dWJscC9mcjE2dEtsUzVubStPYWJiM1QwNkZFTkd6Wk1mbjUrR2o5K3ZGNSsrV1gxNzk5ZkxWcTBLSE5OQUlBcmc2QUFBSERabm4zMldlWGw1V250MnJWeWNYSFJrQ0ZERkJVVnBieThQRzNjdUZITGxpMno2STVmeE4zZFhkMjdkMWYzN3QxVnQyNWRtVXdtdmZQT085cTVjNmM4UFQwMWF0U29NdlVVcUZHamhqNzY2S01LL003S2J1L2V2Wm93WVlLT0hUdW0rKzY3VHdNSER0U3laY3ZrN095c3NXUEhhc3lZTWZyMDAwLzF4eDkvYU9EQWdXWHV3V0JMMFovdCtmUG5iVGFkSzI4enc4ek1URTJZTUVGNzl1eVJ2NysveG80ZEsxZFhWNTA4ZWRKNHRQeVJSeDR4eG9lSGg2dFJvMGJhdDIrZjVzNmRxeGRlZUtGODMxQWxrcDJkcmJpNE9EazdPNnQvLy80V3g0b2V5WStOamJYWnRMQ3dzRkJidG14UmRuYTJ3c0xDTEk2VjlFVEh5SkVqeTFTam01dWJFYmdWbVRObmpyS3pzM1hiYmJmWlBPZm8wYU55ZDNmWDd0MjdKVjE0Q2ljNU9WbGZmZldWbWpWcnB0dHZ2MTFPVGs1Ni9mWFhGUnNicTlHalI4dmYzOTk0TW1uT25EbHljWEV4d2hLejJheUNnZ0tkUDM5ZWVYbDU2dG16cDkwOUdRQUFaVWRRQUFDNGJFNU9UdXJYcjUrQ2dvSVVFQkJnM0xTNHU3dnJ0dHR1VTRjT0hmVGFhNjlaaFFVdnYveXl4YWVJWGw1ZUdqbHlwSll0VzZhSWlJZ0tiVHg0L3Z4NTdkdTNUMEZCUVJVMjU2WHp6NTA3MTFnT3NuLy8vbnJnZ1Fjc3hyaTV1V244K1BHYU9uV3FWcXhZb1pTVUZBMFlNT0N5MzhmZXQyK2ZwQXVmNkE4ZE90VGlXRm1iR1JiMWJqaC8vcnorL2U5LzYvVHAwMnJUcG8xR2pSb2xYMTlmbWMxbXZmdnV1OHJPemxab2FLaTZkdTFxY2Y2enp6NnJVYU5HNmR0dnYxV2JObTNLOUVSSVpYVDA2RkVWRkJUby92dnZ0M3FkcFZ1M2J0cXhZNGUyYk5taURSczIyRHpmeTh0TFhidDJWWjgrZlN6MkR4dzRzRnoxRkwxYWNyRTZkZW9vTGk3TzJNN0t5dEx5NWN2Vm9rV0xZcDk0bVRObmpqWnUzR2ljSHh3Y3JGbXpacWxLbFNvYVBueTRFUUMwYk5sUzc3Ly92aElURTdWNTgyYjk4Y2NmOHZIeDBkS2xTNVdmbjI4MGI3eVlzN096VmJOSEFFREZJaWdBQUZRSVoyZG4zWDMzM1RhUHViaTRxRW1USmxaQlFmUG16YTNHdXJ1N1Y4ajc3U2RQbnRUZXZYdTFjK2RPN2R5NVUzdjI3RkZlWGw2RkxXZFl4R3cyYSszYXRabzllN2IrL1BOUDFhNWRXNk5IajFiVHBrMXRqbmQzZDlmbzBhTVZGaGFtRHo3NFFCTW1URkRqeG8wVkhSMnR6cDA3Ri91SXVYU2hWNEt0Ry95aVhneTIvanpMNnRDaFE4YjNkZnIwYVQzMDBFTjYvdm5ualJ1N3p6Ly9YSnMyYlpLYm01dEdqQmhoN0M5eXl5MjNxSDM3OWxxL2ZyMG1UcHlvK1BoNDFhMWI5N0xydWxHRmhJVG92ZmZlczlsN3dOUFRzOHlmL3Z2NitzcmYzNy9jcTFva0pDU1V1cktBajQrUFJvd1lZZlBuK3NVWFg4akR3MFBoNGVHNjg4NDc1ZXpzck1hTkc4dk56VTNQUC8rODNOemNWTE5tVFl0enZMeTgxS3RYTC9YcTFjdHFQclBack1MQ1FtUGJ5Y21weEFhTEFJQ0tRVkFBQUxncUxyMmhMRzdmNVZpd1lJRjI3ZHFsdlh2MzZxKy8vckk0VnExYU5kMTY2NjEyTjN3cnpmbno1N1Z1M1RvdFdMQkErL2Z2bDdPenN4NTQ0QUU5OWRSVGRyMU9jTjk5OXhsaHdkYXRXelYxNmxUTm1qVkx0OTU2cTI2NTVSYTFidDNhcXNHY3E2dXJicnJwSm90OTU4NmQwNisvL2lwblorZHl2WGQrcWUrLy85NjQxckJodzNUSEhYZFlIQ3RhM2FKLy8vN0ZQdkV4ZE9oUTdkeTVVNmRQbjFaTVRJeW1USmxTNW5mb3IyZWVucDVsV3RxeklsNC9LWExISFhkWS9Nekt5dFlUQmJZVTk3dm00K01qNmNKVEJIWHExTEU0WmsrL2pVczVPVG5aREZIc1lUS1o2Sk1CQU9WRVVBQUF1Q29hTldxa24zNzZ5VmplcmJoUDNDL0hoZzBidEdQSERra1hibFJhdG15cDhQQndOVy9lWFBYcTFiTWFYOTVQWFRkczJLRFkyRmlkUEhsUzBvWEhwd2NNR0tBR0RScVVhWjRHRFJwbzZ0U3AyclJwaytiTm02ZmR1M2RyMWFwVlNreE0xSmd4WTlTeFkwZUw4VGZkZEpQVkt3UmZmLzIxOHZMeWJBWUx4U2xheGNIV0VvWlBQLzIwZHV6WW9RRURCcWh0MjdZVzEvbjQ0NDhsU2ZmZWU2L3V2ZmZlWXVmMzgvUFQyTEZqOWZMTEwrdmt5Wk1hT25Tb0JnNGNxSjQ5ZTlwVjMvWE8zOTlmYVdscDVib3hSc1ZKUzB1emE0VVJBSUExZ2dJQXdGWFJ2bjE3dFcvZi9vcGU0OEVISDFTUEhqM1VzbVZMdXg1M0wrL3lpSzFhdFZMTm1qVVZHQmlvdm4zN1dqV1NLNnMyYmRxb1RaczIrdjMzMy9YVFR6K3BTcFVxVmlGQisvYnRyUjdaUG5ic21ENy8vSE5KMHNNUFAxemlOUTRjT0tEUm8wZkx3OE5EeDQ4Zmx5U2J3VWF0V3JYMDRZY2ZHaUdDeVdUU3UrKytxN1ZyMTBxUzdyenpUb3ZsN29vVEZoYW1NV1BHYU1LRUNjck96dGJISDM5Y2FZS0NxS2dvSlNZbUVoUTRXR0ppb3RXU3FBQUEreEFVQUFCdUdCMDZkQ2pUK1BJdWoranA2YW5ZMk5nUyt3bVVSMUJRa0o1Ly9ubWJ4OGFQSDIrMTcvang0M0p5Y2xMcjFxMFZHUmxwODd5aWdLRm8rY244L0h5NXVMaW9lZlBtNnR1M3I4MXpMbjdTd05uWjJYaHk0dEorQmFWcDE2NmRwa3lab2lsVHB1ajExMSszNjV3YlFYUjB0QVlQSHF6VTFOVExEcEZRUHFtcHFVcEpTVkY4Zkx5alN3R0E2NUxUdVhQbnJOdkpBZ0J1ZU4yYkJXakQ3eWNkWFlaRHJGcTFTb1dGaFhaL3d2M1RUei9KeWNtcDNLOHFuRDU5V3M3T3pxVTJpU3VQMU5SVStmdjdHMHZwbGFhb2kzeFora05rWjJkcjY5YXRaUTVpaXB3L2YxNnVycGYzMlVTN0lEK3QycFZlK3NBSzFMMVpnUG9PSEs2K0EyUEtmTzYyYmRzVUd4dXI0Y09IRXhaY1phbXBxWm8yYlpwaVltSVVIaDd1NkhJQTRKcm02K3RyOHg4RVBGRUFBS2gwdW5mdlhxYnhsL3ZJZk5XcVZTL3IvSktVOVNhMFBBMGt2YjI5eXgwU1NMcnNrT0I2RkJFUm9XSERobW5HakJtS2pJeFV0MjdkRkJnWVdLR05DL0gvVENhVDB0TFNsSmlZcUpTVUZFSUNBTGhNbGUvL2N3TUFBRndGRVJFUmlvK1BWMEpDZ3Q1Ly8zMWxaR1FvSnlmSDBXWGRrRHc5UGVYdjc2K29xQ2pGeDhjVHlBREFaU0lvQUFBQXVFSzh2THowNktPUDZ0RkhIM1YwS1FBQTJNM1owUVVBQUFBQUFJQnJCMEVCQUFBQUFBQXdFQlFBQUFBQUFBQURRUUVBQUFBQUFEQVFGQUFBQUFBQUFBTkJBUUFBQUFBQU1CQVVBQUFBQUFBQUEwRUJBQUFBQUFBd0VCUUFBQUFBQUFBRFFRRUFBQUFBQURBUUZBQkFKZVhsN1MxVFZwYWp5d0JLWmNyS2txZTN0NlBMQUFDZzBpQW9BSUJLNnFhQUlCM2N1OXZSWlFDbE9yaDN0K29GQkR1NkRBQUFLZzJDQWdDb3BEcDB2VU5MRm56dTZES0FVaTFaOExuYWQrM3A2RElBQUtnMENBb0FvSko2Nk5sKzJyRDJaNlZzVEhKMEtVQ3hValltYWVNdnEvWHdjLzBkWFFvQUFKVUdRUUVBVkZMZVByNGFNV0dxeGczdFIxaUFhMUxLeGlTTkc5cFBJeVpNa1plM2o2UExBUUNnMG5CMWRBRUFBTWVKYk5kUkw3MHhUUk9HRDFTNzI3dXExOE5QcUVIakp2THk0YVlNam1IS3l0TEJ2YnUxWk1IbjJyRDJaNzM4NWpTMWF0dlIwV1VCQUZDcEVCUUFRQ1VYMmE2alBrcjRTUXNPWVZ5TUFBQU9Qa2xFUVZRL25hWEpJNGZxai9URHlzbk9kblJacUtROHZiMVZMeUJZN2J2MjFFY0pQOG5ieDlmUkpRRUFVT2tRRkFBQTVPM2pxNmNHajlCVGcwYzR1aFFBQUFBNEdEMEtBQUFBQUFDQWdhQUFBQUFBQUFBWUNBb0FBQUFBQUlDQm9BQUFBQUFBQUJnSUNnQUFBQUFBZ0lHZ0FBQUFBQUFBR0FnS0FBQUFBQUNBZ2FBQUFBQUFBQUFZQ0FvQUFBQUFBSUNCb0FBQUFBQUFBQmdJQ2dBQUFBQUFnTUhWMFFVQUFBRGNxRXdta3hJU0VwU2NuS3lNakF6bDVPUTR1cVFia3FlbnAvejkvUlVWRmFYbzZHaDVlWGs1dWlRQXVLNFJGQUFBQUZ3QjI3WnRVM3g4dkNJakl6Vmd3QUFGQmdaeUEzdUZtRXdtcGFXbEtURXhVWU1IRDliZ3dZTVZFUkhoNkxJQTRMcEZVQUFBQUZEQnRtM2JwdGpZV0EwZlBseGhZV0dPTHVlRzUrWGxwZERRVUlXR2hpbzFOVlhUcGsxVFRFeU13c1BESFYwYUFGeVg2RkVBQUFCUWdVd21rK0xqNHpWaXhBaENBZ2NJQ3d2VDhPSERGUmNYSjVQSjVPaHlBT0M2UkZBQUFBQlFnUklTRWhRWkdha1dMVm80dXBSS0t5d3NUSkdSa1VwSVNIQjBLUUJ3WFNJb0FBQUFxRURKeWNucTFxMmJvOHVvOUxwMTY2Yms1R1JIbHdFQTF5V0NBZ0FBZ0FxVWtaR2h3TUJBUjVkUjZRVUdCaW9qSThQUlpRREFkWW1nQUFBQW9BTGw1T1N3dXNFMXdNdkxpK1VvQWFDY0NBb0FBQUFBQUlDQm9BQUFBQUFBQUJnSUNnQUFBR3h3Y25KUzFya3pqaTREQUlDcmpxQUFBQURBaHB2cUIrclEzdDBPcldITGxpMWF0MjVkaGN5MWRldFdEUmt5UkNkUG5xeVErU3JDZ2dVTGRPellNVWVYQVFDNGhLdWpDd0FBQUxnV3RlM1NRejkrODZWT256eWhxbjQxcnZyMUN3c0xOVy9lUEdWbVppbzhQRnhWcTFhOXJQa0NBZ0tVa1pHaHp6NzdUTU9IRHk5MXZObHNWbjUrL21WZDgyTHU3dTRXMjh1WEw5ZjgrZk8xZS9kdWpSa3pSdm41K2ZyOTk5L3RtcXRodzRZVlZoY0F3QnBCQVFBQWdBMlB2VEJRaVV1KzA0eUpyMm5NOUErdSt2V2RuWjMxNUpOUGF1TEVpZnJ5eXkvVnYzLy9Vczlac0dDQjVzK2ZYK0tZWDM3NVJiLzg4a3V4eHg5NzdERTkvUEREMnJKbGl5Wk5tbFRtdW91VGtKQmdmTDF2M3o1OSt1bW5xbGF0bW9ZTUdTSkpPbjc4dUY1ODhjVXl6d1VBcUhnRUJRQUFBRFpVODZ1cG1IR1ROVzdJQzVvd3JKK0dqbm16d3A4czJMRmpSNG5IUFR3OEZCZ1lLRDgvdnhMSGVuaDRxRkdqUnNiMmUrKzlaM0U4TXpOVDd1N3VxbGF0V29uWEd6Um9rUEYxUUVDQW5uNzY2UkxIRitlenp6NVRTRWlJT25YcVpIWHN6ei8vMUp0dnZpbEpldTIxMTR5YWF0U29vZkhqeDVmcmVnQ0Fpa1ZRQUFBQVVJeU8zZS9TdUxnUE5YM2NLRDNSczRPYWhMZFNnOUFtOHZIOVI0bm56WjA1WGZjLzhZeXFWQzM1eG56MDZORjIxVkhhVXdLQmdZR0tpNHRUOWVyVkZSd2NyUHIxNjFzY2o0K1AxOG1USi9YQkJ4L0l4Y1dsMkhtQ2c0TlZ2WHAxU1ZLZE9uVVVIUjF0VjMyWCt1eXp6MVMvZm4ycjg0OGNPYUl4WThib3pKa3pldVdWVnl6Q0RYZDNkMFZFUkpUcmVnQ0Fpa1ZRQUFBQVVJS08zZTlTaThoYjllVkhNN1grNTVYNkxmbFhtYzNtWXNmN05tNnR1VE9ucVh2diswc05DaVpQbm15MWI5R2lSZHE4ZWJQR2poMHJUMDlQdTJyMDhQQlFRVUdCb3FLaUZCVVZwVE5uL24rMWhzMmJOMnZQbmozcTE2K2Zzckt5U3B4bndvUUprcVNDZ29JU0E0WHlTRTFOMVZ0dnZhWGMzRnk5OHNvcnV2WFdXN1Y2OVdvZFBIaFEvL3puUCtYcjYxdWgxd01BbEI5QkFRQUFRQ21xK2RYVWdKRmpOV0RrMkZMSFJrZEhhOVd1ZEx2bWJkcTBxZFUrVjljTC96eUxpSWlRczdQOUMxVHQyYk5ISTBlT0xQYjRyRm16Tkd2V0xMdm1takpsaWtKRFE0M3RsU3RYbGpnK09Ealk0dWtBVzdLeXN1VGk0cUlKRXlhb1diTm1PbnYyckdiUG5pMnoyYXcrZmZyWVZSY0E0T29nS0FBQUFMaUdIRHQyVEo2ZW5tVUtDYVFMS3dITW5UdlgyTTdOemRWcnI3Mm1rSkFRRFJnd3dHcjgvdjM3TlduU0pQWHUzVnNQUFBDQXhURWZIeCtMN1prelo1WjQ3ZnZ1dTYvVW9DQXFLa29OR3paVXpabzFKVjBJTHM2Y09hT1JJMGVxc0xCUXljbkpKWjV2YXo0QXdKVkJVQUFBQUhDTnlNbkpVVnBhbWdvS0N1enFEekIzN2x6OTR4OFgraVc0dUxnWVgwdlM5T25UbFptWnFhQ2dJRzNldkZtdFdyVXkrZy9zM3IxYnNiR3hDZ2tKMGVPUFAyNjFkS0V0ZmZyMFVkKytmYTMyMjl2SHdNbkp5UWdKVnExYXBhU2tKRVZIUjZ0ZHUzWmFzMmFOWW1OajdacW5DQ3NmQU1DVlExQUFBQUJ3alRoOCtMQUtDZ3BVczJaTjllclZxOWh4eTVZdFUyWm1wdFVuL3hmcjM3Ky9vcUtpdEhuelpuMzIyV2VLaTR0VGNIQ3cvUDM5dFduVEpqVnYzbHl2dlBLS1hTRkJSZHE5ZTdjKy9QQkRTVEtDaHpadDJsaXQxRkJrNHNTSk9uYnNXTEhIQVFBVmo2QUFBSUQvYSsvdVFxdXVIemlPZjdid3VET1Uya1k2eEN6U1RDaUdrMkJwZFdFUG93UmhRcUIwMFZWRk53MktMb05JSXV3aWI0U3V3b3NpVUhvZ2drRVFvMTJVTm8zMU1CcGhSV3ZabERBZmNPemt5SjMvaGZpai9kMVRPdHZLMSt2dS9NNzMvSDdmdzJCdzN1Zjh2bDlZSUk0ZlA1N2t3bTBFMDMxVDM5UFRrOFdMRjArNzRHQzVYTTV0dDkyV21wcWFsTXZsZEhkM1ozQndNQ2RPbk1qNCtIaU9IRG1TMTE1N0xhMnRyV2x0YmIxa3A0U3JZWEJ3TUMrLy9ITEd4c2FTcExpOW9yNitQdlgxOVpPKzV1S2FEZi9FL0FDNFFDZ0FBRmdnamh3NWt1VEM0b0RUR1IwZG5YU1hnQjkvL0RGZFhWMDVkdXhZaG9hR2lsME9tcHFhY3Q5OTkrWGVlKzlOUzB0TGpoMDdsdDdlM2h3NmRDaDc5KzVOdFZyTjh1WEw4K1NUVCthdXUrNmE4L2VWSkFNREEzbmxsVmRTS3BWeXh4MTM1TnR2djcwcTF3SGd5Z2tGQUFBTFFMVmF6YUZEaDVKYzJQRmdPaU1qSTdueHhoc3ZPZDdRMEpDdnZ2b3FLMWFzeU9iTm03TjY5ZXJjZnZ2dFdiRmlSWklMNndrOC9mVFRlZmpoaDdOdDI3WnMyN1l0SjArZXpJRURCM0x3NE1IY2ZQUE5VMTd6MTE5L3pZRURCeTc3L1gzNTVaY3BsVXJadVhObjNuLy9mYUVBWUFFVENnQUFGb0F2dnZnaUowNmN5TEpseTdKdTNib3B4NTAvZno2am82Tlp1blRwaE9QbnpwM0w2T2hvZHU3Y09lSDQrUGg0amg0OVdqdytmZnIwaE1kSnNuNzkrcXhmdno3bnpwM0wwYU5IMDlqWWVNbXRBTDI5dlg5N1o0Sy8yckpsU3g1NjZLRXNXN2Jzc3M4QndEOURLQUFBbUdmbno1L1AyMisvbmVUQ1ZvTTFOVFZUamoxNzlteVM1UHJycjU5dy9QdnZ2ODhMTDd3dzQ3WDI3ZHVYZmZ2MlRUdW1zN016OTk5Ly80UmpXN2R1elk0ZE95WWR2MmpSb2htdmUzSEhCUUFXUHFFQUFHQ2U3ZCsvUDRPRGcxbTVjbVhhMjl1bkhYdnk1TWtreVEwMzNERGgrSjEzM2pucGxvSER3OE41NjYyM01qQXdrRE5uenFTaG9TRi8vdmxudG0vZm5rY2VlV1RhQlJFdmFtMXR6UzIzM0RMdExnc1hWYXZWR2NjQXNMQUpCUUFBODZpbnB5ZnZ2UE5PU3FWU25uMzIyUm0vbmIrNGpzSEZkUWNtVTYxVzg4MDMzK1Nqano1S2IyOXY3cm5ubnV6WnN5ZVBQLzU0dG0vZm50cmEycno1NXB0NTc3MzMwdDdlbnMyYk42ZTV1WG5LODczNDRvdXpmajgvL2ZSVGtzd3FRTXlrV3ExbVpHUmsybDlZQUREM2hBSUFnSG5TMWRXVk45NTRJN1cxdFhudXVlZXlldlhxQ2MrLyt1cXJHUnNiUzBORFErcnI2M1A2OU9sOCt1bW5LWlZLdWZ2dXV5ZU1IUnNieThEQVFBNGZQcHpQUC84OHYvLytlMXBhV3JKcjE2NnNYYnQyd3RqMjl2WnMyclFwSDM3NFlicTZ1ckovLy82c1hMa3lyYTJ0V2J0MmJkYXRXemZwWW9tVGVmZmRkL1BKSjUra1hDN251dXV1eTg4Ly81ems4cmN6ZlAzMTExT3BWRklxbFRJOFBKd3paODdNZWk0QXpBMmhBQUJnSGd3T0RtYnYzcjBwbDh0NS92bm5zMkhEaGt2R0xGNjhPTDI5dlJrZkh5K09YZHpHc0ttcGFjTFk3Nzc3THJ0MjdjcjQrSGcyYnR5WXJWdTNaczJhTlZOZWY4bVNKWG5zc2NmeTZLT1A1clBQUGt0UFQwKzZ1cnJ5OGNjZjU2V1hYcHIxaC9QR3hzWU1EdzhYdHh3c1dyUW9iVzF0MmJKbHk2eGUvLzlPblRxVnc0Y1BGNCtibXByeTFGTlBYZGE1QUxnOE5TTWpJMjRrQXdDWUl4MGRIWk91RlRDWmd3Y1A1dFpiYjgzeTVjdW5IVGMyTnBheHNiSFUxdFplc2h2QlgvM3l5eTlwYkd5Y2NpMkJIVHQyNUlrbm5zaUREejQ0NmZObno1N05xVk9uc21yVnFsbk4vM0w5OE1NUCtlMjMzN0pwMDZaSm42OVdxNmxXcTZtcHFibWkydzcrenQ4QzRGcTBaTW1TU2YvSitrVUJBTUFjcXF1clM2VlNTYmxjbm5Ic3hvMGJaM1hPVXFtVVVxazA0N2liYnJwcDJ1ZG4ydTFnNmRLbGwyeTdlRFdzV2JObTJsODdYR2tnU0pKS3BaSzZ1cm9yT2dmQXRhcDJ2aWNBQVBCZjB0emNuS0dob2ZtZXhqVnZhR2hvMmdVYUFaaWFVQUFBTUlmYTJ0clMzZDA5MzlPNDVuVjNkNmV0clcyK3B3SHdyeVFVQUFETW9ZNk9qdlQxOWFXL3YzKytwM0xONnUvdlQxOWZYem82T3VaN0tnRC9Ta0lCQU1BY0twZkxlZWFaWjdKNzkyNnhZQjcwOS9kbjkrN2Q2ZXpzbk5VNkVRQmN5cTRIQUFCWHdkZGZmNTA5ZS9aa3c0WU5lZUNCQjdKcTFTb2ZYSytTU3FXU29hR2hkSGQzcDYrdkw1MmRuV2xwYVpudmFRRXNlRlB0ZWlBVUFBQmNKWlZLSlI5ODhFRjZlM3R6L1BqeC9QSEhIL005cGYra3VycTZORGMzcDYydExSMGRIWUlNd0N3SkJRQUFBRUJocWxCZ2pRSUFBQUNnSUJRQUFBQUFCYUVBQUFBQUtBZ0ZBQUFBUUVFb0FBQUFBQXBDQVFBQUFGQVFDZ0FBQUlDQ1VBQUFBQUFVaEFJQUFBQ2dJQlFBQUFBQUJhRUFBQUFBS0FnRkFBQUFRRUVvQUFBQUFBcENBUUFBQUZBUUNnQUFBSUNDVUFBQUFBQVVoQUlBQUFDZ0lCUUFBQUFBQmFFQUFBQUFLQWdGQUFBQVFFRW9BQUFBQUFwQ0FRQUFBRkFRQ2dBQUFJQ0NVQUFBQUFBVWhBSUFBQUNnSUJRQUFBQUFCYUVBQUFBQUtBZ0ZBQUFBUUVFb0FBQUFBQXBDQVFBQUFGQVFDZ0FBQUlDQ1VBQUFBQUFVaEFJQUFBQ2dJQlFBQUFBQUJhRUFBQUFBS0FnRkFBQUFRRUVvQUFBQUFBcENBUUFBQUZBUUNnQUFBSUNDVUFBQUFBQVVoQUlBQUFDZ0lCUUFBQUFBQmFFQUFBQUFLQWdGQUFBQUFBQUFBQUFBQUFBQUFBQUFBQUFBQUFBQUFBQUFBQUFBQUFBQUFNQmMrUi9jV0NkSW0yQ0tkZ0FBQUFCSlJVNUVya0pnZ2c9PSIsCgkiVGhlbWUiIDogIiIsCgkiVHlwZSIgOiAibWluZCIsCgkiVmVyc2lvbiIgOiAiIgp9Cg=="/>
    </extobj>
    <extobj name="C9F754DE-2CAD-44b6-B708-469DEB6407EB-7">
      <extobjdata type="C9F754DE-2CAD-44b6-B708-469DEB6407EB" data="ewoJIkZpbGVJZCIgOiAiMTc4MTIyNjc2OTIzIiwKCSJHcm91cElkIiA6ICIxMjUzMzM2MTkiLAoJIkltYWdlIiA6ICJpVkJPUncwS0dnb0FBQUFOU1VoRVVnQUFCQW9BQUFTL0NBWUFBQUNEb3hycUFBQUFDWEJJV1hNQUFBc1RBQUFMRXdFQW1wd1lBQUFnQUVsRVFWUjRuT3pkZVp6TmRmLy84ZWVaZlRPTWRacWFJY3JPTUdpUWNqR0tMRjFEOXBKRVJSbmJTTmwzUWdaRG9VMWRrYlhMRkNreUtmc1VZNWt1VVNxTmlVR1dHYk9hR2VmM2grOThmbzQ1czVweExJLzc3ZGJ0T3VmOWVYL2VuOWZwdXVweW51ZTltSktTa3N3Q0FBQUFBQUQzRkE4UEQ1TzFkcnRiWFFnQUFBQUFBTGg5RV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TQyTG9BQUFDQXUxVnFhcW9pSWlJVUZSV2wrUGg0cGFXbDJicWt1NUtMaTR1OHZiMFZHQmlvNE9CZ3VicTYycm9rQUxpam1aS1Nrc3kyTGdJQUFPQnVjK2pRSVMxY3VGQUJBUUVLQ2dxU241OGZYMkJMU0dwcXFtSmpZeFVaR2FubzZHaUZoSVRJMzkvZjFtVUJ3RzNQdzhQRFpLMmRvQUFBQUtDWUhUcDBTUFBuejllSUVTTlVyMTQ5VzVkelQ0bUppVkZZV0ppR0R4K3UrdlhyMjdvY0FMaXQ1UllVc0VjQkFBQkFNVXBOVGRYQ2hRc1ZHaHBLU0dBRDllclYwNGdSSXhRZUhxN1UxRlJibHdNQWR5U0NBZ0FBZ0dJVUVSR2hnSUFBMWExYjE5YWwzTFBxMWF1bmdJQUFSVVJFMkxvVUFMZ2pFUlFBQUFBVW82aW9LQVVGQmRtNmpIdGVVRkNRb3FLaWJGMEdBTnlSQ0FvQUFBQ0tVWHg4dlB6OC9HeGR4ajNQejg5UDhmSHh0aTREQU81SUJBVUFBQURGS0MwdGpkTU5iZ091cnE0Y1J3a0FSVVJRQUFBQUFBQUFEQVFGQUFBQUFBREFRRkFBQUFBQUFBQU1CQVVBQUFCM29YUG56dW5Zc1dOV3J5VW1KaW91TGs1bXN6blBNWktUazdWaXhRcGxaR1RrdUgvNjlPbjY3YmZmY3R5VGxKU2tTWk1tNmZEaHcwVXZIZ0JnVXc2MkxnQUFBT0JlbE5kR2U1OS8vcm5XcmwyYjd4amR1blhUczg4K2EvWGFsMTkrcVEwYk5pZ2lJc0xxdFhYcjFtbjE2dFd5dDdmWGI3LzlwbHExYXVYbzkvUFBQMnZkdW5YNjg4OC9OWHIwYU5uYjIwdVNIQjBkRlI4ZnI2bFRwMnJPbkRtcVZLbVNjYy95NWN0MThPQkIxYXBWUy9YcjE3Y1lMeXNySzBmb2tEMWU5dGlmZi81NW5wKzVaczJhcWxPblRwNTlBQUEzaDZBQUFBREFCbnIyN0pucnRYLy8rOStTcEJkZWVDSFhQaDkvL0hHUm41MlZsU1ZKTXBsTVdyZHVuVmF0V3FYMjdkdnJoUmRla0pPVGs5RXZNREJRZmZ2MjFjY2ZmNno1OCtkcnhJZ1JNcGxNY25WMTFlalJveFVhR3FycDA2ZnI3YmZmbHBPVGs0NGNPYUxObXplcldiTm02dDY5ZTQ3blJrUkU2Tk5QUDgzUi9zSUxMeWc0T0ZpU3JGNi9YcGN1WFFnS0FLQ0VFUlFBQUFEWXdMQmh3NHpYOCtmUFYrUEdqZFdpUlF0SlVseGNuQ1FaWDU2dHNSWVUvUDc3NzZwV3JWcSt6NzU2OWFva3lkN2VYdDI3ZDFkbVpxYldyVnVubzBlUGF1TEVpU3BkdXJUUk56ZzRXTEd4c2RxMmJadUNnb0xVb0VFRFNaS1BqNDlDUWtLVWtwSWlKeWNucGFXbGFlSENoYXBhdGFxR0RSc21rOG1VNi9PSERCbGl2QTRQRDg5eHZVdVhMbnIrK2VkenRPZjE5d01BVUh3SUNnQUFBUEp4NmNJLyt1eTlkN1IzMjdjNkhSZWI1OXAraitxTjFLYTJyLzd6elE3NStGWEp0ZCsvL3ZVdjQvWDgrZlBsNStkbnRLMVlzY0tpNzhxVksvWEZGMTlvMWFwVnVZNjNZOGNPelowN1Z6Tm16RkR0MnJYei9Ed1pHUmt5bVV6R2RQL25ubnRPVmFwVTBlSERoK1hwNlptai84Q0JBOVdpUlFzMWFOQkFmLzc1cDRZUEgyNXhmZEdpUlJidmUvVG9ZYnkydHZTaGRldld4bXRyUVFFQXdMWUlDZ0FBQVBLd2MrdlhtamZ4VFYxSlQxY3QvNFpxMXZvSnVYdmsvREtkN2IvZi9xRG5YeHVoVXFYTEZGc05HUmtaZWU1cElFbE5telpWbVRKbDlPbW5uMnJtekpsNTlyMXk1WW9jSFIwdDJscTBhR0hNYUxpUms1T1RBZ0lDTE5vNmQrNnN5cFVyNS9xTWZmdjJhZWZPblhuV0FRQzRQUkVVQUFBQTVHTG4xcTgxYWNqTGVyeHRCdzBkUDEybHk1Ykw5NTVyUWNId2ZQc1ZOMGRIUjdWcjEwNnJWcTJ5T0kwZ0tpb3ExK0FndDZuOEsxYXN5TEh4WUxseWxwKzlYcjE2T2NLRDY1MC9mNzdJUWNHZmYvNnBiNzc1cGtqM0FnQnVIa0VCQUFDQUZaY3UvS041azBicjhiWWROR0hla21JZi8vejU4eGJ2VTFOVGRmNzhlVGs3Tytmb2F6YWI4MXp6bisySko1N1E2dFdyOWRWWFg2bFVxVktTSkY5ZlgvWHAwOGVpMzlhdFczWDY5R24xNk5IRFl2UENiRTVPVHBveFk0WU9IRGhndEZsYlFsQlVzYkd4ZVY0L2NPQ0F4Yk1CQUxjV1FRRUFBSUFWbjczM2pxNmtwV25vK09rbE1uNy8vdjB0M24vOTlkZjYrdXV2MWFaTkczbDVlVmxjeTh6TWxKMmRYYjVqbGl0WFRpKzg4SUlhTm15b2I3LzlWdEsxVFFlZmVlWVppMzdidDIrWGRPMm93WVlORzFvZHEyZlBubXJYcnAxMjdOaFI3RXNJcnQvTTBKcXVYYnZxdWVlZXk5SE9ab1lBY0dzUUZBQUFBRml4ZDl1M3F1WGZzRURMRFlwaTNMaHh4dXRwMDZhcGVmUG1hdDI2dGNxWEw2OWR1M1paOUUxT1RyWTYwOENhN0tNVmMyTTJtM1htekJsSjB2NzkrM01OQ21yVXFDSHAyaktBNGpacjFpemo5UnR2dkdHOHpqNjJzU0NoQ0FDZzVCQVVBQUFBV0hFNkxsYk5XajlSWXVNM2J0elk0cjIzdDdmUmRtTlE4TTgvLzhqRHc2UEFZOGZGeGVuSEgzKzBldTN2di85V1dscWFQRHc4dEh2M2J2WHYzNzlBeXhwdU5HWEtsRUxma3kwN2hMaFI5b2FOTGk0dVJSNGJBSER6Q0FvQUFBQ3NNSnZOZVo1dWNDdjk5ZGRmOHZEdzBLRkRoMVM3ZHUwY0p4WmNiLy8rL1pvN2Q2NVNVbEtzWGo5MDZKQWtxVnUzYmxxMmJKbjI3OStmSTdRb2lILy8rOTlLVDAvWE45OThvMzc5K3FsVXFWSUtEdzlYczJiTjFLUkpFKzNidDArN2QrOHUxSmdKQ1FtUzJNd1FBR3lOb0FBQUFPQTJkdUxFQ1NVa0pDZ3JLMHNUSjA3VWh4OStxSExseXFsaHc0Ynk4ZkV4K3BuTlpxMWR1MVlyVjY2VXQ3ZTNhdGV1clgzNzl1VVliKy9ldmFwUW9ZSTZkdXlvaUlnSWZmSEZGNFVLQ2g1ODhFRmpZOFBzZlJCYXQyNXRCQVVQUHZpZ1dyZHVyZGF0V3hmNnMyWXZpZGl4WTRkMjdOaFI2UHNCQU1XRG9BQUFBT0Eya1phV3BqMTc5cWhUcDA1Njl0bG5KZjMvTCtNdFdyU3crSlY5NHNTSnVucjFxdkgrN2JmZjFxNWR1MVNyVmkyTkdUTkdhOWFzeVRIKzMzLy9yWmlZR0hYdDJsWDI5dlpxMjdhdFZxMWFwWU1IRDZwQmd3YjUxcGVlbnE2dFc3ZXFRNGNPa3E1OXNYZDJkaTdVc2dncDkzMFBqaDgvTGtsYXRteFpqZzBkSlRZekJJQmJoWjFpQUFBQWJDZzVPVm5TdFYvUisvYnRxd1VMRmhpL3JNZkd4bXJ6NXMxcTBLQ0JxbGV2bnVQZURSczJhT0xFaVVwTVRGUzlldlgwMkdPUGFjcVVLY2JSaURkYXRXcVZFUkJJVXNlT0hlWG01cWIzM250UFY2NWN5YlBPUzVjdWFkeTRjZHE4ZWJQUmR1VElFVld1WERuUFBRN216WnVucUtnb2k3Ymh3NGNiZjExdjkrN2Q4dlB6c3hvU0FBQnVIV1lVQUFBQTJNREtsU3QxOE9CQi9mYmJiNUlrUjBkSGRlellVYzJhTmRORER6MmtoSVFFdmZYV1czSndjTkRMTDcrc28wZVA1aGdqT1RsWmh3NGQwdFdyVjlXdVhUdTFiZHMyMXkvdE1URXgycmx6cDU1ODhrbFZxRkJCa3VUaDRhRmV2WHJwd3c4LzFKSWxTNndlVzVpWm1TbEpldjMxMTVXWm1ha3hZOFpJa280ZE82WWpSNDVZUGNid2VnY09ITkRWcTFjVkdCaG90TTJjT2RPaVQ4V0tGUlVWRmFVLy8veFQvZnIxeTNNOEFFREpJeWdBQUFDd2dmLys5NytxVkttU3VuYnRxdWJObTZ0S2xTckd0Ymk0T00yWU1VTm56NTdWNk5HajVlUGpZd1FGMXk4M3VIRGhnaHdkSFZXNmRHbEp5alVrU0VoSTBJSUZDMVNxVktrY1grdzdkdXlvM2J0MzY3dnZ2bFBwMHFYVnQyOWZpK3MvLy95ekpLbFVxVklhTzNhc3lwVXJwOU9uVCt2dHQ5K1dwNmVuMnJWclo5SGZiRFlicjY5Y3VhTExseStyWXNXS2tpUmZYMSsxYU5GQ3RXclZzcmpuMHFWTFdySmtpY3FXTFp0alBBREFyVWRRQUFBQVlBUHZ2dnV1OGN0K3RxeXNMRzNhdEVuTGx5K1hnNE9EeG84ZkwzOS9mMGxTbVRKbEpFa1JFUkZxMkxDaEVoTVR0WGZ2WGxXclZpM1BxZjhwS1NtYU5tMmF6cDgvcjdGangrWllsbUF5bVRScTFDaU5IRGxTNjlldjE3bHo1elJvMENDNXU3dkxiRGJMdzhORERSczIxQnR2dkNFSEJ3ZDkvZlhYV3I1OHVjeG1zOGFQSDIreFAwR3BVcVcwYjk4KzFhNWRXdzRPRGpwMDZKRE1ack1SZ2p6eXlDTjY1SkZIck5aMzZkSWxqUjA3VnM3T3pwS3VCU0ptczFuMjl2YVNaTXk4Y0hEZ2o2OEFVTkw0TnkwQUFJQU4zQmdTU05MSEgzK3NEUnMycUc3ZHVob3laSWp4Uzd3aytmdjdLekF3VUpzMmJkSlhYMzBsU2ZMeDhkR0xMNzZZNTNNV0xGaWczMzc3VGIxNzk4NzFkQU12THk5Tm5UcFY0OGVQMThHREIzWHg0a1c1dTd2TFpESnA1TWlSTXBsTWNuWjIxc3laTXhVVkZhV0hIMzVZUTRjTzFRTVBQR0F4VHMrZVBmWFJSeDlwL1BqeFJsdU5HalhVcEVtVFhPdWJObTJhamg4L3JwNDllMXJVRnhzYnEySERoc25lM2w0T0RnNUtUMCtYSk5XdVhUdlB6d3NBdUhrRUJRQUFBTGVKcmwyN3FrYU5HbXJSb2tXT2EvYjI5aG85ZXJTdVhMbWlqSXdNT1RvNnlzbkpLZDh4ZS9Ub0lSOGZIM1h2M2ozUGZqNCtQcG85ZTdiT25UdG5FUUM0dUxnWXIvdjE2NmZtelp2cjhjY2Z0enFMb1VPSERtcmR1clVTRWhKa05wdmw3T3lzc21YTDV2bmNGMTk4VVQvKytLTjY5dXhwMGY3QUF3OG9PRGhZR1JrWnlzcktrcjI5dmVyVnExZWcweGtBQURlSG9BQUFBS0FZdWJpNEtEVTFWYTZ1cm9XK3QzVHAwbFpEZ3VzNU9Ua1ZLQ0RvMzcrLyt2ZnZMMG1xV3JWcWdaNWZybHc1bFN0WEx0ZnIzdDdlOHZiMnpuTU1WMWZYUW4zMmh4NTZTQTg5OUZDT2RnY0hCNzN3d2dzRkh1ZEdxYW1wRmlFSEFLRGdPQjRSQUFDZ0dIbDdleXMyTnRiV1pkenpZbU5qOHcwMUFBRFdFUlFBQUFBVW84REFRRVZHUnRxNmpIdGVaR1NreFpHTUFJQ0NJeWdBQUFBb1JzSEJ3WXFPamxaTVRJeXRTN2xueGNURUtEbzZXc0hCd2JZdUJRRHVTQVFGQUFBQXhjalYxVlVoSVNFS0N3c2pMTENCbUpnWWhZV0ZhY2lRSVVYYUp3SUF3R2FHQUFBQXhjN2YzMS9EaGczVGdnVUxGQkFRb0tDZ0lQbjUrZkhGdFlTa3BxWXFOalpXa1pHUmlvNk8xdkRodzFXL2ZuMWJsd1VBZHl5Q0FnQUFnQkxnNysrdmhRc1hLaUlpUW9zWEwxWjhmTHpTMHRKc1hkWmR5Y1hGUmQ3ZTNnb01ETlRDaFFzSlpBRGdKaEVVQUFBQWxCQlhWMWYxNnRWTHZYcjFzblVwQUFBVUdIc1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SU9EclFzQUFBQzRXNldtcGlvaUlrSlJVVkdLajQ5WFdscWFyVXU2SzdtNHVNamIyMXVCZ1lFS0RnNldxNnVyclVzQ2dEc2FRUUVBQUVBSk9IVG9rQll1WEtpQWdBQU5HalJJZm41K2ZJRXRJYW1wcVlxTmpWVmtaS1JDUWtJVUVoSWlmMzkvVzVjRkFIY3NnZ0lBQUlCaWR1alFJYzJmUDE4alJveFF2WHIxYkYzT1hjL1YxVlUxYXRSUWpSbzFGQk1UbzdDd01BMGZQbHoxNjllM2RXa0FjRWRpandJQUFJQmlsSnFhcW9VTEZ5bzBOSlNRd0FicTFhdW5FU05HS0R3OFhLbXBxYll1QndEdVNBUUZBQUFBeFNnaUlrSUJBUUdxVzdldXJVdTVaOVdyVjA4QkFRR0tpSWl3ZFNrQWNFY2lLQUFBQUNoR1VWRlJDZ29Lc25VWjk3eWdvQ0JGUlVYWnVnd0F1Q01SRkFBQUFCU2orUGg0K2ZuNTJicU1lNTZmbjUvaTQrTnRYUVlBM0pFSUNnQUFBSXBSV2xvYXB4dmNCbHhkWFRtT0VnQ0tpS0FBQUFBQUFBQVlDQW9BQUFBQUFJQ0JvQUFBQUFBQUFCZ0lDZ0FBQU80UkJ3OGUxRmRmZldXOGo0dUxVMUpTVXFIR3VIanhvczZkTzJlOHYzTGxpcjc4OGt2OTczLy9LN1k2QVFDMjVXRHJBZ0FBQU81bHdjSEJSYjYzZXZYcW1qMTdkb0g3Yjl1MlRULzg4SU02ZE9pZ3JLd3N6Wnc1VTRtSmlSb3dZSUJhdG14Wm9ESGVlKzg5SFRod1FFdVhMbFhwMHFVbFNldldyWk92cjYrbVQ1OWVvREZpWTJNMVpNZ1FUWjQ4V2Y3Ky9oYlhybDY5cXZUMGRPT3ZwS1FrSlNRazZOS2xTMHBJU0pDOXZiMmVmdnJwQW45bUFFRGhFUlFBQUFEWTBLSkZpNnkyWDc1OFdhTkhqOWJBZ1FOVnQyNWRxMzJjbloyTC9GeDdlM3ROblRwVjgrZlAxN3g1OC9UMzMzK3JkKy9lZWQ2emUvZHU3ZG16UjA4OTlaUVJFamc1T2FsejU4NzY1Sk5QdEdmUEhqVnIxcXpJTlhYdDJsV1ptWmtXYlNhVFNSNGVIaXBYcnB6S2xpMnI4dVhMS3kwdFRTNHVMa1YrRGdBZ2J3UUZBQUFBQlpCdzhZSiszTEZOOFhHeE1wdno3dnVmZCthcDgzUDlWS3AwbVZ6N0pDWW1LakV4OGFacVNrOVBWMkppb2p3OVBTVkp5Y25KZWZiUC9oS2UzYy9aMlZtalJvM1MrdlhyOWZqamp4dnQ5dmIyT2I2SW56dDNUdSsrKzY0cVZLaWc1NTkvM3VKYWh3NGQ5TTAzMzJqSmtpV3FWYXVXeXBUSi9YUG5WMTlRVUpBNmRPZ2dkM2QzNHkrVHlWU2s4UUFBUlVOUUFBQUFrSWZNekF4OXRuU1JWaXdOVjlZTnYzWmI0MUc5a2Y3elRwamFkT3FjWjFDd2FkTW1yVnExS3QveGxpeFprdWYxYnQyNjZkbG5uNVVrNHovelk2M2Y1NTkvYnJ5dVU2ZU94VEtDOVBSMHZmWFdXMHBKU2RIWXNXUGw2dXBxY2ErVGs1T0dEQm1pY2VQR2FjYU1HWm82ZGFyVjJRNDdkdXlRSkowL2YxNlM5UFBQUHlzeE1WRU9EZzdHVElRS0ZTcW9hdFdxQmZvY0FJQ1NRVkFBQUFDUWkvUzBWSVgwL0xmKytQVVhkWDl4b0pxMkROS0QxV3ZLemQwajEzdUNnNE8xOWNqSkFqOGpJaUxDYXZ2Rml4ZlZyMTgvalJzM1RvMGJOODcxV2RjTERRM044MW1iTm0zU0w3LzhrbSsvN0dVRmtwU1ZsYVhaczJmcjk5OS9WNzkrL1ZTclZpMnI5OVNwVTBmUFAvKzhQdm5rRTAyZVBGbmp4bzJUbTV1YlJaKzVjK2RhdkYrN2RxMGt5Y1hGNWFhV0xBQUFpaGRCQVFCQUtjbEpXdnZSVXUzNmJyTk9uL3hMcVNrcHRpNEo5eWhYTnpmZDUxdFpqN1p1cTI0dnZwTG5GL0piSVdyN2Q3cjR6em05dTJhanF0V3NVMkxQV2Jac21iNzc3anVMdHZEdzhEeXZmL3JwcHpuR2VleXh4eVJKdi8vK3UvejgvT1RvNkdoeGZkKytmZnJsbDEvVXBFa1RxMnY4ejUwN3B3b1ZLaGp2cjF5NW9qbHo1bWovL3YxcTE2NmQvdjN2ZitmNU9UcDM3cXlMRnkvcXl5Ky8xTWlSSXpWeTVFaUwyUUhab2NnUFAveWdlZlBtV2QzTUVBQmdld1FGQUhDUGk5NnpVM01uakZLemxxMDFabGE0cWxhdktWZDNkMXVYaFh0VWFuS3kvdmoxcURhdVdhNlhncDlVNkpUWkNtald3bWIxblBqdG1DYk1XMUlpSVVINzl1M1Zvc1cxejlhdlh6LzE2OWZQNHZyRml4ZU4xOWF1UzljMlFzemVueURidVhQbjlPYWJiNnBSbzBZYU5XcVU3T3h5bm9hOWFkTW1kZW5TeGFKdCtmTGwycmh4bzE1Ly9YVTFhdFJJRnk5ZTFGdHZ2YVZqeDQ2cFpjdVdldVdWVndyMHVWNTg4VVc1dWJscDFhcFZldjMxMS9YMDAwK3JhOWV1Y3IvdTN5cy8vdmlqSk9uRWlSUHk4L09UbDVlWGNTMCtQbDZIRGgzSzl6a0VEQUJRY2dnS0FPQWVGcjFucCthTUhhRkpDNVlxb0tudHZvd0IyVnpkM1ZXbllTUFZhZGhJMFh0M2F0TFFWelJxUnBnYTJ1aC9uMlhLbHRQamJUdVV5TmllbnA3R2wvekZpeGRyOCtiTkZ0ZVhMVnRtdkxaMlBTSWlRZzg4OEVDT2NTdFVxS0F1WGJwbzllclZXckpraVY1OTlkVWNmZGF2WDY5Mjdkb1pTd08rK09JTHJWdTNUajQrUHFwU3BZcWtheUhFc1dQSDFMNTllNzMwMGt1RjJsQ3daOCtlcWxxMXFoWXVYS2lJaUFnOTlOQkRldlRSUnlWSlNVbEordW1ubnlSSksxYXMwSjQ5ZXpSOStuVFoyOXRMa3I3Ly9udDkvLzMzK1Q0anR5VWJBSUNiUjFBQUFQZW9sT1Frelowd1NwTVh2S2VHVFIrMWRUbEFEZ0ZOVzJqU2dxV2FNdUkxdlIreHhTYkxFTXFXcjNoTG5qTmd3SUFjTXdhY25KeTBhTkVpbFM5Zlh2NysvbFpuRk9TbVo4K2VpbzJOMVpZdFcrVGo0NU5qTDRQazVHUjkvUEhIZXZYVlY3VjI3VnF0V0xGQ1ZhcFUwYVJKazR3VEMwSkNRclJ2M3o2NXVibXBjK2ZPaGZvOExWdTIxUERody9YT08rOG9KaWJHQ0Fra2FkdTJiVWJvMEt0WEx5MWZ2bHdmZi95eCt2ZnZMK25hQ1FwUFBmV1V4WGlEQnc5VysvYnQxYjU5KzBMVkFRQW9Hb0lDQUxoSHJmMW9xWnExYkUxSWdOdGFRTk1XYXRheXRkWit0RlI5US9MZWdLOGtsUElzblgrbklvcUxpeXRRdjMvKytTZmZQaFVyVnBTVGs1UHgzbVF5YWNpUUlUcDE2bFNPcFFtUzlNUVRUMmpMbGkxS1RFelUzcjE3VmFkT0hZMFpNOFppZVVDWk1tWFVwazBiblRwMVNpKzg4SUxSdm1mUEh2MzY2Njk2L3ZubnJjNHkrUFRUVDQwVER6dzlQUzFDZ295TURFVkVSQ2d3TUZEYnQyOVgxYXBWMWFOSEQ2MWN1VkpObWpReG5tdHRwb1NucDZmVmRnQkE4U01vQUlCNzFLN3ZObXZNclBEOE93STIxckg3YzVyNXhsQ2JCQVVxeEhUN3dobzhlSEN4alRWcjFpelZxRkhEb3MzVjFWVmhZV0d5dDdkWGNuS3kxcXhabzEyN2RrbVMrdlRwbzU5KytrbDc5KzVWMDZaTkZSb2FtbVBqdzJ3M3prZzRkdXlZUEQwOWM1MWw4TWtubjFnOUdsR1NObTdjcUV1WExxbDE2OWJhdm4yN0pPbVpaNTVSZW5xNmZIMTlKU25YZXdFQXR3NUJBUURjbzA2Zi9FdFZxOWUwZFJsQXZxcFdyNm0vVDU2d2RSbkZMcjgxOXZQbno5ZXZ2LzZxZDk5OXQ4alBNSnZOMnJCaGc5YXNXYVBMbHk4YnN3NDhQRHcwYk5nd1RabzBTU2RQbmxSeWNyS3g1Q0EvZi8zMVY2Ni83Ris1Y2tWbXM5bnFsLzBMRnk1bzFhcFZhdG15cGNxV0xXdTAyOXZicTArZlBqcDkrclFreTZNWkFRQzJRVkFBQVBlbzFKUVVUamZBSGNIVjNWMXBkK21SblhGeGNmbk9MTGh4ZjRIcjllN2RXOTI3ZDgvUmJqYWI5Y01QUCtpenp6N1QyYk5uVmJWcVZZV0dobXJidG0zNjRZY2ZKRW4xNjlkWC8vNzk5Zjc3NzJ2Y3VIRWFQMzY4S2xXcWxHY3RaOCtlMWFsVHA5U3NXVE9yMTlQVDB5WEo2dEdMYm01dWNuWjJWcytlUFpXV2xwYmorcWxUcHlRcDN4b0FBQ1dQb0FBQUFNREdCZ3dZb0FZTkdraVM5dTdkcStYTGx5czhQTnc0Mm5EdzRNSHEzYnUzbWpkdmJ0eGpMV0F3bTgzYXZYdTNWcTVjcWJpNE9GV29VRUhEaHcvWDQ0OC9McFBKcEczYnRsbjA3OUNoZzVLVGsvWFpaNS9wOWRkZjE5Q2hROVdvVWFOYzY5eTBhWk1rNVJvVXBQeGZvT1BxNnByam1vdUxpNlpNbWFLS0ZTc3FOalkyeC9WZmYvMVZKcE5KZm41K3VUNGZBSEJyRUJRQUFBRFlXTm15WlkzcC9OblQ4dSsvLzM3anlFQko4dkx5eW5NenZ3c1hMbWpDaEFtS2k0dVRtNXViK3ZUcG82ZWZmanJYdlFleWRlL2VYWjZlbm5yLy9mYzFkZXBVQlFVRjZibm5ucE9YbDVkRnYxOS8vVlViTm14UTdkcTE5ZEJERDFrZDY5S2xTNUprc1NuaTliS1BYclJtLy83OXFsYXRtbkZrSXdEQWRnZ0tBQUFBN2dKZVhsNXlkblpXbXpadDFLZFBINnRyL2E5ZXZXcjEzbmJ0MnNuWDExZno1czFUWkdTazR1UGpOWDM2ZE9QNmI3LzlwbW5UcHNuZTNsNERCdzdNdFlZREJ3NUl1cllCWW1IOCtlZWZPbjc4dVByMDZWT28rd0FBSllPZ0FBQUE0QTZSbUpnb2QzZDNuVDE3VnBJc1poeVlUQ2JObkRuVDRwakU1T1JrWGIxNlZlN3U3cnB3NFlLT0hqMmE2NmtDZGVyVVVYaDR1RmF1WEtsT25UcEprdExTMGhRUkVhRjE2OWJKenM1T2I3enhockUwWU92V3JUcDc5cXpjM2QzbDVPU2swNmRQNjZ1dnZwS1BqMCt1TXc1eXMzejVjams1T1Nrb0tLaFE5d0VBU2daQkFRQUF3RzNFMDlOVDFhcFZrK202b3htclZhc21UMDlQVFpnd1FTZE9uSkIwTFJpb1dkUHk1SkxyUXdKSk9uejRzR2JObW1YUjl0aGpqK1g2YkRjM04vWHYzMStTRkI4ZnI1RWpSeW9wS1VsK2ZuNGFObXlZcWxhdGF2UTlkKzZjMXF4WlkzSC9ndzgrcU9IRGh4dDdLeFRFOTk5L3IvMzc5NnR6NTg0RlBua0JBRkN5Q0FvQUFBQnN4TlBUVTkyNmRiUFllNkJ4NDhacTNMaXhSYis1YytkS2tweWRuWFg2OUdtWlRDWlZxMVpORHovOGNKN2pWNjllWFU4OTlaU3lzcklrU2I2K3ZtcmJ0bTJCYXZQMjlsYlBuajNsNHVLaVZxMWFXY3hla0tTZVBYdXFVNmRPU2s5UDE5V3JWK1hpNHFKU3BVb1ZhR3hKc3JPems4bGtVcjE2OVZTblRoMzE3Tmt6Mzc0QWdGdkRsSlNVWkxaMUVRQ0FXNjlOYlYvdCtldUNyY3NBQ3FSWjViTGFldVRrTFgxbW05cSs4bS9TVEhNL1daTi81K3YwN05sVHk1WXRzN3J6UDZ3em04M0ZIZ1NrcHFhcVg3OStXclZxVmJHT0N3QjNFdzhQRDZ2LzhpMzR2REFBQUFEa3k5dmIyK3J4ZjhoZFNjd1dpSTJObGJlM2Q3R1BDd0QzQW9JQ0FBQ0FZaFFZR0tqSXlFaGJsM0hQaTR5TVZHQmdvSzNMQUlBN0VrRUJBQUJBTVFvT0RsWjBkTFJpWW1Kc1hjbzlLeVltUnRIUjBRb09EcloxS1FCd1J5SW9BQUFBS0VhdXJxNEtDUWxSV0ZnWVlZRU54TVRFS0N3c1RFT0dER0dmQ0FBb0lrNDlBQURjZHE2Y095ZW5zbVdsRzNaWkIrNFUvdjcrR2pac21CWXNXS0NBZ0FBRkJRWEp6OCtQTDY0bEpEVTFWYkd4c1lxTWpGUjBkTFNHRHgrdSt2WHIyN29zQUxoakVSUUFBRzRiR2VmUGEzK245akpuWnNyWjIwYzE1eStRMjNYbnRnTjNFbjkvZnkxY3VGQVJFUkZhdkhpeDR1UGpsWmFXWnV1eTdrb3VMaTd5OXZaV1lHQ2dGaTVjU0NBREFEZUpvQUFBY0Z2SXVueForNTU2MG5pZkhuOUtSd2E5b3RxTGx4SVc0STdsNnVxcVhyMTZxVmV2WHJZdUJRQ0FBbU9QQWdEQWJlSFhTUk55dEdWY3ZLQWpnMTVSeWg5LzJLQWlBQUNBZXhOQkFRREFwcktTa2hTL1pyV3FEQjB1aDNMbGMxd25MQUFBQUxpMUNBb0FBRGFUbFpTay83MDJTSCsrUFZ0bjF2OVhkWmUrTDhjOHdvTFVQLyswUVpVQUFBRDNGb0lDQUlCTlpJY0V5Yjhja1NTZFh2R3B6cXovcitya0VSYjhNV3hkVnZJQUFDQUFTVVJCVkh2bXJTNFRBQURnbmtOUUFBQzQ1VzRNQ2JMbEZ4WmtYcngwcTBvc1ZtKzk5WmJlZXVzdEpTUWtHRzNidG0zVHFWT25DanhHVWxMU1RkV3diTmt5TFZ1MlRDa3BLVGMxem8wU0VoSjA2dFFwblR0M3JsakhCUUFBdHNPcEJ3Q0FXeXJyOG1YOWIvQ3JPVUtDYktkWGZDcEpxclAwZmYzdmxaZVVjZjRmNDVwMzl4NEZmczdDaFF0dnJ0QWJOR25TUkUyYk5pM1N2WkdSa1pLa2Z2MzZxWFRwMG9xSmlkSE1tVFBsNU9Ta0FRTUdLRGc0T00vN1Y2OWVyYlZyMStydHQ5OVdsU3BWaWxURFo1OTlKa25xMkxHajNOemNyUFpKUzB2VHZIbnoxTEZqUjlXclZ5L2ZNVE15TWhRU0VxTFRwMC9yMFVjZjFhUkprNHBVR3dBQXVMMFFGQUFBYnBuOFFvSnNGbUhCd0plVjhjODVWUjRlcWtwZG5pbndzNzc4OHN1YnF2VkdIaDRlUlE0S2JsUzNibDA5Kyt5eldyRmloZDU1NXgwZE9uUklyNy8rdXRVdjhGbFpXZHE3ZDY4U0VoTDB4aHR2YU42OGVmTHg4U21XT202MGF0VXFmZmZkZDlxOWU3ZG16SmlSYjFpd1pzMGFuVDU5V3BLMGUvZHVIVHg0VUEwYU5DaVIyZ0FBd0sxRFVBQUF1Q1VLR2hKa004S0NKZThwK2Vndkt2OWsyMEk5Nzl0dnY4MjN6NHN2dnFpVEowOFdxRzl4TXBsTTZ0dTNyMnJWcXFYcDA2ZHI3OTY5T243OHVPclhyNStqcjcyOXZTWk5tcVRYWG50Tlo4NmMwZWpSb3hVZUhxN1NwVXNYZTExOSt2VFJIMy84b1QxNzltak1tREY1aGdVblRwelF5cFVyNWVEZ29HZWVlVWFyVjYvV25EbHo5TjU3NzhuZDNiM1lhd01BQUxjT1FRRUFvTVFWTmlUSWRucmxDcFYvNHNsQ2h3UUZYWFp3OGVMRlF2V1hwSkNRa0VMVmtwZEhIbmxFQ3hZczBNbVRKNjJHQk5sS2x5NnRLVk9tYU1pUUlUcDE2cFRHalJ1bnQ5OStXODdPenNWV2kzUXRsQmcvZnJ6R2pCbWpnd2NQYXV6WXNYcnJyYmRVdTNadGkzNkppWW1hTUdHQzB0UFQxYmR2WHozMzNITTZjK2FNdnYvK2UwMllNTUZZVmdFQUFPNU1CQVVBZ0JKVjFKQkFkblo2YU1Ja2VkendKYlVnQ3J2c29ERDlRMEpDbEpDUW9LNWR1eGEyTEQzMzNITUY3anQxNmxTTHBRNVZxMVpWU0VpSTNuNzdiWlVyVjA1WldWbUZmbjVCT0RvNmF1TEVpUm95WklqT25EbWpzMmZQV2dRRjZlbnBtakpsaWs2ZlBxMzY5ZXVyVjY5ZWtxU2hRNGZxK1BIak9uejRzS1pObTZhSkV5ZkszdDYrUkdvRUFBQWxpNkFBQUZCaXNpNWZ2bmE2d2RGZkNuZmovNFVFRmRwM0tQS3pYVnhjdEdIRGhqejdGR2JwUWFkT25aU1dsaWJwMmkvdnZyNitCYTdsNU1tVGtxVDc3cnRQRGc0Ris3OWVWMWZYSEcxdDI3YVZsNWVYSG5ua0VVblM3Ny8vcm9FREJ4YTREa25xM2J0M2pyWWJQNytIaDRlbVQ1K3VoSVFFMWF4WjAyaFBURXpVdUhIajlNc3Z2OGpYMTFlVEprMHl3Z0FQRHcvTm5EbFRRNFlNMFo0OWV6UnExQ2hObURDaFJKWklBQUNBa2tWUUFBQW9FYllNQ2E0WEhSMXQ5ZGYzSmsyYTVHajc2YWVmckpSanAwYU5HbG0wZVhoNDZLT1BQaXB3RFU4ODhZUWthYzZjT2FwVXFWS0I3N01tT3lUSXJxMmcrd0VrSnlkTGt0emMzR1F5bWZMdGY5OTk5K20rKys0ejNwODhlVktUSmsxU2JHeXNLbFdxcEJrelpxaFVxVklXOTNoN2UrdXR0OTdTRzIrOG9jT0hEMnZRb0VFYVBYcDBnVTVRQUFBQXR3K0NBdHhXMGxKU2RPUlF0UDQ1YzFybno1NVJSa2FHclVzQ1VBUzNTMGdnU1JNblRqUm1BbHpQMml5Q01XUEc1R2h6ZEhUVXBrMmJjaDNmYkRicnE2KytVdHUyYmVYbzZKaG5MUmN2WHN3MUtFaEtTdExaczJkVnRXclZQTWU0M29NUFBxaUlpSWdDOWMwT0t6NzQ0QU5WcUZDaHdNOHdtODJLaUlqUWh4OStxUFQwZFBuNStXbldyRmtxWDc2ODFmNVZxMWJWZ2dVTE5IcjBhSjA2ZFVvalJveFF5NVl0OWRKTEw5MTBTQUlBQUc0TmdnTFluTmxzMXA1dDMyclR1cFhhdjN1SE1xNmsyN29rQURmaHBrS0M4Uk9MSlNUNDVKTlBqRi9OUC8zMFUxMjllclZBOTYxZXZUcEhXL1k0NzczM25zeG1jNDdyNGVIaDJyaHhvNktpb2pSeDRzUThseGFzWHIxYUV5ZE96TkdlbnA2dWNlUEc2Zmp4NHdvTkRWV3JWcTJNc1gvODhjY2MvVC84OE1OaTNjand3SUVEbWoxN3RrV2J2YjI5bGk5ZnJvTUhEMnJ4NHNVeW04MXExS2lSeG93WkkwOVB6enpIOC9IeFVYaDR1R2JObXFXZmZ2cEoyN2R2VjZ0V3JZb2xLR2hUdStCTFBvckQ4YU9GM0ZzREFJQzdBRUVCYk9yM1kwZTBhTnA0eGV6L1VaV3JQYXdlTHc1VW8wY2ZWeVdmKytWVnJyd2NuWXAzUjI4QS8xOUpmT0hLVEV6VS8xNGJwSlJqUnd0M1kzWkkwS0Zqc2RUaDQrTmp2TjYvZjcvVnBRZFBQdmxranJaOSsvWlpLYzFPYmRxMHNaaUdmNzB1WGJybysrKy8xOTY5ZXpWanhneU5IejgrMTZuOXUzYnQwaDkvL0dFeGF5QXJLMHZUcGszVC8vNzNQNWxNSm1PSmdDUmR1blJKWjg2Y3lUSE9qY0hIK2ZQbnRYVHBVcjM4OHN1NS90S2ZsL1QwZFAzenp6OFdiWFoyZHBLa2hnMGI2dGxubjVVa1BmLzg4MXEvZnIwa0tUZzQyT2h6bzh6TVRIbDZlbXI2OU9sYXYzNjlMbDI2cEVjZmZiVFFkVm5qWHVyVzdYbVFmRGxCcGIyOGJ0bnpBQUM0WFJBVXdHYTJiZnBTYzhhT1VDV2ZCelE1L0gwMUQycGJvSFd6QUc1UHQwdEljS1A1OCtkYlhYcGdMU2lZTTJkT2pqWkhSMGUxYWRNbTEvR3pOL1Y3ODgwM3RXUEhEcjM3N3J0NjdiWFhyUFkxbTgxYXZIaXg4WnpNekV6Tm5EbFRlL2Z1bFoyZG5VSkRReTNxbWpCaGd2RTZLeXRMN2RxMXN6cnU2dFdydFczYk5xV2twR2phdEdtNTFwcWJwazJiV2l6RnlGNm1rSzF2Mzc3RzY4V0xGMHVTT25ic2FQVUl4RXVYTG1uS2xDbXFYTG15aGc0ZHFpNWR1aFM2bnJ4OEVmVnpzWTZYbHphMWZWV2hrdldBQ0FDQXV4bEJBV3ppaTVXZmFPSFVjV3JUcVl1R1Q1NGxaeGNYVzVjRTRDWmtMemU0M1VJQ1NYbWVmQkFlSG00eDI2QWdweDlZNCsvdnI4R0RCMnYrL1BtS2lJalEvZmZmcitEZzRCejlQRHc4ZFBEZ1FXM2F0RWxCUVVHYU5HbVM5dTNiSjBkSFI0MGRPN2JJdjdyMzdkdFgyN2R2VjFSVWxMWnMyV0kxQkxrVjl1M2JwN2x6NStxZmYvN1I3Ny8vcnM2ZE84dlB6ODhtdFFBQWdLSWpLTUF0RjcxbnA5NlpNVkZkbmgrZ1FXOU1ZQllCY0llN21wRWg4OVdyc3JkeW5GK2U3T3owMExnSnhSNFNMRnk0c0ZqSHU1Rzl2YjFlZmZYVkhPMGRPblRRcjcvK3FtUEhqcWw1OCtaVzczMzU1WmNWRmhhbXBVdVg2dXV2djliUm8wZmw3dTZ1S1ZPbXFINzkra1d1eWQzZFhhKzg4b3BtekppaEpVdVdLREF3OEpZZVMzang0a1Y5OU5GSCt1YWJieVJKRHozMGtNYVBIMit4QkFRQUFOdzVDQXB3U3lVblhkYjBrYThwb09takd2ajZPRUlDNEM2UThOT1BpbCs3UmpYbnpOWFIxME4xK2VDQi9HL0tEZ2s2ZGlyMmVyNzg4c3RpSC9ONmRuWjJWb01DU1FvSkNWRldWcGF4MGVBZmYveGhjWXhpUUVDQWdvS0NGQmtacWFOSGo2cGl4WXFhUG4yNnFsU3BjdE4xdFdyVlNoczJiRkJNVEl5V0xsMnFVYU5HM2ZTWStVbEpTVkZFUklSV3IxNnRsSlFVT1RrNXFYZnYzdXJSbzBlZW16b0NBSURiRy84dmpsdHE1WHVMbEpLY3JCRlQ1c2pPM3Q3VzVRQW9CcGQyN2RLbFhUdjEyK1NKQlFzTFNqQWtrQXErZk1Cc05xdHQyN2JxMGFPSCt2ZnZYeXpQZG5Cd2tJT0RnMDZkT3FXUFAvNVkzMy8vZlk2VEVnWU5HcVFEQnc3b3dvVUxldkRCQitYclczeWJTZzRhTkVpdnZmYWF2djMyVzdWdDIxYisvdjdGTnZhTlB2bmtFMjNhdEVsSlNVbVNwT2JObSt2bGwxL1cvZmZmWDJMUEJBQUF0NGIxN1lxQkVwQjhPVkdmLytkRFBkMnJqeXJleDNSVTRHNXhjZmN1U2RLbG5UdU1zS0JVZzRiV081ZHdTRkFZeWNuSk1wdk5hdENnUWJHTmVmNzhlUzFZc0VBdnZ2aWl0bTNiSmtrNU5rSXNYYnEwSmsrZUxHZG5aMFZGUlduV3JGa0ZQcjR4UHc4Ly9MRCs5YTkvcVdiTm1pcFhybHl4akptYk5XdldLQ2twU1EwYU5OQ0NCUXMwZWZKa1FnSUFBTzRTekNqQUxiUG4rNjNLdUpLdXA1N3BaZXRTQUJTVDFOaFlwZjhkWjd3M3dvSzN3M1IwNUFqTG1RVjJkbnBvN1BoYkZoSUVCd2RiSERXWW16ZmZmTE5BNDdtN3V5c2lJc0xxdGZQbnoydk5talg2NnF1dmxKNmVMcFBKcE1jZWUweDkrL1pWNWNxVnRYWHJWb3YrTld2VzFLaFJvelJ0MmpSdDI3Wk55Y25KR2p0MnJOemMzQXBVeTQzTVpyT3hsQ3NrSkVSdWJtNnlMK0ZaVzYxYXRWSzNidDMwOE1NUDU5cG42ZEtsQ2dnSVVLTkdqWEk5U2hFQUFOeCtDQXB3eSt6K2JvdnU4NjJzeXRWeS8wTWxnRHZMcGYrYlRXRFJaaTBzeUE0Sk9qMTl5MnZzM0xsempyYjE2OWZMdzhNanh6R0FlYlZiYytiTUdhMWV2VnJmZlBPTk1qSXlKRW1OR2pWUy8vNzk4L3dDTFVtUFAvNjRCZzhlckVXTEZ1bkhIMy9VMEtGRE5YYnMyRUx2VjdCMTYxYjkvdnZ2ZXVXVlZ5UkpwVXFWS3RUOVJUVnk1RWlyeHlOZWI5T21UVnEzYnAwKyt1aWpZbDFpQVFBQVNoWkJBVzZaazMvK3JvZHIxMlVEUStBdWNtbFB6cUJBa2k3dDJHNkVCY2RHaGFwaWgwNDJDUWtrV2QxNGNQMzY5Zkx5OHNweExhLzI2NTA3ZDA2ZmZ2cXB2djMyVzJWbVprcVNxbGV2cnBkZWVxbFFTeG1lZnZwcGxTMWJWak5uenRTSkV5ZjA2cXV2cWwrL2Z1cmN1WE8rbXdHbXBLVG9uWGZlMFpZdFcvSU5KVzdXaVJNblpEYWI5ZUNERHhiNG52VDBkS1drcE1oa01xbFNwVW9sV0IwQUFDaHV6QVBFTGZQUG1YaVZMVi9SMW1VQUtDWlgwOU9Wc0g5L3J0Y3Y3ZGl1UCtiTVV1MTNsOW9zSkNncDZlbnAycng1c3pJek0zWGZmZmRwN05peFdyUm9VWkgyTzJqUm9vVm16NTR0THk4dlpXUms2TDMzM3ROTEw3MmtRNGNPV2ZTN2ZsUEVtSmdZdmZ6eXk5cXlaWXNjSEJ6VXNtWExtLzVNdWRtNGNhTUdEeDZzRXlkT0ZPcSt2Ly8rVzVKVXZuejVmR2NlQUFDQTJ3c3pDbkRMWEU2NHBGS2x5OWk2REFERkpHSC9QcG12WE1uUjdscWxxc28wYnlhdlpzMVZLcUNSVEhmaDJ2UUhIbmhBenp6empNcVdMYXZnNE9BOGYvMVBUVTNOZDd3NmRlcm9ndzgrME1LRkMvWDk5OS9yMHFWTEtsKyt2RVdmczJmUEdxL0hqUnNuczltc0tsV3E2TTAzMzFTMWF0WHlIRDhoSWNGNG5kOU1oZlQwZEVuWGdva0pFeVpvejU0OWNuQndNSlkwbUV3bW1jMW1aV1JrNUJrQS9QSEhINUlrUHorL1BKOEhBQUJ1UHdRRnVLVllkZ0RjUFM3dHVyYnN3TTdOVFdXYVBLSXl6WnFyVFBQbWN2YSt6OGFWM2J5MHREU1p6V2E1dXJvYVgzaHYvSUw5OHNzdjU3alBiRGJyeElrVEtsdTJyTnpjM0pTVmxhV1ZLMWRLdXZidlB5OHZyMXlmNmVucHFiRmp4NnBseTVaeWNIREljWUxBanovK2FQR2NwNTU2U3ErOTlwcWNuWjB0K3AwN2QwNlhMMStXaDRlSG5KMmRkZVhLRlMxZnZseVM1T0xpa21jTmt2VGJiNzhaejlpelo0OThmWDAxZXZSb1kzbURsNWVYTGx5NG9JMGJOK3FaWjU3SjhmY2wrKy9CWjU5OUprbHEyRENYRXpBQUFNQnRpNkFBQUZBa3JnOVdVZTEzbDhpelFVT1o4dm1WK2s1eitQQmhqUjA3MXZqMVhGSyt2OXBMMThLQU45NTRReGN2WHN4eHJVR0RCZ1dhZ3QraVJRdXI3ZDk5OTUwa3lkSFJVYUdob1FvS0NyTGE3OENCQTVvelo0N1ZhemNlMVdqTnVuWHJqTmNkTzNiVXdJRURMY0tJd01CQWZmMzExL3JnZ3cvMHdRY2Y1RGxXK2ZMbDllU1RUK2I3VEFBQWNIdTV1LzVrQndDNFpieTdkcmQxQ1VYMjFGTlBxV3pac3JtMlY2MWFWWlVyVnpaT01xaGN1YklHRGh4WW9MRWZmUEJCaTZEQXljbEpBUUVCR2pKa3lFM1ZQSG55WkkwZVBWb3Z2L3l5QWdJQ2N1MVh1WEpsaTRERFpES3BZc1dLYXRteXBmcjA2WlB2YzNyMzdxMURodzVweUpBaGF0V3FWWTdyMlRNcERodzRvTXVYTCtlNG5qMXpvazZkT3VyZHUzZStNeGdBQU1EdHg1U1VsR1RPdnh0dzg5clU5dFh6cjQzUTg2OE50M1VwQUhUdG44azlmMTJ3ZFJsM25jek1URjI1Y2tWWldWbVNKQThQajJKYmRtVTJtd3M4bHRsc052b1g5dmtwS1NseWMzTXJTb2tscGxubHN0cDY1T1F0ZldhYjJyN3liOUpNY3o5WlUrUXhVbE5URlJFUm9haW9LTVhIeHlzdExhMFlLMFEyRnhjWGVYdDdLekF3VU1IQndYSjFkYlYxU1FCd1IvRHc4TEQ2aHdSbUZBQUFVSXdjSEJ6eTNUQ3dxQXJ6aGI4b0FVRzIyeTBrdUZNZE9uUklDeGN1VkVCQWdBWU5HaVEvUHorK3dKYVExTlJVeGNiR0tqSXlVaUVoSVFvSkNaRy92Nyt0eXdLQU94WkJBUUFBUURFN2RPaVE1cytmcnhFalJxaGV2WHEyTHVldTUrcnFxaG8xYXFoR2pScUtpWWxSV0ZpWWhnOGZydnIxNjl1Nk5BQzRJOTE5WjFZQkFBRFlVR3BxcWhZdVhLalEwRkJDQWh1b1Y2K2VSb3dZb2ZEdzhBSWRUd29BeUltZ0FBQUFvQmhGUkVRb0lDQkFkZXZXdFhVcDk2eDY5ZW9wSUNCQUVSRVJ0aTRGQU81SUJBVUFBQURGS0NvcUt0ZmpLM0hyQkFVRktTb3F5dFpsQU1BZGlhQUFBQUNnR01YSHg4dlB6OC9XWmR6ei9QejhGQjhmYitzeUFPQ09SRkFBQUFCUWpOTFMwampkNERiZzZ1cktjWlFBVUVRRUJRQUFBQUFBd0VCUUFBQUFBQUFBREFRRkFBQUF1Ymh5SmQzV0pRQUFjTXNSRkFBQUFPVGkwdmwvYkYxQ3NUcDQ4S0MrK3VvcjQzMWNYSnlTa3BLS05OYWxTNWUwWXNXS0l0OS92YXRYcjJyNzl1M2F2My8vVFk4RkFMaDVEcll1QUFBQTRIWjE3a3k4RWk2Y1YrbXk1VXJzR2NIQndVVyt0M3IxNnBvOWUzYUIrMi9idGswLy9QQ0RPblRvb0t5c0xNMmNPVk9KaVlrYU1HQ0FXclpzV2Fobjc5eTVVMnZYcnRXUkkwYzBaY29VMmR2YkYvaGVzOW1zaXhjdnFtelpzcEtrckt3c2ZmcnBwNUtrZDk1NVIwNU9UaGI5WTJOalZiRmlSYm00dUJTcVJnQkEwUkFVQUFBQTVNTGV3VUVMcG83VmhIbExTdXdaaXhZdHN0cCsrZkpsalI0OVdnTUhEbFRkdW5XdDluRjJkaTd5YyszdDdUVjE2bFRObno5ZjgrYk4wOTkvLzYzZXZYdGI5RGwwNkZDdTkvdjYrdXFCQng3UW4zLytxY2pJU0ZXcVZNbHF2NG9WSytxKysrNnphQnM2ZEtqS2x5K3ZDUk1tU0pJY0hSM1ZvMGNQTFZxMFNGOSsrYVc2ZHUxcTBYLzgrUEdxV0xHaTVzeVpVNVNQQ2dBb0pJSUNBTGhIdWJxNUtUVTVXYTd1N3JZdUJjaFRhbkt5WE56Y2JQTHNadjhLMHZkZmI5Q1VZYTlvNklRWnhUcXpJREV4VVltSmlUYzFSbnA2dWhJVEUrWHA2U2xKU2s1T3pyTi9abWFtUlQ5bloyZU5HalZLNjlldjErT1BQMjYwMjl2Ynk4WEZSUk1uVGl4UUhlKysrMjZ1MTdwMDZhTG5uMy9lb3ExU3BVcUtpWWxSWm1hbUhCeXUvWEcwZGV2V1dyZHVuZGF2WDYvMjdkdkw3Zi8rTzc5NDhhSVNFaExVckZtekF0VUNBTGg1QkFVQWNJKzZ6N2V5L3ZqMXFPbzBiR1RyVW9BOC9mSHJVZDN2VzhVbXovYXIrckFtaGIrbmVaTkc2N2tuSDFYTitnMVZ0VVpOdVh0NDVubmZmOTZacDg3UDlWT3AwbVZ5N2JOcDB5YXRXclVxM3hxV0xNbDdOa08zYnQzMDdMUFBTcEx4bi9teDF1L3p6ejgzWHRlcFUwZlRwMCtYSkxWczJWS2RPblVxMExnM0dqbHlwTlgyUm8wYTZhZWZmdExodzRjVkVCQWdTYkt6czFQbnpwMjFlUEZpYmRpd1FUMTY5SkFrL2ZMTEw1S1U2NndLQUVEeEl5Z0FnSHZVbzYzYmF1T2E1UVFGdU8xdFhMTmN6VnMvYWJQbnQyanpsT29HTk5ISzk5L1I3dSsrMWNHb1hUS2J6Ym4yOTZqZVNQOTVKMHh0T25YT015aklGaEVSWWJYOTRzV0w2dGV2bjhhTkc2ZkdqUnRiN1hQai9nYWhvYUY1UG12VHBrMzY1WmRmOHUxWHVuUnA0M1daTW1YMDBFTVA1ZG0vc0FJREE3VjA2Vkx0M0xuVENBcWthN01LVHAwNnBTZWYvUC8vZmUvYnQwOTJkbmFxWDc5K3NkWUFBTWdkUVFFQTNLTzZ2ZmlLWGdwK1V0RjdkeXFnYVF0Ymx3TllGYjEzcC9adTM2YjNJN2JZdEk0eVpjdHIwQnNUTmVpTi9LZmlCd2NIYSt1Ums0VWFmOW15WmZydXUrOHMyc0xEdy9POG5yMzUzL1VlZSt3eFNkTHZ2Lzh1UHo4L09UbzZXbHpmdDIrZmZ2bmxGelZwMHNUcXhvRG56cDFUaFFvVmpQY3Z2ZlNTcWxhdFdxalBjcjMrL2Z0YkRSbTh2THprNysrdjNidDM2NldYWHBLcnE2dWthM3NWOU92WHoraVhrWkdoSDMvOFVYWHIxaldXVndBQVNoNUJBUURjbzl6Y1BSUTZaYlltRFgxRmt4WXNKU3pBYlNkNjcwNU5HdnFLUnMwSWs2dmIzYmVYUnZ2MjdkV2l4YlYvN3ZyMTYyZnhCVm02TnFNZ203WHIwcldORUcvOEFuM3UzRG05K2VhYmF0U29rVWFOR2lVN3U1eW5ZVy9hdEVsZHVuU3hhRnUrZkxrMmJ0eW8xMTkvWFkwYU5kTGh3NGVWbHBhbUkwZU82TWlSSTBYK25FZU9IRkd0V3JWeXREL3h4Qk02ZVBDZ3Z2MzJXejM5OU5OVzc5MjFhNWVTa3BMVXFsV3JJajhmQUZCNEJBVUFjQThMYU5aQ3IwOFAwNVFScjZsWnk5YnEyUDA1VmExZWt3ME9ZVE9weWNuNjQ5ZWoycmhtdWZiODhKMUd6UWhUdzdzMHhQTDA5RFMrNUM5ZXZGaWJOMisydUw1czJUTGp0YlhyRVJFUmV1Q0JCM0tNVzZGQ0JYWHAwa1dyVjYvV2tpVkw5T3Fycitib3MzNzllclZyMTg3WU1QQ0xMNzdRdW5YcjVPUGpveXBWcWtpU2Z2cnBKMjNZc09HbVBtTzJaNTU1SmtkYnMyYk5WTEZpUlVWRVJLaGR1M1k1amtRMG04MWF0MjZkUEQwOWpVQUZBSEJyRUJRQXdEMHVvRmtMdlIreFJXcy9XcXFaYnd6VjN5ZFBLQzBseGRabDRSN2w0dWFtKzMycnFIbnJKL1YreEJhNXVYdll1cVJiWXNDQUFUbG1ERGc1T1duUm9rVXFYNzY4L1AzOXJjNG95RTNQbmowVkd4dXJMVnUyeU1mSEo4ZGVCc25KeWZyNDQ0LzE2cXV2YXUzYXRWcXhZb1dxVkttaVNaTW1xVXlaYS9zcTlPL2ZYLzM3OTgvek9lSGg0ZnJ1dSs5eTNXY2hMM1oyZHVyV3JadmVlZWNkZmZIRkYrcldyWnZGOWExYnR5b3VMazc5K3ZYTHNZUUNBRkN5Q0FvQUFISno5MURma0ZEMURjbDdnek1BeFNjdUxxNUEvZjc1NTU5OCsxU3NXTkhpRjNtVHlhUWhRNGJvMUtsVFZ0ZjJQL0hFRTlxeVpZc1NFeE8xZCs5ZTFhbFRSMlBHakpGN0xyT0p0bS9mcm0zYnRtbkFnQUc2Ly83N0MxUjNRUVFGQlduRGhnMWF1M2F0SG4zMFVmbjQrRWk2dHV6aWswOCtVYVZLbGZUVVUwOFYyL01BQUFWRFVBQUFBR0FEZ3djUExyYXhaczJhcFJvMWFsaTB1YnE2S2l3c1RQYjI5a3BPVHRhYU5XdTBhOWN1U1ZLZlBuMzAwMDgvYWUvZXZXcmF0S2xDUTBQei9OWCsrUEhqT25EZ2dMRlU0VWJuejUrMzJ1N2c0R0J4Z3NLTjdPenM5TnBycituTk45L1VuRGx6Tkd2V0xObmIyMnZ1M0xsS1RrN1d5SkVqY3l4SkFBQ1VQSUlDQUFBQUc4aHZ1djc4K2ZQMTY2Ky82dDEzM3kzeU04eG1zelpzMktBMWE5Ym84dVhMeHBkdUR3OFBEUnMyVEpNbVRkTEpreWVWbkp4c0xEbXc1dmp4NDZwUW9ZSzh2THlzWHM5dGlVSzFhdFUwZCs3Y1BHdXNVYU9HZXZYcXBjOCsrMHhoWVdIeThQRFF6ei8vckM1ZHVxaEJnd1lGL0tRQWdPSkVVQUFBQUdBamNYRngrYzRzdUhGL2dldjE3dDFiM2J0M3o5RnVOcHYxd3c4LzZMUFBQdFBaczJkVnRXcFZoWWFHYXR1MmJmcmhoeDhrU2ZYcjExZi8vdjMxL3Z2dmE5eTRjUm8vZnJ3cVZhcVVZNnlVbEJRZE8zWk1nWUdCdWRZUkdtcDkyVktwVXFYeS9Help1blhycHJpNE9HM2Z2bDJTRkJnWXFENTkraFRvWGdCQThTTW9BQUFBc0xFQkF3WVl2NTd2M2J0WHk1Y3ZWM2g0dUhHMDRlREJnOVc3ZDI4MWI5N2N1TWRhd0dBMm03Vjc5MjZ0WExsU2NYRnhxbENoZ29ZUEg2N0hIMzljSnBOSjI3WnRzK2pmb1VNSEpTY242N1BQUHRQcnI3K3VvVU9IcWxHalJoWjlkdTdjcWF5c0xFVkhSK3ZjdVhPcVVLRkNqdWMrOXRoak4vWDVFeE1UbFpTVVpMdy9jK2FNL3ZyckwrTUVCZ0RBclVWUUFBQUFZR05seTVZMWpqb3NXN2FzSk9uKysrK1h2YjI5MGNmTHk4dnFjWWpaTGx5NG9Ba1RKaWd1TGs1dWJtN3EwNmVQbm43NjZYeFBET2pldmJzOFBUMzEvdnZ2YStyVXFRb0tDdEp6enowbkx5OHZaV1ZsYWYzNjlmTDI5bFo2ZXJwbXo1NnR5Wk1uNTdwWFFXRmxabVpxOCtiTldybHlwWktUazlXbFN4ZloyOXRyM2JwMUNnME5WWnMyYmRTMWExZXI0UVFBb09RUUZBQUFBTndGdkx5ODVPenNyRFp0MnFoUG56NVdOeEc4ZXZXcTFYdmJ0V3NuWDE5ZnpaczNUNUdSa1lxUGo5ZjA2ZE8xYnQwNm5UNTlXc09HRFZQWnNtVTFlZkpralJvMVNnTUhEbFRkdW5XTFhPdmx5NWUxZGV0V2JkeTRVZWZQbjFmbHlwVTFkdXhZMWFwVlM1TFVxRkVqTFYyNlZKczNiOWJXclZ2VnVIRmp0V3JWU2dFQkFXeHVDQUMzQUVFQkFBREFIU0l4TVZIdTd1NDZlL2FzSkZuTU9EQ1pUSm81YzZiRkYrbms1R1JkdlhwVjd1N3V1bkRoZ280ZVBTcG5aMmVyWTllcFUwZmg0ZUZhdVhLbE9uWHFwS2lvS0sxYXRVcTFhOWRXeTVZdFpUS1pOSDc4ZU0yZlAxL2p4bzJUdDdlM01qTXpKVW1mZlBLSjdPM3RaVEtaSkYxYkFwR1ZsYVhNekV4ZHVYSkZUejc1cEh4OGZCUWRIYTBkTzNabzM3NTl5c3pNMUgzMzNhY2hRNGFvVmF0V3hyMlNWTE5tVFlXRmhXbm56cDFhdDI2ZG9xS2lGQlVWSldkblo5V3RXMWR0MjdiVkk0ODhVdXgvZndFQTF4QVVBQUFBM0VZOFBUMVZyVm8xaXkvTzFhcFZrNmVucHlaTW1LQVRKMDVJdWhZTTFLeFowK0xlRzM5dFAzejRzR2JObW1YUmx0ZCtBbTV1YnNZSkJyTm56MWFwVXFVMFlzUUlvNVlHRFJwbzhlTEZpb3lNMUw1OSsvVDMzMy9MM2QxZFgzMzFsVEl5TW1RMm0zT01hV2RucHo1OStpZzZPbHB6NXN5UkpOV3JWMC90MjdkWDA2Wk5MVDduOVV3bWt4NTc3REU5OXRoait2bm5uN1ZseXhaRlJVWHB0OTkrMDhDQkEzUDlEQUNBbTBkUUFBQUFZQ09lbnA3cTFxMmJ4ZDREalJzM1Z1UEdqUzM2WlI4eDZPenNyTk9uVDh0a01xbGF0V3A2K09HSDh4eS9ldlhxZXVxcHA1U1ZsU1ZKOHZYMVZkdTJiUXRVMjBzdnZTUkhSMGVWTDEvZW90M1YxVlVkTzNaVXg0NGRjOXhqTnBzdGxqZVlUQ1pqUThaSEgzMVVHUmtacWxtenByeTl2UXRVUTdhNmRldXFidDI2U2t0TFUwSkNBbnNXQUVBSkl5Z0FBQUFvUmk0dUxrcE5UWldycTJ1K2ZUMDlQZlhzczg4V2VPd0dEUm9ZcHlNVVJMbHk1ZlRLSzY4VXVQLzFhdFNvVWVoN1RDYVR4WEtJRy8zclgvOHFVaTNaWEZ4YzVPTGlVcUMrcWFtcEJlNExBTEJrWitzQ0FBQUE3aWJlM3Q2S2pZMjFkUm4zdk5qWTJFTFBYQUFBWEVOUUFBQUFVSXdDQXdNVkdSbHA2ekx1ZVpHUmtRb01ETFIxR1FCd1J5SW9BQUFBS0ViQndjR0tqbzVXVEV5TXJVdTVaOFhFeENnNk9sckJ3Y0cyTGdVQTdrZ0VCUUFBQU1YSTFkVlZJU0VoQ2dzTEl5eXdnWmlZR0lXRmhXbklrQ0VGMmljQ0FKQVRteGtDQUFBVU0zOS9mdzBiTmt3TEZpeFFRRUNBZ29LQzVPZm54eGZYRXBLYW1xclkyRmhGUmtZcU9qcGF3NGNQVi8zNjlXMWRGZ0Rjc1FnS0FBQUFTb0Mvdjc4V0xseW9pSWlJLzhmZW5RZFVWZTc3SC85c1pnVEZXUndBRXhNTDBVUVQwelJudlE0ZHN2U29aYVYyVHBPYXcwL0xVclBTVENzMU1MWGo2WmhXYWs3aFVDbEpaZzVIS2pIbFpHcE80WVFqQ3NKR0dmYnZEdzdyc05rYjNDaTZVOTZ2Znk3N1djOWE2NHZYN25WOTlyTytqK2JPbmF2azVHUmxabVk2dTZ3N2twZVhsL3o5L1JVUkVhSG82R2dDR1FDNHJwWExXd0FBSUFCSlJFRlVRUVFGQUFBQU40bTN0N2Y2OSsrdi92MzdPN3NVQUFBY1JvOENBQUFBQUFCZ0lDZ0FBQUFBQUFBR2dnSUFBQUFBQUdBZ0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SEJ6ZGdFQUFBQjNLclBackppWUdNWEh4eXM1T1ZtWm1abk9MdW1PNU9YbEpYOS9mMFZFUkNneU1sTGUzdDdPTGdrQWJtc0VCUUFBQURmQjd0MjdGUjBkcmZEd2NEMy8vUE1LREF6a0FmWW1NWnZOU2twS1VseGNuSVlORzZaaHc0YXBTWk1temk0TEFHNWJCQVVBQUFDbGJQZnUzWm8xYTVaR2pScWxzTEF3WjVkengvUDI5bFpJU0loQ1FrS1VtSmlvR1RObWFPVElrV3JjdUxHelN3T0EyeEk5Q2dBQUFFcVIyV3hXZEhTMFJvOGVUVWpnQkdGaFlSbzFhcFNpb3FKa05wdWRYUTRBM0pZSUNnQUFBRXBSVEV5TXdzUEQxYWhSSTJlWFVtYUZoWVVwUER4Y01URXh6aTRGQUc1TEJBVUFBQUNsS0Q0K1hoMDdkblIyR1dWZXg0NGRGUjhmNyt3eUFPQzJSRkFBQUFCUWlwS1RreFVZR09qc01zcTh3TUJBSlNjbk83c01BTGd0RVJRQUFBQ1Vvc3pNVEhZMytCUHc5dlptTzBvQXVFNEVCUUFBQUFBQXdFQlFBQUFBVUFSTGJxNnpTd0FBNEpZaktBQUFBTEREcTF3NW5UcWU1T3d5QUFDNDVRZ0tBQUFBN0FpOXI1bCszNXZvN0RKSzNjNmRPelZreUJDZFBuM2FLZmZQeWNsUlpHU2t0bXpaNHBUN0F3Q3V6YzNaQlFBQUFQd1o5ZW8zVUpPRy8xMC9iUGhLYmJ2MnVDbjN5TW5KVVZaV2xzMjR1N3U3WEYxZEpVa3JWNjRzOWhvTkd6WlVhR2lvdy9mODRvc3ZWTGR1WGRXb1VjUGhjOWF1WGV2dzNJSjY5ZXJsMEx3clY2NW8yN1p0RHMxdDBxU0pxbFNwY2wzMUFBQWNRMUFBQUFCZ3g0T2Qvay90L3ErWFBuanpWZFVPcXF2Z2hvNC9qRHNxSmlaR24zNzZxYzM0MDA4L3JjaklTRW15ZTd5ZzNyMTdHMEZCNzk2OWk1eTNhdFVxZmYvOTl6cHc0SUFrR2RjdmFPTEVpUW9QRDdjWi8vampqNHV0b1NpT0JnV1hMMTlXVkZTVVEzTW5UcHhJVUFBQU54bEJBUUFBUUJHR1Q1aWlsNTk1WEMvMDdhbStnNTVWeEVNZFZTL2tIcFh6OFMzZCt3d2ZidnhzNzRHNWQrL2VldkxKSjIzR0N6L3NqeHc1VXBKMDhPQkJyVm16UmkrOTlKS3hNaUV0TFUwTEZ5NVVwMDZkMUs1ZE8rTWNpOFdpV2JObUtUMDlYUUVCQVVYV1dMdDJiWDM0NFljTy9UNHZ2dmlpVHB3NDRkQmNTYXBTcFlwaVltSWNuZzhBdUxrSUNnQUFBSXBRb1dJbFJTOWRyY1VmUmV2emo2SzFaUDYxSDVSOUd6UlRwM3NEdEdqOUZ0VUtyT3ZRZlRwMDZHRDg3T2czNi9hMGFkTkdrblQ0OEdFRkJBUllCUUpUcDA2VjJXeld3SUVENWVmblo0eXZYNzllNTgrZjEzUFBQYWRxMWFwZDk3MnZwWGZ2M3NvdHNJdkUrKysvci9mZmYxK1NDQWtBNEUrR29BQUFBS0FZYm03dWV2TEZVZnJMZ0tmMTQ1Wk5TajZlSkl1bDZQbXJ2dDJzSjE4Y3BmSitGVzlka1lYczJiTkhEUnMyTkQ2dldMRkM4Zkh4NnRTcGs5TFMwcFNXbGlaSnlzek0xS0pGaTFTdlhqMDFhdFJJeDQ4Zmx5UlZyMTVkSGg0ZXBWcFRkSFMwTEJhTERodzRvS2lvS0EwYU5Fak5talVyMVhzQUFFb0hRUUVBQUlBRC9DcFZWdWVISDczbXZMeWdZR1NwM3Z2SWtTTmF2MzY5UTNQUG5EbWpRNGNPNmJISEhwTWtwYWVuYTkyNmRRb0xDOVBHalJ1MWNlTkdtM01PSHo2c29VT0hHcCtuVHAycWUrNjV4MnBPUmthR3Z2dnVPNGRxeU1qSXNCbXJYYnUySkduNzl1MlNwTXFWSzZ0T25Ub09YUThBY0dzUkZBQUFBRGhaVWxKU3NjZDM3ZHFsWGJ0Mk9YU3RyVnUzeW1ReXFXclZxc1lLZ2VuVHA4dlgxMWNEQmd6UXpKa3pkZGRkZDBuSzYzSHc0b3N2cW5QbnpwS2s0OGVQV3dVR0JhV2twTnpRYXhINUVoSVNyRDViTEJadDNyeTVSTmRvMGFLRnlwVXJkOE8xQUFEc0l5Z0FBQUJ3c29MTkRPMTU3TEhIOU1RVFQ5aU1GMjVtYUxGWTlPMjMzOHBpc1dqTW1ESEcrSUlGQytUbWRtUC83Q3VOWm9abno1N1YvdjM3SmVXOTlyQi8vMzdWcjE5ZnMyYk5LbEV0VVZGUkNnd01MTkU1QUFESEVSUUFBQUE0MmJScDA0eWZYMzc1WmVQbm5Kd2NTWktMaTR0RDEvbnh4eDkxNnRRcFNYa05BdFBUMC9YNDQ0OWJ6VGx6NW96YzNkMk56eWtwS2NiS2d6Tm56bHpmTCtDZ3VMZzRWYTVjV2VmUG45ZUdEUnQwOU9oUkRSOCszRzR6dzJYTGxtbng0c1UwT2dRQUp5QW9BQUFBY0xLUWtCQzc0NW1abVpJa0x5K3ZhMTdEWXJGbytmTGxjbkZ4c2RwZG9MQ3BVNmRhZlY2OGVMRVdMMTVjZ21xdlQxWldsdGF2WDY5Mjdkb3BKaVpHRHovOHNINzU1UmZObWpWTDlldlhWOVdxVldVeW1heENqSUxNWnJPOHZiMXZlcDBBQUlJQ0FBQ0FQNjFMbHk1SmNxeVo0Wll0VzNUdzRFRjE2ZEpGc2JHeE5zY3QvOTJxb2VDeS9aTDBLTGpSWm9icjE2L1hwVXVYMUtWTEY4WEV4TWhrTW1ubzBLRnEyN2F0YXRXcXBaVXJWMnJWcWxWNisrMjNGUlFVWkhYdTBxVkxGUmNYcHpsejVoUVpKQUFBU2c5QkFRQUF3Si9VNmRPbkplV0ZBRnUyYkNsMmJ1M2F0WFhQUGZlb1I0OGVkb09DSzFldVNKSThQVDJ2cTVZYmFXWjQ5ZXBWTFZ1MlRLMWF0VktOR2pXTWNSY1hGOTEzMzMyNmV2V3ExcTFicDZwVnE5cnRQUkFhR3FxbFM1ZHF3NFlONnRtejUzWFZBQUJ3SEVFQkFBQ0FreDA1Y3NUdStNR0RCeVhsTlNPc1ZLbVN6ZkdDelF5RGc0TTFaY29VblR4NTB1NjFVbEpTSkVrWExseFFWbGFXMWJnalBRcHVwSm1oaDRlSC9QMzliZm9sNVB2bW0yK1VrcEtpWjU5OVZpYVR5ZVo0V0ZpWVFrSkN0SExsU25YcDBrVWVIaDRPMVFFQXVENEVCUUFBQUU0MmN1Ukl1K1BidDI5WFlHQ2czWkRBbnVLYUh1WnZ3VGh1M0RpcjhWdlZvMkQ4K1BIeTgvTXpHalRteThqSTBNcVZLM1gzM1hlclpjdVdSWjdmcDA4ZlRaNDhXUnMyYkZDdlhyMXVkcmtBVUtZUkZBQUFBRGhaNFFhRDFhdFhWM3g4dkk0Y09hSkJnd1pkMXpVTGI1MjRlL2R1QlFVRjZZTVBQckNhNDJpUGdodmw1K2RuZDN6NTh1VktUVTIxMnUzQm5tYk5tcWxXclZwYXRXcVZ1blhyUnE4Q0FMaUpDQW9BQUFDY0pDQWdRQTgrK0tEdXVlY2VxL0dMRnk5cTNyeDVxbHk1c3JwMTYzWmQxNTQ5ZTdieHM3dTd1N1p2MzY3MjdkdGZkNjFwYVdrT2IxV1lscGJtMEx5elo4OXF6Wm8xYXQyNnRVSkRRNjJPWldkblczMDJtVXpxMmJPbi92R1BmMmpIamgxcTA2YU5ZNFVEQUVxTW9BQUFBTUJKV3JSb29SWXRXbGlOWldSa2FQTGt5YnA0OGFKZWUrMDFvL2xnYm02dUxCYUxYRjFkSlVtLy8vNjdKTW5OemZxZmMrN3U3Z29NREZTZE9uV01zWVVMRnlvakkwTnQyN2ExVzhlcFU2Zms0ZUdoZmZ2MjJiMm1KS1dtcHVxVFR6NjV2bCswQ05XcVZkTzc3NzRyUHo4L1hieDRVWWNPSFpLUGo0K3lzN08xZmZ0MitmajRXTTN2MEtHRGdvS0NiRUlGQUVEcElpZ0FBQUQ0RTVrOGViSU9IanlvZnYzNnFYbno1c1o0VWxLU1Jvd1lJVmRYVjdtNXVSbTdHTng3NzcxVzU5ZW9VY05xZDRMMDlIU3RYNzllalJvMVVraElpTjE3TGx5NFVEdDI3RERPcjF1M3JzMmNHMmxtV0p4NjllcEp5dHZoNGEyMzNySTYxcWRQSDZ2UFhsNWVoQVFBY0FzUUZBQUFBUHlKREI0OFdELysrS1A2OWV0bk5WNm5UaDFGUmtZcUt5dExPVGs1Y25WMVZWaFltTzY3Nzc1aXIrZmo0NlBSbzBlclZxMWFOc2MrLy94emVYcDZxbkhqeHVyV3JadGNYRnpVb0VFRG0vZi9IM3JvSVZXdVhObmgzNkZGaXhhNmNPR0MzV091cnE1YXRteVp6VDJxVjYrdVNaTW1LVGMzVnlhVFNWV3JWbFZBUUlERDl3UUFsQjZDQWdBQWdGTGs1ZVVsczlrc2IyL3Y2enEvZnYzNnFsKy92czI0bTV1Ym5uNzY2ZXU2WnNHVkNRWGxMKzJ2VWFPR2F0U29VZVQ1UmUzS1VKU25ubnFxMk9QMnRqYzBtVXpYREQxS3dtdzJ5OHZMcTlTdUJ3QmxTZEY3NkFBQUFLREUvUDM5amEwSTRUeEpTVW55OS9kM2Roa0FjRnNpS0FBQUFDaEZFUkVSaW91TGMzWVpaVjVjWEp3aUlpS2NYUVlBM0pZSUNnQUFBRXBSWkdTa0VoSVNsSmlZNk94U3lxekV4RVFsSkNRb01qTFMyYVVBd0cySm9BQUFBS0FVZVh0N2E5aXdZWm94WXdaaGdSTWtKaVpxeG93WkdqNTgrSFgzaVFDQXNvNW1oZ0FBQUtXc1NaTW1HakZpaEQ3NDRBT0ZoNGVyWThlT0Nnd001TUgxSmpHYnpVcEtTbEpjWEp3U0VoSTBjdVJJTlc3YzJObGxBY0J0aTZBQUFBRGdKbWpTcEltaW82TVZFeE9qdVhQbktqazVXWm1abWM0dTY0N2s1ZVVsZjM5L1JVUkVLRG82bWtBR0FHNFFRUUVBQU1CTjR1M3RyZjc5KzZ0Ly8vN09MZ1VBQUlmUm93QUFBQUFBQUJnSUNnQUFBQUFBZ0lHZ0FBQUFBQUFBR0FnS0FBQUFBQUNBZ2FBQUFBQUFBQUFZQ0FvQUFBQUFBSUNCb0FBQUFBQUFBQmdJQ2dBQUFBQUFnSUdnQUFBQUFBQUFHQWdLQUFBQUFBQ0FnYUFBQUFBQUFBQVlDQW9BQUFBQUFJQ0JvQUFBQUFBQUFCZ0lDZ0FBQUFBQWdJR2dBQUFBQUFBQUdBZ0tBQUFBQUFDQWdhQUFBQUFBQUFBWUNBb0FBQUFBQUlDQm9BQUFBQUFBQUJnSUNnQUFBQUFBZ0lHZ0FBQUFBQUFBR0FnS0FBQUFBQUNBZ2FBQUFBQUFBQUFZQ0FvQUFBQUFBSUNCb0FBQUFBQUFBQmdJQ2dBQUFBQUFnSUdnQUFBQUFBQUFHQWdLQUFBQUFBQ0FnYUFBQUFBQUFBQVlDQW9BQUFBQUFJQ0JvQUFBQUFBQUFCZ0lDZ0FBQUFBQWdJR2dBQUFBQUFBQUdBZ0tBQUFBQUFDQWdhQUFBQUFBQUFBWUNBb0FBQUFBQUlDQm9BQUFBQUFBQUJnSUNnQUFBQUFBZ0lHZ0FBQUFBQUFBR0FnS0FBQUFBQUNBZ2FBQUFBQUFBQUFZQ0FvQUFBQUFBSUNCb0FBQUFBQUFBQmpjbkYwQUFBQUE0QXhtczFreE1UR0tqNDlYY25LeU1qTXpuVjBTbk1ETHkwdisvdjZLaUloUVpHU2t2TDI5blYwUzRIUUVCUUFBQUNoemR1L2VyZWpvYUlXSGgrdjU1NTlYWUdBZ0Q0aGxsTmxzVmxKU2t1TGk0alJzMkRBTkd6Wk1UWm8wY1haWmdGTVJGQUFBQUtCTTJiMTd0MmJObXFWUm8wWXBMQ3pNMmVYQXlieTl2UlVTRXFLUWtCQWxKaVpxeG93WkdqbHlwQm8zYnV6czBnQ25vVWNCQUFBQXlneXoyYXpvNkdpTkhqMmFrQUEyd3NMQ05HclVLRVZGUmNsc05qdTdITUJwQ0FvQUFBQlFac1RFeENnOFBGeU5HalZ5ZGluNGt3b0xDMU40ZUxoaVltS2NYUXJnTkFRRkFBQUFLRFBpNCtQVnNXTkhaNWVCUDdtT0hUc3FQajdlMldVQVRrTlFBQUFBZ0RJak9UbFpnWUdCemk0RGYzS0JnWUZLVGs1MmRobUEweEFVQUFBQW9Nekl6TXhrZHdOY2s3ZTNOOXRsb2t3aktBQUFBQUFBQUFhQ0FnQUFBQUFBWUNBb0FBQUFBQUFBQm9JQ0FBQUF3RUVKQ1FsYXNHQ0IzV01MRml4UVFrTENMYTVJU2tsSjBjQ0JBN1Y5Ky9aaTUvMzY2NjhhT0hDZ2poNDllbDMzV2JSb2tTSWpJNi9yM0o5KytrbXhzYkc2ZXZXcXpiRTllL2JvKysrL3Y2N3I1bnZ6elRjMWI5NjhHN29HZ1A5eGMzWUJBQUFBd08zaXQ5OSswK3JWcXpWbzBDQ2JZNnRYcjVhSGg0ZkN3OE50anYzKysrODZjZUxFTmEvZnJsMjdFdGVVbTV1cnRMUTB1dy9oQldWblp5c3RMVTNaMmRrbHZzZU4rdkxMTDNYcTFDbDE2dFRKNXRoWFgzMmxuVHQzcWw2OWV0ZTFJOFg1OCtlMWE5Y3VEUnc0c0RSS0JTQ0NBZ0FBQU1CR1ptYW10bXpaWWpOKzVNZ1JTZEszMzM1cjk3d2pSNDdZUFhia3lCRjkvZlhYMTd6dnJGbXppajBlRVJHaGNlUEdTWktPSHo4dVNicDA2WktrdkpVRitXUDJuRHQzVHBKMDl1eFplWGw1U1pMYzNOems3KzkvemJwdVJHcHFxdmJ0MjZmSXlFaTV1Tmd1YUg3MjJXYzFkT2hRYmQyNlZRTUdETGptOVlwYTFiQm8wU0l0V3JTb3lQTmlZbUljTHhvbzR3Z0tBQUFBZ0VKU1UxUDE0WWNmRm5tOHFHTS8vL3l6ZnY3NVo1dnhtSmdZUGZyb294b3laSWhHakJoaHRYSWdNakpTVHovOXRDSWpJN1YwNlZJdFhicFVNMmZPbEx1N3U5VTFKa3lZSUY5ZlgrUHowS0ZEclk0dlhMaFFDeGN1dk9idk5tM2FOT1BuYXRXcWFmNzgrWktrcEtTa1lzOUxUVTExYUo2Zm41LzgvUHlNejF1M2JwWEZZbEhuenAyTGZYVmgyYkpsV3Jac21jMTRhR2lvcGt5WllqWFd2WHQzZGUvZXZkZzY4bjM5OWRjT2hUUUEvb2VnQUFBQUFMZTFyUnUvMGRxbG4rclhYM1lxTXlPajJMbStEWnFwMDcwQldyUitpMm9GMWkxeVh2WHExZTErQS8zNTU1OXIrZkxsZG85RlJrYXFUNTgrZXZ6eHgwdjhPK1FMRGc2V0pKVXJWMDQxYXRRd3hzMW1zeTVldkdpMU5EKy9odlBuejlzTklBcmJ2WHUzWG4vOWRiMzMzbnVxWDcrK3pmSGh3NGM3Vk9PMTVoWCtNNGlOalZXTEZpMVVzMlpOalJneHdxRjdGRlN4WWtXYnNRb1ZLcWhPblRvT25WK2hRb1VTM3hNbzZ3Z0tBQUFBY0Z1NmxISkJVVys5cHMzcjF5a28rRzQ5MkxHYmF0WUpsTW5POHZaOHE3N2RyQ2RmSEtYeWZyWVBuL1pzM0xoUnpabzFVNlZLbFNSSkR6endnTjBIVDdQWnJPZWVlMDZOR2pWU2JtNnVybHk1SW05dmI3dlhMTzRWZ2Z4dzRQVHAwMVpCd2VIRGgyV3hXSFRYWFhjVldldXNXYk91K2VwQ2NkNTQ0NDBpai8zblAvL1I4dVhMSlVtMWE5ZlczLy8rOXlMbkZxejd3SUVET25yMHFORS80SHA2TU5pVHYvSUN3TTFCVUFBQUFJRGJUbloybGw3NTJ4TTZjK3FFSnM2Y3A3WmRlemgwWGw1UU1OS2h1UmtaR1ZxeVpJbFdyMTZ0ZDk1NVI5N2UzbHE4ZUxHT0hEbWlybDI3eXNQRHc1aTdidDA2ZmY3NTUxcXhZb1ZXckZpaDJOaFl2ZkRDQzNZYkd4YjNpa0RObWpYbDZ1cXFZOGVPcVhIanhzYjRnUU1IWkRLWjdLNEV5UGZVVTAvcC92dnZML0w0L3YzN0ZSMGRYZVR4SmsyYTJCM1B5c3JTL1BuejVldnJxOHVYTCt2U3BVdTZldlZxc2ZmS3QyTEZDa2w1S3lUeWxXVG5oTjY5ZSt2Sko1KzBHZWZWQStEbUlpZ0FBQURBYldmeFI3TjErTUJ2bXJOc25ZSWJodDZVZTVRclYwNlRKazNTMkxGak5YUG1USGw1ZVduWHJsMmFNR0dDVlVnZ1NSYUxSWkprTXBuVXRXdFg3ZCsvWDIrKythWjY5T2lodi8zdGIxWno3ZlVveU9mdTdxN2F0V3ZyOE9IRFZ1ZnMzYnRYUVVGQlZnL2N0OHFTSlV0MDVjb1Z0Vy9mWG12WHJsV2ZQbjAwYjk0OGhZYUdGbHZQMGFOSDlkTlBQOW1NejU0OTIrRjdGL1hhQUs4ZUFEY1hRUUVBQUFCdUs1ZFNMdWp6ajZMVWQvQnpOeTBreUJjUUVLREJnd2Zyd3c4L2xLdXJxOGFPSGF2NzdydlBabDUrVU9EcTZpby9QeitOSHo5ZU1URXhjbk1yK1QrM0d6WnNxTVRFUk9OelRrNk9mdjMxVjNYdTNMblk4eHh0WmxnU3UzYnQwcGRmZnFsWFhubEYrL2Z2bHlUMTZORkQzMzc3cldiUG5xMnhZOGNXZWU0bm4zd2lUMDlQWldabVdvMDcrb0JmSEY0OUFHNHVnZ0lBQUFEY1ZuN2Nza2s1MmRscStWREhtMzZ2dlh2M0dwMzR2YjI5RlJxYUYwd1UzZ0x4OTk5L2w4bGtzaHJQMzZFZ1BqNWVFUkVSeG5oT1RvNnVYcjFhNUQzRHdzSVVHeHVya3lkUHFsYXRXa3BNVEZSR1JvYWFOMjllYksyT05qTjAxTW1USi9YKysrK3JUWnMyaW9pSU1JSUNOemMzRFIwNlZLKysrcXBXclZxbDNyMTcyNXk3WThjTy9mTExMK3JmdjcrV0xGbGlkYXk0TFJ3THExQ2hndDBWQWJ4NkFOeGNCQVVBQUFDNHJTUWZ6OXVlNzY0R0RXL2FQVkpTVXZUcHA1OXEwNlpOYXRpd29WNTQ0UVc5K2VhYit1cXJyL1RYdi82MXlPMFI3WTBIQndkYkJRWFIwZEhGOWdvSUR3K1hxNnVydG03ZHFyNTkrK3FISDM1UXBVcVYxS2hSSTJPT3ZmZjhIVzFtK1AvKzMvK3orcnhzMlRLYlZ5a3VYcnlvdDk1NlM3Nit2bnJ1dWVkc3J0R3dZVVAxNmROSG4zNzZxU3BYcm13VFVDUWtKT2orKys5WHMyYk5iSUtDd3RzNkZxZW9IZ1c4ZWdEY1hBUUZBQUFBdUszOGQ1Vy95dm40M3JSN1pHVmw2ZGRmZjlXUUlVUFV2WHQzWGIxNlZSVXJWdFRHalJ2MTE3LysxV1o3eENsVHB1aW5uMzdTRzIrOFVXUlR3SHhEaGd5eENnNEs3eURnNCtPajVzMmJLelkyVnAwNmRkTFdyVnYxOE1NUHkyUXlHWE1LditmLy9mZmZhOFdLRmVyYnQ2L2F0bTJyckt3c25UbHpSdFdxVlpPSGg0ZSsrdW9yclYrL1hvTUhEMWJUcGsydHpuVjNkN2Y2bkpxYXFrbVRKdW5peFl0NjU1MTNpdXhEMEs5ZlB4MDhlRkJSVVZHeVdDeHEzNzY5Y2F4bno1N3k4ZkZSU2txS3pYbjJ0cFlzS1Y0OUFHNHVnZ0lBQUFDZ2tPclZxMnZldkhreW1VeXlXQ3lLam83V3hZc1haYkZZZE96WU1RVUVCQmh6TFJhTERoNDhLQ2x2eWYyMWdvTHk1Y3VyZXZYcXhjN3AyYk9uSmt5WW9Ba1RKc2hpc2Rnc3N5LzRiZm8zMzN5amxTdFhxbDI3ZGhvd1lJQ2t2QjBPcGs2ZHFxbFRwNnBldlhwNjVwbG5kT0xFQ1MxY3VGQ2VucDdxMHFXTDNmdW1wS1RvOWRkZjE0a1RKL1RhYTY4cEtDaW95QnBOSnBQR2pCbWo4ZVBIS3lvcVNtZk9uRkhmdm4xbE1wa1VHQmhvWEsrd0czMzFvRisvZmdvTUREVHVJZVVGTyt2WHIxZXZYcjFzcnBHVWxLU2twQ1NIN3dtQW9BQUFBQUN3eTJReUtUYzNWeDkrK0tGKy9QRkhQZi84ODVvelo0Nk9IajFxRlJUczI3ZFBLU2twYXR5NHNUWnYzcXlCQXdlV2VIZUNsSlFVL2Z6enowcE5UVldIRGgwVUZoYW1zTEF3SlNZbXFuZnYzcXBjdWJMTk9WZXVYTkhISDMrczJOaFlQZkRBQXhvMmJGaVIxM2QxZGRXcnI3NnFTWk1tYWM2Y09VcElTTkNRSVVOVXJWbzFZODZ4WThmMDVwdHY2dno1OHhvNWNxVGRyUjBMOC9MeTBxUkprL1Q2NjY5cnlaSWxPbkRnZ0lZTkc2YUtGU3NXZVU1SlhqM28xNitmK3ZYckp5a3ZrRm05ZXJXNmQrK3VDaFVxYVB2MjdRb01ERlNkT25XMGJkczJiZGl3UWE2dXJqWXJOT3JVcWFNclY2NW96cHc1ZXVHRkZ4eStOMUNXRVJRQUFBQUFkcVNrcEdqbXpKbmF0MitmWG4zMVZZV0dobXJPbkRtNmNPR0MxYnlWSzFmS3o4OVBMNzMwa2w1NDRRVjk4Y1VYR2pSb2tNMzFNakl5Sk9VMVNEeDE2cFNPSHordVk4ZU9TWkpXcjE2dDFhdFg2NTU3N2xHSERoMTA4ZUpGblRwMVNsTGVOb01XaThYcTFZTmR1M1pwL3Z6NU9ubnlwUDd5bDc5bzllclZldlRSUjIzdU9XN2NPS3ZQVmF0VzFXT1BQYWJWcTFjcklTRkJEejMwa0o1KyttbWxwS1RvNVpkZjFwVXJWelJpeEFpMWFkUEdiaDhFeWJZL1FvY09IVFI1OG1STm56NWRPM2Z1MU1xVkt6Vmt5SkJpLzJ3TEJnQkZLWHlmUFh2MjZKTlBQbEdWS2xYVXBrMGJUWjgrWFFNR0RGRGZ2bjNWdW5Wci9mNzc3NHFKaVZHVktsV01QNHU5ZS9lcVhyMTYrdTIzM3hRYkc2dUFnQUM3cXc0QVdDTW9BQUFBQUFvNWZ2eTR4bzRkSzI5dmI3Mzk5dHVxWDcrK3BMeFZCams1T2NhOGJkdTI2ZWVmZjliZ3dZTlZwVW9WOWVyVlN5dFhybFRUcGsydHRsRjg5ZFZYdFhmdlhrbFNiR3lzS2xldXJNREFRTjEzMzMxS1NrcFNyMTY5OU5oamo4blB6MDltczFsdnYvMjJVbE5UOWZEREQydk5talg2NUpOUGpQQWhLeXRMMzN6empjeG1zOGFORzZlSWlBaWJyUk9QSGoycTk5NTdUNk5HalZLOWV2V01jWGQzZDlXb1VVTmR1blJSVEV5TWtwS1NWSzVjT2ZuNCtPaVJSeDVSM2JwMWRmLzk5MHVTaGc4ZmJuWE5iZHUyYWVmT25UYmpOV3ZXbExlM3R5Wk1tS0JObXpaWjlTb29UZDkrKzYxOGZYM1ZzbVZMdThlZmV1b3BuVHAxU24vODhZY1JyRVJGUmFsT25Ub2FOMjZjVHB3NG9VOCsrVVRCd2NHNjk5NTdiMHFOd0oyQ29BQUFBQUFvcEU2ZE9obzhlTEFlZU9BQitmajRTSkxPbmowcmk4Vml2RE8vZCs5ZVJVZEhLeVFrUkQxNjlKQWs5ZTNiVnovKytLUGVlZWNkalJzM3p1aFgwSzVkTzdWdTNWcDE2OVpWVUZDUXNYV2lKSzFaczBaVnFsU1JuNStmMHRMU05IbnlaQjA0Y0VBdnZmU1MycmR2cjR5TURLMWV2Vm9tazBsUFBmV1UzTjNkOWNvcnJ5Z3pNOU40eGFId0RnRHA2ZW1TcEdyVnF0bmRIYUI2OWVvMlMvVDc5T2xqOWJsRGh3NVduNDhmUDY2ZE8zZmFqT2R6Y1hGUng0NDNaOHZLYytmTzZkLy8vcmQ2OWVwbDFYd3hOemZYK05sa01tbjA2TkhHRGc2cHFhazZmZnEwSG56d1FibTZ1bXJNbURFYU9YS2tQdnZzTTczOTl0czNwVTdnVGtGUUFBQUFBTmpSc1dOSDdkeTVVNzYrdnNySnlkSHk1Y3RsTXBuVXFGRWpmZmZkZDVvM2I1NnFWS21pY2VQR3lkWFZWWkxrNGVHaDhlUEhhOXk0Y1hyenpUY1ZHUm1weHg1N3JNam1nUVVkUG54WTA2Wk4wK25UcC9YMDAwOGIzOHcvLy96ek9uZnVuR0ppWW5UczJERzkrT0tMcWx5NXN0NTU1eDN0MmJPbjJHc1dmdldnc05MWWdlQjZsSFRYZ2gwN2RzaGtNcWxuejU3R1dLVktsYlIxNjFiVnIxOWZYbDVlVnZNek16TzFmdjE2V1N3V1k1ZUhpaFVyNnZYWFg3OW1JMGtBQkFVQUFBQ0FYU2FUU2ZQbXpkTzVjK2NrU1c1dWJobzhlTEEyYmRxa0w3NzRRaUVoSVhybGxWZHNHdmRWcjE1ZDA2Wk4wL1RwMDdWeTVVb2RQWHBVRXlaTUtQWmVDUWtKK3ZUVFQ1V2JtNnUvL2Uxdnhnb0Y2WCtOQ0tkT25hcWRPM2ZxaHg5K1VHUmtwSVlQSDY3TXpNelMvOFZ2Z2U3ZHU5dnM1RkJZd2FhSFBYdjJWTnUyYmExMlFIanFxYWMwZCs1Y1RaNDgyZTc1Ym01dWlveU1WR2hvcURGV3QyN2RHeXNjS0NNSUNnQUFBSUFpVEpnd1FaY3ZYNWFycTZ2cTFLa2pYMTlmblQ5L1hxNnVybnIwMFVlTmxRU0ZWYTFhVlZPblRsVmNYSnhhdFdwVjdEMnFWYXVtVnExYXlkL2ZYeTFhdEZEejVzMXQ1dVN2VklpTGl6TldKMVN0V3ZYR2Y4RVNhTisrdlVKQ1FrcDBqb2VIaHdJREErWHA2V21NQlFZR0tpQWd3TzRyRVFVRkJnYkt6OC9QK0Z4NG04UjI3ZHFwVmF0V1NrbEpzWG9GUWNwN0RhSlNwVXJHYXdnQVNvYWdBQUFBQUdXR2w1ZVh6R2F6dkwyOUhab2ZGQlJrTTFhbFNoWDE3ZHYzbXVlNnVybzY5TXJCL1BuekhhckYwZXZkTEFFQkFWYmJRam9pTURCUVVWRlJWbU9GUHhmRmtYa2VIaDZxVWFOR2lXcHloTmxzdG5tZEFTaExYSnhkQUFBQUFIQ3IrUHY3S3lrcHlkbGw0RTh1S1NsSi92Nyt6aTREY0JxQ0FnQUFBSlFaRVJFUmlvdUxjM1laK0pPTGk0dFRSRVNFczhzQW5JYWdBQUFBQUdWR1pHU2tFaElTbEppWTZPeFM4Q2VWbUppb2hJUUVSVVpHT3JzVXdHa0lDZ0FBQUZCbWVIdDdhOWl3WVpveFl3WmhBV3drSmlacXhvd1pHajU4dU1OOUxJQTdFYzBNQVFBQVVLWTBhZEpFSTBhTTBBY2ZmS0R3OEhCMTdOaFJnWUdCUEJpV1VXYXpXVWxKU1lxTGkxTkNRb0pHamh5cHhvMGJPN3Nzd0trSUNnQUFBRkRtTkduU1JOSFIwWXFKaWRIY3VYT1ZuSnlzek14TVo1Y0ZKL0R5OHBLL3Y3OGlJaUlVSFIxTllBU0lvQUFBQUFCbGxMZTN0L3IzNzYvKy9mczd1eFFBK0ZPaFJ3RUFBQUFBQURBUUZBQUFBQUFBQUFOQkFRQUFBQUFBTUJBVUFBQUFBQUFBQTBFQkFBQUFBQUF3RUJRQUFBQUFBQUNGUmhxNkFBQWdBRWxFUVZR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dURtN0FBQUFBTUFaekdhelltSmlGQjhmcitUa1pHVm1aanE3SkFCL2NsNWVYdkwzOTFkRVJJUWlJeVBsN2UzdDdKSnVDb0lDQUFBQWxEbTdkKzlXZEhTMHdzUEQ5Znp6enlzd01QQ08vUWMvZ05Kak5wdVZsSlNrdUxnNERSczJUTU9HRFZPVEprMmNYVmFwSXlnQUFBQkFtYko3OTI3Tm1qVkxvMGFOVWxoWW1MUExBWEFiOGZiMlZraElpRUpDUXBTWW1LZ1pNMlpvNU1pUmF0eTRzYk5MSzFYMEtBQUFBRUNaWVRhYkZSMGRyZEdqUnhNU0FMZ2hZV0ZoR2pWcWxLS2lvbVEybTUxZFRxa2lLQUFBQUVDWkVSTVRvL0R3Y0RWcTFNalpwUUM0QTRTRmhTazhQRnd4TVRIT0xxVlVFUlFBQUFDZ3pJaVBqMWZIamgyZFhRYUFPMGpIamgwVkh4L3Y3REpLRlVFQkFBQUF5b3prNUdRRkJnWTZ1d3dBZDVEQXdFQWxKeWM3dTR4U1JWQUFBQUNBTWlNek01UGREUUNVS205djd6dHVlMVdDQWdBQUFBQUFZQ0FvQUFBQUFBQUFCb0lDQUFBQUFBQmdJQ2dBQUFBQWlwQ2JtNnZVMUZUbDVPU1UyalZQbmp5cExWdTJsTnIxL3N4eWMzUHRqaDg5ZWxUYnQyKzNHZCsrZmJ1T0hqMTZrNnR5M0h2dnZhZE5telk1dTR3aTdkeTVVME9HRE5IcDA2ZWRYWXFOWDM3NVJWOTk5Wlh4K2ZqeDQ3cDgrZkl0clNFbkowZVJrWkZsNXIrMzB1VG03QUlBQUFDQVA2dVRKMDlxNk5DaGV1T05OOVNrU1JOalBESXk4cHJuRGhreVJMMTY5YklaMzdsenB6NysrR08xYWROR2twU2RuVjJpanVtMWF0V1NpNHVMY3RQTittUFVaRlZvLzRDcTlPc3BTYkprWmVsSzBrbUhyeVZKWHNGQnlzM0kxS1gxbTR1YzQ5dXlxUzUrODcxRDE2dnlSS1JjUEQyMFlNRUNIVGx5UkcrODhZWk1KcFBWbkxpNE9LMWR1OVptNy9ucDA2ZXJWNjllR2pKa1NJbCtoNXRsNjlhdHFsU3BrdHEzYjMvTnVUazVPY3JLeXJJWmQzZDNsNnVycXlScDVjcVZ4VjZqWWNPR0NnME5kYmkrTDc3NFFuWHIxbFdOR2pVY211L0kzOXVpTkdqUVFOT25UM2Q0L3FaTm03UjU4MmIxNk5GRE9UazVtanAxcWxKVFUvWE1NOC9vb1ljZUt2Szh0V3ZYWGxkOTl2NWJzK2ZLbFN2YXRtMmJRM09iTkdtaUtsV3FYRmM5dHp1Q0FnQUFBT0E2dEduVFJzMmFOYk43Yk5hc1dRNWZKems1V1VPSERuVjQvb0lGQzFTcFVpV1ozTjFrTXBsMGJPdzd1bkxrbUdxOThweXVIRDZtZloyZmRQaGFrblJmMGxabFgwalJIeVBlS25KTzhPSlpPdkZHbEVQWHEvUklWN2w0ZXFoZXZYcGF2WHExdnZqaUMvWHIxNjlFTmQxcVgzenhoVFp1M0tqNTgrZGY5elZpWW1MMDZhZWYyb3cvL2ZUVHhnTzZ2ZU1GOWU3ZDJ3Z0tldmZ1WGVTOFZhdFc2ZnZ2djllQkF3Y2syUThBSms2Y3FQRHdjS3V4MmJObjI3MWVXbHFheG8wYnArZWVlMDZOR2pXeU84ZlQwN1BZMm92ajZ1cXF0OTU2UzdObXpkTE1tVE4xNHNRSkRSZ3d3TzdjanovKytMcnU0V2hRY1BueVpVVkZPZlozZWVMRWlRUUZBQUFBd08wb056ZFh2KzFPME43ZENUS25wMTl6L3FJUForcVJKd2FwdkYvRkc3cHZjSEN3MnJWclovZFlTWUtDZkhQbnpsWE5taldMUEI0Zkg2K3BVNmNhbjAwZTdncjY4RTJaUnJ5cE0zTS9sMXNsUDFWbzMxS1NWUCtMYVBrKzBOU1krNS93aDFYcnRSZFUrZEZ1eHRpNVQxYnErTVNaa2lTUE9qVjFYOUpXU2RMSnQrZm83TCtXSyt6WERYTHg5RERtMzVlMDFUaW4wZTZ2NUZiSlQ1S1VQUE5mU3A3NUwrUDhmQTg5OUpCMjc5NnRaY3VXcVduVHBnb0pDVkZLU29xa3ZHOTFKUm1mQzdweTVZb3g3dVBqSXc4UEQ1czVwZTN5NWNzNmUvYXMzV05yMTY0dDhsdnU4ZVBIcTNuejVsWmp3NGNQTjM2MjkwRGF1M2R2UGZta2JaaFQrR0YvNU1pUmtxU0RCdzlxelpvMWV1bWxsNHlWQ1dscGFWcTRjS0U2ZGVwazlYZlFZckZvMXF4WlNrOVBWMEJBZ0RHZW1wcXExTlJVdTcrRG82NWN1YUxVMUZSVnFGQkJrcFIramYvV3NyT3pyZVo1ZW5wcTdOaXgrdkxMTDlXMmJWdGozTlhWVlY1ZVhsYm4xcTVkV3g5KytLRkRkYjM0NG9zNmNlS0V3NzlIbFNwVmJGYXl3QlpCQVFBQUFHNWJoL2J2MWJSWFJ1ancvdDhjbXUvYm9Ka1dmVGhEblhvOVVteFFjUExrU2VYbTV1ck1tVE9TcEhQbnp1bjQ4ZU9TcERwMTZwUzR6cXRYcjZwdjM3NVdZL2tQaGtWOXkrc0lrNnVMQW1kT1VMbW1vYW82TUZKWERoK3pPeS83M0FYbG1oM2I1ejM5cDBUNWhJZGFoUVQ1TEJaTGllb2JQSGl3ZHUzYXBSMDdkaWdrSkVTREJnMnlPbDc0c3lURnhzWXFOalpXa2pSNjlHampGUTFuYWR5NHNWcTFhbVgzV0ZCUWtNMVlodzRkako4ZC9lYmFudnpmKy9EaHd3b0lDTEFLQktaT25TcXoyYXlCQXdmS3o4L1BHRisvZnIzT256K3Y1NTU3VHRXcVZUUEd2Lzc2YXkxZHV2U2E5NXczYjE2eHgvdjA2YVBISDM5Y2tvei9lUzMyNWhWOEJTTTBORlJUcGt4eDZGcU82dDI3dDFWL2pQZmZmMS92di8rK0pCRVNPSWlnQUFBQUFMZWxkY3MrMSt6SkV4UlV2NEVtenB5bnUrOXRwQnExQStUaVVuUy83c2pJU0czY2EvOWh1cUNYWG5ySjZuM3o2T2hvNCtmOEI0MUxseTRaNGNHMXVMbTU2Ym5ubnBNa0pTWW1hdHUyYmNibmZNOC8vN3hEMXlyTTVPYXFhb1A3Mkl6djZ6UlFtUWVPR0orUHYvcWVqci82bmlUWmZQdWZMeWZ0c2pMMjdGT040VTlkVnkyRitmcjY2cDEzM2pIZW9SODNicHdrNmR0dnY5WFBQLzlzZk00M2RlcFVOVy9lWEowN2Q1WWsxYTlmdjFUcXVCRkJRVUhxMXEzYnRTZmVKSHYyN0ZIRGhnMk56eXRXckZCOGZMdzZkZXFrdExRMHBhV2xTWkl5TXpPMWFORWkxYXRYVDQwYU5UTCtibGF2WHQwNHQ2aUg1SlNVRkEwYU5NanVDb2w4aFZjOGpCNDl1dGk2di83NmEvMzIyMi9YbkZjdzZDZ3QwZEhSc2xnc09uRGdnS0tpb2pSbzBLQWlYeE9DZlFRRkFBQmxwRi9XOG45OXBHM2ZiZENwWTMvSW5KSGg3SklBL0FsNWx5dW5tZ0ZCYXQyaHEvb01mbGJsZkh5ZFdzL3N5UlBVdlU5L1BmL0s2M0ozTDkzbDZjdVhMNWNrZmZYVlY1by9mNzVOTTBOSit2TExML1hsbDE4NmREMFhGeGZqWVRNckswdmJ0bTB6UHVjLzBFMmFORWxWcTFZdDhocDc5dXpSUC83eEQwbFNSdUorWGZuOXFIR3NVdSt1TnZQckxaaXUzS3RYSlVuNzJqOHUvNUdEVmZIaGpzWFdlU2wycXl4WldhcllvMTJ4OHdvM0p5eE93VVo3RVJFUmt2TENFcFBKWkh3dXFHYk5tbmJIN3hSSGpoelIrdlhySFpwNzVzd1pIVHAwU0k4OTlwaWt2R1g4NjlhdFUxaFltRFp1M0tpTkd6ZmFuSFA0OEdHcm5oY0ZYMWVSOG5wY2ZQZmRkMVpqQlZjKzJEdHVyN2RDL29xSFE0Y09LVEF3VU83dTdsYkhmLzc1Wi8zMjIyKzYvLzc3YlY0dGtLU3paODlhclhvb0tDTWp3NmFHb21UWStUZEw3ZHExSmNuWVdhTnk1Y3JYdFJLb0xDTW9BSUF5THVIZlcvWCt4TEY2NEtFT2VuVmFsT28xYUNodkh4OW5sd1hnVDhpY25xN0RCL1pwM2JMUDlMZklMaHI5NW5TRlAvRGdMYThqZi9sN1VQMEdOeVVrS0dqSGpoMUZIaXZZcEs2dzYra3VYNk5HRGFzZUJSczNidFEvLy9sUFk4bTRwNmVudkx5ODVPUGpvN01yMSt2c3Y1WWJjKzBGQlI0QjF2ME8zS3BWbGxldzdWTDVnbEpXYlpCcnhRb3k3ejBvODk2RGtxUUtEMFhJMWErODljUnJCQVhmZmZlZDFUdnhoZjg4U3ZvS3c4M3cvZmZmR3ovbmh6VUZ4d29lc3plZXo5dmIyeXJZU0VwS0t2YSt1M2J0MHE1ZHV4eXFjZXZXclRLWlRLcGF0YXBSNC9UcDArWHI2NnNCQXdabzVzeVp1dXV1dXlUbC9SbS8rT0tMeG1xTTQ4ZVBHNEZCOSs3ZDllQ0RlZit0RGhvMHlPYVZqNEs5SXV3ZGwvSmVrY252VDVEdjdObXpldVdWVjlTc1dUT05IVHZXN21xZXI3LysycVl4NDJlZmZhWjE2OVpwekpneGRyL3BUMGxKdWFIWE52SWxKQ1JZZmJaWUxOcTh1ZWpkUGV4cDBhS0Z5cFVyZDhPMTNHNElDZ0NnREV2NDkxYTkrOW9vVGZyZ0k0VzN2UFgvMkFkd2UvSDI4VkZvMDJZS2JkcE1DVHUyYXRKTHoycnMyelBVOUJiLzM0OXpwMDlKa2g1L2R0aE5EUW5Pbmoyci8vem5QNUtrSlV1V0tEYzNWMDJiTnIzR1dhVW5PenRibVpuLzZ5dFFyVm8xNC8zMzJwTmVVdTFKTCtuc3g4dUszSTNnbDBEci83MFVmUFhBNU9HdTJ1T3RkMXJJM0hkSWFWdCtraVQ5TVhTU01kNWczVCtOZmdWWnlYa04veklQL2lGWDM3eUhwK3h6ZVErWm1mc1A1MTNiMDBNeE1URldEOHoyZ29LU3JFcll2SG16bGkxYjV2RDhhL253d3cvdE5weTBOM2F0QjN0L2YzK3JvS0JnTTBON0hudnNNVDN4eEJNMjQvYitqTDc5OWx0WkxCYU5HVFBHR0Yrd1lJSGMzRXIyR0ZlaFFnWGpJWC91M0xuYXNHR0QxZkVGQ3hZWVA5czdIaE1UWS9jYitXclZxcWwzNzk3NjRvc3ZORy9lUEwzd3dnczJjNzc4OGt0MTY5Yk5lTmhldlhxMVZxeFlvVnExYXFsdTNicDI2eTJOWm9abno1N1YvdjM3SmVXOWxyRi8vMzdWcjErL3hJMUdvNktpRkJnWVdLSno3Z1FFQlFCUVJtV2tYOWI3RThmcWpRLytvYVl0V3p1N0hBQzNtZkNXRDJyU0J4L3B6VkV2YW41TTdDMTlEZUZNY2w1UWNQZTk5cmR4S3kwYk5teFF4WW9WbFpLU0lpOHZMMDJkT2xVVEowNDB0bzg3Y3VTSXRtelpVdUxyNWpkWm16MTd0czZkTzZjaFE0WklLcnBIZ2IzVkNWT25UdFU5OTl4VDdIMGFidnE4eUdNbWs0dlNmdmpSYXV6MDdMemw1WUh2djZyS2Zib3JjLzloWTZ2Rndsc3UvdjZJZFgrRmduTzhHdHlscUkxNTExcTZkS214SXFMZ2N2cy8vdmpEWnF6Z3NZTGpYYnAwMGVYTGwwdlUyZDRSaXhZdEt2YjQyYk5uOWU2Nzc2cDM3OTVxMmJKbGtmTUtmNHMrYmRvMDQrZVhYMzdaK0Rrbko4ZnUvS0w4K09PUE9uVXE3Kzk2VEV5TTB0UFRiUm9EbmpsenhtckpmMHBLaXJIeUlMOFJaMkhQUFBPTXpZb0JEdzhQelo0OVcxV3JWbFdUSmszc3JpZ29TcjkrL1pTVWxLVFkyRmpWcWxYTDV1OXJlbnE2UHZua0U3M3d3Z3Rhdm55NVB2LzhjOVd0VzFlVEprMVN4WW8zdHZOSWNlTGk0bFM1Y21XZFAzOWVHelpzME5HalJ6VjgrSEM3ZlJxV0xWdW14WXNYMCtpd0FJSUNBQ2lqbHYvckl6M3dVQWRDQWdEWExiemxnM3Jnb1E1YS9xK1A5TlN3NGh1V2xhYnMvNzUzWDZOMndEVm1YcitNakF4OS9mWFg2dHk1czFhdlhxMUhIbmxFTFZ1MjFOdHZ2MjEwVDkrOGVYT1J5NWlyVmFzbWIyOXY0M05xYXFxKytlWWJKU1FrNk1DQkE1THl2cW51MnJXcjBUVHhuWGZla2Evdi93S1hyVnUzYXVuU3BYWjNSU2pZb000dWsrbWFyeGtVREFyU2YwNVV5aHJiOTkzekJTL08reGIyd2hmcmxMSjZvNEkvbXlIOTk0RTNaY1UzdXJCcWd6SEhwWnkzM1d2WTY2aHZiMnpQbmozYXMyZVA4YmxEaHc3cTBhT0hldlRvVWV6dlUxS0ZsOUhIeHNicXh4OS8xSmd4WStUcDZhblUxRlFsSnljck56ZlhacTZVdDEyZ3A2ZW56WGhJU0lqZCsrV3ZEckgzdm41aEZvdEZ5NWN2bDR1TGkxWDMvc0lLOXg5WXZIaXhGaTllYkRQUDBhYWI1ODZkdSthYzZ0V3JXMjFaYVRLWk5IejRjSjA4ZWRMdW4xUG56cDBWR3h1cjFOUlU3ZGl4UTZHaG9YcjExVmZsY3hOZmM4ekt5dEw2OWV2VnJsMDd4Y1RFNk9HSEg5WXZ2L3lpV2JObXFYNzkrcXBhdGFwTUpwTk5YNFY4WnJQWjZyL2Zzb2lnQUFES3FHM2ZiZENyMDI3OC9UOEFaVnZQdms5bzZzc3YzZEtnSUorajM4eGVqL3p0MjlxMGFhUFZxMWRMa3JwMTY2Yjc3NzlmVmFwVWtmUy9IZ1dUSjA5V2FtcXFwaytmYnB5Zm5wNnVwVXVYNnVyVnEvTHc4TkNGQ3hlMFpNa1NlWHA2cWxhdFdqcHg0b1QrK2M5L3ltUXlhZmZ1M1pLazRPQmdxd2VYL0c5YlM5S0V6WktUOTFCcGNuZlY1WC92MHNHL0RyTTdyL0N1QjFuSlorVnpmMk9sLzdUSDd2enlEK1oxd3IvMHpXYTVlSG1xZk5zVy8vdGQvM3RPL3B5aUZQeTI5cGxubmxHMWF0VnNIblFqSXlQVnExY3ZZNVhGcmZMOTk5OXI3dHk1cWwrL3Z2SE5mM0ZXckZpaHpaczM2NjIzM25MNFcvRkxseTVKY3F5WjRaWXRXM1R3NEVGMTZkTEYyQ3F5b1B3ZUR3V1h4UmZYbzZCZ2M4TWJOVzNhTkpzd3hOdmJXek5tekpDcnE2dlMwOU8xYk5reWJkdTJUWkkwY09CQS9mVFRUOXF4WTRkYXRteXAwYU5IRi9tQW51OUdteG11WDc5ZWx5NWRVcGN1WFJRVEV5T1R5YVNoUTRlcWJkdTJxbFdybGxhdVhLbFZxMWJwN2JmZnR0bmljdW5TcFlxTGk5T2NPWE91V2VlZGpLQUFBTXFvVThmK1VMMEdEYTg5RVFDS1VhOUJRNTA0ZHRUWlpaUzYxYXRYcTFldlhqYmYvdWFIQkFXMWI5OWU3Nzc3cm43OTlWZUZob2JxOTk5LzEzdnZ2YWN6Wjg2b1ljT0dhdDI2dGFwWHI2N2h3NGVyVmF0Vyt2YmJiL1h4eHg4YjcraWZPM2RPNWN1WGw4VmlzV29xWnphYkpWazNtak9aVEVVK21HWWs3cGM1TWUrZGJGZWZjc3ErbXRkTU1IakpMTG43NTNXWHY3VCtCNTJhOXBITnVSVjdkcEJ2NjJiNlQ1UGl2N1hQUEpRa2p6bzFpNTF6TFVsSlNUcDM3cHphdG0xN1E5Y3BMYkd4c1VaSU1HblNwR0liMTFrc0ZuMzIyV2RhdVhLbGF0V3E1VkNva08vMDZkT1M4a0tBYTcyeVVydDJiZDF6enozcTBhT0gzYURneXBVcmttUjNSWU05MTFwU1AydldMQjA0Y0VCejVzeHg2SHIyV0N3V3JWMjdWc3VXTFZOYVdwcXg2c0RYMTFjalJvelFwRW1UZE96WU1hV25wMTh6WExtUlpvWlhyMTdWc21YTDFLcFZLNnNkTjF4Y1hIVGZmZmZwNnRXcldyZHVuYXBXcldxMzkwQm9hS2lXTGwycURSczJxR2ZQbnRkVnc1MkFvQUFBeWloelJnYTdHd0M0WWQ0K1BzcThBN2RVdmVlZWUvVElJNDlZZGU0dnlnTVBQS0RxMWF2cm80OCtVcXRXcmJSOCtYTDUrL3RyeXBRcHV2ZmVleVZKNWNxVk14b1JGdmJISDMrb1pzMmErdTY3Nyt3dXhTLzR2cmlMaTR0V3JWcGxNeWYxdSswNit1THJxdEF1NzExNjk1clZsWjJTVjd0blVHM2o0VDZqdW0zUWtjK3RVdkg3MmVkZXVhcU1oUC9JNy84ZUtuYmV0ZVRYMzdxMWMxOTlzMWdzV3JKa2laWXRXNmJRMEZDTkh6KysyT1htRnk1YzBPelpzNVdRa0tEZzRHQ05IejllbFNwVnNwbDM1TWdSdStjZlBKaTNpOFNDQlF2c25sZnczZjdnNEdCTm1USkZKMCtldEh1dC9QRG93b1VMeHFzcitlTkY5U2dvdU1LZ0tNWHQxakZnd0FEMTdkdlhaangvSjRIRml4ZnJ6Smt6cWxldm5rYVBIcTFObXpZWnIrWTBidHhZUTRZTTBmejU4elYrL0hoTm1EREI2aUcrc0J0cFp1amg0U0YvZjMrYmZnNzV2dm5tRzZXa3BPalpaNSsxMjFBekxDeE1JU0VoV3JseXBicDA2V0wxbWtWWlFsQUFBQUFBRlBMeXl5L0wxOWZYb2FEQXhjVkZBd2NPMVB2dnY2OVRwMDZwWDc5K2V1U1JSeHp1VFAvcnI3K3FmdjM2eHVmUFA3ZmZoREEyTnRabVAvdjhIUWVPREhsRlZRZjNWVTVxbWp4cTE3RGF6akRyekFXWlhGMGxTVG1YMGh5cXlaNUwzMnhXYnVZVmxYOG80dHFUaS9EdmYvOWIzMy8vdlpvMmJhcmc0T0Rydms1cHlQLzIrNEVISHRESWtTT0xmQ0RNenM3VzExOS9yYzgrKzB3WkdSbnEzTG16L3ZhM3Z4VTVmK1RJa1hiSHQyL2Zyc0RBUUxzaGdUM0Z2VnFUdjZQRXVISGpyTWFMNmxGUTBEUFBQS1A3N3J0UFV0NzJuNTk5OXBtaW9xS00rdzBkT2xRREJneFFxMWF0akhQc0JRd1dpMFhidDIvWGtpVkxkUHo0Y1ZXclZrMGpSNDVVMjdadFpUS1p0R25USnF2NVBYcjBVSHA2dWhZdlhxd3hZOGJvcFpkZXNyczFZbWtZUDM2OC9QejhiRlo4WkdSa2FPWEtsYnI3N3J1TGJWRFpwMDhmVFo0OFdSczJiRkN2WHIxdVNvMS9kZ1FGQUFBQVFDRUZtd282NHU2NzcxYno1czIxYytkTzFhcFZ5K0dRNFBUcDB6cDA2SkFpSXlPVm5wNHVTVVUyZWJONU1MVllsTEo2bzF6S2VTbHd4bXZ5Ni95Z2ZvMTRWQlU2UEdBMTdmZklaMHYwdXlTTmZsdEpvOSsydmxWT3JrN1BYaVRYOHI2cTJOWHhWd2J5bDl2bjV1WnE2OWF0aW9xS2txK3ZiNUU3UE54SzNidDNsNGVIaDdwMjdXcjNtK1hLbFN2cjJXZWYxYXBWcTNUMjdGblZyRmxUWThlT05SNnlpMUs0NzBMMTZ0VVZIeCt2STBlT2xHZzNnWUlLZjlPL2UvZHVCUVVGNllNUFByQ2FVMVNQZ3NLL1YzN2ZpOHFWSzB2Syt3YmY5Yjloa2lSVnFsU3AyTjRZRnk1YzBNU0pFM1g4K0hHVksxZE9Bd2NPMU1NUFAzek5kL3I3OXUyckNoVXFhUDc4K1hycnJiZlVzV05IUGZIRUV3NkhKNDd5ODdPL09tYjU4dVZLVFUyMTJvM0NubWJObXFsV3JWcGF0V3FWdW5YclZpWjdGUkFVQUFBQUFOY3BLU2xKUzVjdTFZRURCelJ6NWt5TkdUTkdNMmJNVUhwNnVycDA2WExOODllc1dTTTNOemMxYTlaTVAvendROGx1YmpLcDF2Z1g1RmszUU43MzF0ZTV6MktVZmU2Q0tqL2FUWkxrV3Q1SDVacmVxNkNvMStWZXRiTERsNjM2UktSOFd2N3ZZZGd6cUxiT2ZQaXBNZzhja2YvSXdYTHh1WFkzK056Y1hNMmJOMCtiTm0yU3lXUlNkSFMwSG5ua0VRVUhCK3Z2Zi8vN3RYZHR1QVhjM056VXJWczNxN0hNekV6dDNyMWJPM2JzMFBidDIzWGx5aFhWcUZGREw3endnanAyN0dqMU1GMVlRRUNBSG56d1FadHRLeTlldktoNTgrYXBjdVhLTnZkelZNR2RMOXpkM2JWOSszYTFiOS8rdXE1VkdpcFZxaVJQVDA5MTZ0UkpBd2NPdFB0Z1h0UnVEZDI2ZFZOQVFJQm16cHlwdUxnNEpTY25hOHFVS1ZaejB0TFNITjZxTUMzTnNWVXlaOCtlMVpvMWE5UzZkV3VGaG9aYUhjdk96cmI2YkRLWjFMTm5ULzNqSC8vUWpoMDcxS1pORzRmdWNTY2hLQUFBQUFCS0lQOTFoTFZyMTJyaHdvWHk4dkxTWC83eUY1VXZYMTV2dlBHR0preVlvRGx6NW1qMzd0MGFQSGl3cWxTcElvdkZvc3VYTDZ0Y3VYSktTa3FTbTV1YmpoNDlxdlhyMSt2QkJ4KzBhcUJYM0h2aWhaZWpWK3llOTdCNDVlaHhuWm82VHo3TncrVDdRRk5Ka25lakJtcXcraC9HM0t6VDUyVEp6cEdyajdkeVVuT1Uvc3RlbWV4OFUxcXU2YjJxOUhBbjQvT2xEVnQwYXNiSDhyeXJqcW8vYi8rOTc4S21UWnVtK1BoNFBmYllZd29LQ3RLc1diUDB5eSsvcUdYTGx0cTdkNjhPSHo0c056YzN1Ym01eWRYVlZTNHVMc3JKeWRHSUVTT1VuWjJ0Yjc3NVJ0bloyY3JLeWxLM2J0MktiVEI0dlRJek0zWHExQ2tkUDM1Y0J3OGUxUDc5KzNYbzBDRmxaV1hKMDlOVHpabzFVNmRPbmRTMGFWTzdLdzRLYTlHaWhWcTBhR0UxbHBHUm9jbVRKK3ZpeFl0NjdiWFhqT2FEdWJtNXNsZ3NSdkR3KysrL1M1TE5TaFIzZDNjRkJnWmFmYnUvY09GQ1pXUmtGTmtNOHRTcFUvTHc4TkMrZmZ2c1h0TlJxYW1wOHZIeE1Yb2RGQXhKVENhVHBrNmRhclhLSlQwOVhibTV1Zkx4OGRHRkN4ZTBiOSsrSXBzdGhvYUdLaW9xU2t1V0xMRzd0RDgxTlZXZmZQTEpkZFZkbEdyVnF1bmRkOStWbjUrZkxsNjhxRU9IRHNuSHgwZloyZG5hdm4yN3pVcWVEaDA2S0Nnb3lDWlVLQ3NJQ2dBQUFJQVN5Ry9RZHVIQ0JYWHQybFdQUC82NHlwZlA2d2xRbzBZTlRaczJUZE9uVDllMmJkdDAvdng1VFowNlZSYUxSWU1IRHpZYXp6VnAwc1RvZk4rblR4K3I2eGY4OXJpZ0gzNzRRU3RXckxCNzdIVDBJbGx5c2hVd3ZlZ2wxUmZYYk5TSnQ2eXY3ZGZWK3B2UzBQaFZjcTFZd2ZpY2szcFpTV09teXFXY2wrNzZhSXBjdkJ6cnNsKytmSG45NVM5LzBSTlBQQ0ZKQ2d3TTFKbzFhN1JyMXk3RnhjWHA2dFdyRGwybldyVnE2dDI3dDBOelMrcU5OOTdRYjcvOUppbnZ0WTY3N3JwTDNidDNWK1BHalJVV0ZsWXFUZXdtVDU2c2d3Y1BxbCsvZm1yZS9IL2JSeVlsSlduRWlCRnlkWFdWbTV1YnNZdEJmdlBMZkRWcTFMRHEvcCtlbnE3MTY5ZXJVYU5HTmxzVTVsdTRjS0YyN05oaG5GKzNidDBpNjZ0UW9ZS0NnNE90Z3BEZzRHQlZxRkJCRXlkTzFOR2pSeVhsQlFNTkcxcnZsRlQ0ejJmUG5qMmFObTJhMVZoeDM4U1hLMWV1eUcwd2I2U1pZWEhxMWFzbktlK1ZtTGZlZXN2cVdPSC9EcjI4dk1wc1NDQVJGQUFBQUFBbDBycDFhMjNhdEVuUFB2dXMzWWUxU3BVcWFjcVVLVnE3ZHEwZWZQQkJtVXdtbVV3bVBmSEVFN3AwNlpJcVZLaWdUcDA2R2QzWjg3OHREZ2dJVUtkT25ZcDhOendzTEV3WEwxNjBlNnoyaEtHcS9HZzNlZFd2VzJUZGxSN3BJdmRhTldTNW1pVkxUbzVjL2NxclFqdnJ4b1R1TmExZkNYQ3Q0S3ZnUmUvSmtwMGpyNGIybXcvNlJqUlJqV0ZQV1kwOS9mVFRWdC9RQmdVRmFkaXdZVlp6c3JPemxaMmRyWnljSEt0bDZnVWZXcS8zMjNCSFBQUE1NenAvL3J4cTFhcWxtalZyRnZ0YXdmVWFQSGl3ZnZ6eFIvWHIxODlxdkU2ZE9vcU1qRlJXVnBaeWNuTGs2dXFxc0xDd2EvWS84UEh4MGVqUm8xV3JWaTJiWTU5Ly9yazhQVDNWdUhGamRldldUUzR1TG1yUW9JSHhmbjJGQ2hYVXAwOGZxNzlmelpzM3R3b3dKT245OTkrWGxMZjE0cWxUcDJReW1SUWNIS3k3Nzc2NzJOb2FOR2lnLy91Ly96TWFDQVlFQktocjE2N0ZubVBQUXc4OVpQUk9jRVNMRmkxMDRjSUZ1OGRjWFYyMWJOa3lteDREMWF0WDE2UkprNVNibXl1VHlhU3FWYXNxSUNDZ3hMWGV5VXlYTDErMk9Mc0lsQTJkN2czUWt5K08wcE12MnU4RUMrRFc2blJ2Z1A3OWgvMy94d29BSmZGQVVHVnQzSHZzbHQxdjlGTjl0ZnVuZjEvWFBmdjE2NmNGQ3hZVXV3MmVJeXdXaTBQTDBRSGMrY3htc3dZTkdxU2xTNWM2dTVRUzgvWDF0ZnQveUlyZWN3TUFBQUM0dy9qNyt4dGJ5OTBJUWdJQStaS1NrdVR2Nysvc01rb1ZRUUVBQUFES2pJaUlDTVhGeFRtN0RBQjNrTGk0T0VWRVJGeDc0bTJFb0FBQUFBQmxSbVJrcEJJU0VwU1ltT2pzVWdEY0FSSVRFNVdRa0ZEc2JpVzNJNElDQUFBQWxCbmUzdDRhTm15WVpzeVlRVmdBNElZa0ppWnF4b3daR2o1OCtBMzNQZm16WWRjREFBQUFsQ2xObWpUUmlCRWo5TUVISHlnOFBGd2RPM1pVWUdEZ0hmY1BmUUNsejJ3Mkt5a3BTWEZ4Y1VwSVNORElrU1BWdUhGalo1ZFY2Z2dLQUFBQVVPWTBhZEpFMGRIUmlvbUowZHk1YzVXY25Lek16RXhubHdYZ1Q4N0x5MHYrL3Y2S2lJaFFkSFQwSFJzd0VoUUFBRXBOcmtWS3UySlJPWGVUM0s5ak8rcXNIQ2tqeTZMeW5pYTUwRkFjd0UzbTdlMnQvdjM3cTMvLy9zNHVCUUQrVkFnS0FBQTN6SnhsMGJyZmN2VHo4UnpsV0NTVFNRcXA2cUtlOTdqSnYveTFuL2hQcFVucjltYnB3UGxjV1N5U3EwbHFYc2RWUGU5MWxiY2JpUUVBQU1DdFJGQUFBTGdobWRuUzdPMVpPbjNaWW94WkxOSytzN2s2ZFA2cVhtenRyam9WaXU2ZGUreWlSWFArZlZWWnVmOGJ5N0ZJOGNkeWREUWxWOE5hZThpTC8yOEZBQUJ3eTdEckFRRGdoc1FkekxZS0NRckt5cFZXN2NrdTl2eFYvOG0yQ2drS09uM1pvdThPNXR4b2lRQUFBQ2dCZ2dJQXdBMzU1V1FSVC9uL2xYVEpJbk9XL1dOWHM2WGpsNG8vLzVkVEJBVUFBQUMzRW9zNUFRQTNKRFhUL21xQ2ZDRlZYZjQvZTNjZUZ5c1ViYzRBQUNBQVNVUkJWRlgxUDM3OE5leWJJb283SW9vcmlncG11TytLVzUvUXRNeFNLeittZmsxVHlUVzNyRFJ5eVNXM2NxL2NGN0swTkRWeXd4VkZORTBGQ1JjV0YxeGdXR2ZtOXdjLzdzZGhGZ2JVU0hrL0g0L1BvNWw3enozM3pFQWZPdTk3enZ1TnRRcjJYYzNtOUEwdDk5UTZYQjFWTktwb1Rmc2ExdlJ0Wk1QR3M5bVk2dVZCbXZuK2hSQkNDQ0hFMHlVckNvUVFRanlSMGs2bWt3Mld0SWMzRzltdzRtUVd2LzZsNFhhcURvME83cWwxSElqT1p0R1JUSHpLVzlHNnV1a1NDZWI2dDlTZVBYdElURXcwT0o2WW1Nam5uMy9PK2ZQbm4vZ2VuMzc2S2ZQbnp5Y3VMczVrbStEZ1lBWU9IRmlvL2xOU1VnbzdOQUJXcjE3TjZ0V3JVYXZWVDlSUFhnOGVQT0RXclZ2Y3ZuMjd3TmNtSmlaeTkrN2RwenFlSjdGdjN6NSsrZVVYc3JQTmI1Y3ByT3ZYcjV2OS9YZ2FNak16MmJWckZ3OGVQSGltOXhGQ0NQRmlrMENCRUVLSUovS1NoK2svSlcycjIzRDh1cGFZZThhM0Z5U202UGo1VHcwZGExcGpaeUpXME1STS81YUlpSWhnenB3NWZQamhoMlJsNmUrQnVIcjFLbUZoWVV5Yk5xMVFFOTFjRHg0ODROQ2hRK3phdFl2TXpFeVQ3UklURTdsMTYxYUIrOSswYVJQdnZQTU9zYkd4aFI3ait2WHJXYjkrUGFtcHFTYmJwS2VuTTJ2V0xLS2lvaXpxTXlzcml4RWpSakJ3NEVBV0wxNWM0REdGaElUUXQyOWZMbHk0VU9Ccm40VkZpeFl4Yjk0OHN6L0R3dHF3WVFPREJnMWkxcXhaYUxYbXQ5czhpZVhMbHpOLy9ueSsvZmJiWjNZUElZUVFMejRKRkFnaGhIZ2liYjF0cUY3YStGUC8raFdzT0huRGZJNkJVemMwMkZ1cnFGM1dNRkpRdmJTS050NkYzeVdYa1pIQm9rV0xBQmc2ZENpMnRyWjY1MXUwYUVIMzd0MTUrUEFoSzFhc0tQUjlUcDQ4aVU2bm8zTGx5dFNvVWFQUS9SaWowV2c0ZHV3WUR4NDhZUHo0OFlVS05GaHE0OGFOSERod2dFbVRKbGtVTE5pOGVUUHg4ZkVBSEQxNmxMTm56MXA4ci9Qbnp4TVZGVVhUcGsycFY2K2UwVGJidDIrblU2ZE9GdjJ2ZS9mdWV0ZmV1SEdEQ1JNbWNPL2VQWXZIOUN3MWI5NGNLeXNycmw2OXlzNmRPNS9aZmQ1KysyMmNuSnpZdTNjdmx5NWRlbWIzRVVJSThXS1RIQVZDQ0NHZWlMVUtoalMxSXl4YXc4bnIyU1NuNVd3WGFPWnBqWnVUaW1TMStSd0RHaDA4eXREUnVMS0tXdy9oZnBvT04wY1ZUYXJZME5iYkd1c24ySG13Wk1rU2J0eTRnWk9URTFGUlVVWW52NW1abWRqWTJHQmpZNk1FRlV3SkNncWlTcFVxQnNmRHc4TUJhTjI2ZGVFSGE0SzF0VFhUcDA5bitQRGhKQ1ltTW5IaVJCWXVYSWlycSt0VHYxZi8vdjJKaVlraFBEeWNTWk1tTVhQbVRIeDlmWTIyalkyTlpjT0dEZGpZMlBEYWE2K3hhZE1tWnMrZXpUZmZmSU96czdQWisraDBPcFl2WHc3QXNXUEg2TlNwazk3NW1UTm4wcVJKRTBxVUtLRjgzd2tKQ1dSbFplSGg0WUZLcGY5TGNlUEdEZXpzN1BTT3paOC9uOGpJU01hT0hjdmN1WE1wVmFwVXZwOWZvOGtKYXVYdC8ybW9XclVxM2J0M1orZk9uYXhkdTVhMmJkdGFOS2JINWYyZThqTml4QWlMMnYzMjIyOEY2bGNJSWNTTFR3SUZRZ2doQ2kwekc4TGpOSnkra1pOL0lMZk00ZTFVSFRzdlpoUGdhVTFKQnhYSlpoSVNXcW5BeFU3RnZpdGE3cW9CVk54UncyOVhzamx6VTBPRGlsYTA4TExHMmE1Z2s3Y0RCdzZ3ZS9kdUFOUnFkYjVQY2ZmdTNadHZueTFhdERBSUZEeDY5RWdKRkhUczJMRkFZN1NVcTZzck0yYk1ZT1RJa2R5NmRZdkpreWN6Wjg0YzdPM3RuK3A5cksydG1USmxDcE1tVGVMczJiTjgvUEhIZlBIRkYvajQrT2kxZS9qd0lWT25UaVVqSTRPQkF3Znk5dHR2azVpWVNGaFlHRk9uVG1YV3JGa0dFL2ZIN2RtemgwdVhMdEdzV1RNcVY2NE01RXpTZCs3Y2lVYWpvV1RKa2dES2FnR0F2bjM3a3BLU3d1clZxL1g2MHVsMEJBWUdHdHh2d29RSmpCdzVrcmk0T01hTkc4ZThlZk53Y1hFeCsvbHpBd1ZXVnM5bXdXWC8vdjBKRHcrblc3ZHVacjhmYzZ5c3JKVHY3RW5kdUhFRG5VNlNoUW9oaERBa2dRSWhoQkNGY2o5Tng4cVRtY1EvTXQzbTcvdGFHbGF5SWl6YTlQYUQrdVd0eU5KQy9DTU44TDlnUUxZV0VsSjBKRnpSRVA2M2huZGVzcVdxbTJVVHVLaW9LT2JNbVFOQWxTcFZXTFZxbGNtMm5UcDF5cmVOT2Z2Mzd5Y3JLd3RmWDE4OFBUMEwxWWNscWxldnpvZ1JJNWd6Wnc1bHlwUlJKclZQbTYydExkT21UV1BreUpFa0ppYVNsSlNrRnlqSXlNaGd4b3daeE1mSDA2QkJBOTU4ODAwQVB2endRNjVldmNxNWMrZjQ3TFBQbURadEd0YldodHRKRWhNVFdicDBLYlZyMTlacnMzVHBValFhRGErLy9qcTFhOWZXdXlZOVBaMTc5KzRaWGMyUmxwYUdUcWN6MkZiaTd1N09yRm16R0RWcUZOZXVYZVBqano4bUpDUUVCd2NISWlNaldiQmdnVUZmdVVrTWh3NGRhblJWZ1lPREEwdVdMRkhlWDd4NGtaRWpSNXI4TGsxWnUzWXRhOWV1dGFodFNFZ0kvdjcreW5zWEZ4ZWp2NnZwNmVtRWhZWFJ1SEZqeXBZdGExSGZRVUZCWm5OV0NDR0VLTDRrVUNDRUVLSlExcDdPTmhza0FBaUwxdERmMzVZL0U3UWtwUm8rdVN4aHIrTFZlalljanRXZzBabGVNZkFvRTFhZXpHWlVTOXQ4cXlCY3VYS0ZxVk9uS29rTHRWcHR2aFVETEduajdPeHNkUEw0NjYrL0FpaDc1QzFaSHA1Zm01bzFhK3BOU0hNRkJnYmk1dWJHeXkrL0RFQjBkRFJEaHc3TjkzNlA2OWV2bjhHeHZFdlBYVnhjK1B6enozbnc0QUYxNnRSUmpqOTgrSkRKa3lkejhlSkZxbFNwd3ZUcDA1V0p2b3VMQzdObXpXTGt5SkdFaDRjemJ0dzRwazZkcXJkRklqczdtMW16Wm1Galk4T1VLVk9VYXc4ZlBzejI3ZHRwMUtnUmd3WU5NaGpmd1lNSDBlbDBlaFBtWExsVkU0eXRGcWhhdFNxVEowOW0wcVJKL1Bubm44eWVQWnNwVTZhUWxwYkc5ZXZYVFg1SE4yN2NNSHJjd2NGQjc3MjF0YlhKYlJZNm5VNnBNT0hrNUZUbzdRdzJOdm4vcDVwYXJXYnk1TWxFUlVYUnBVc1hSbzBhWlRSSUk0UVFRbGhLQWdWQ0NDRUs1ZnFEL0RPM1g3Nmo1Y29kRFNOYTJMTHJvb2FJV3hveU5XQ3QwdUZiMFpwWDZ0cWcxY0h2Vi9NdlI2Zk8wckgzaW9hK0RVMy82WXFLaW1MeTVNbW8xV3A2OSs3TjFxMWJ1WG56SmoxNzlqVGJ0eVZ0VnExYVpmQkUrOHlaTTBSSFJ3UC95MDlnN0tuMy9mdjNlZlRvRVZaV1ZrckdleHNiR3lwV3JHajBYaFVxVkRBNWp0d2dBZVFzUTg4dkgwQ3UzQ2ZIbGs1YUsxYXNxRGUrNjlldk0zMzZkT0xpNGloZnZqd3paODZrUklrU0J1UCs0b3N2R0Q5K1BPZk9uV1BZc0dGTW5EaFJ5WE93YU5FaXBjTEIyMisvYlhEUHMyZlBFaGdZQ0VDSERoMlVaSVJyMXF4QnBWTFJyVnMzamh3NWdyMjlQZDdlM2pnNU9mSGpqejhDNE8zdGJmUnpORzdjbU1HREI3TnAweVlsU05LMGFWT2orL0k3ZCs0TUdOK0dZaXk0VTZ0V0xVSkRRNDNlOThHREIvVHUzUnVBNzcvLzN1QzdLcWozM250UCtkMTY3NzMzOU02bHBLU1FuSnlNdGJVMUZ5NWNZUERnd1JiMVdicDBhVXFYTHMyUUlVT1VuQkZDQ0NFRVNLQkEvRXZvZERxdS9CbkZrZjE3T0h2OEtIZVRFcm1ibEVoVzF0TXZVU1dFK0dlVWRsTHh0cDhObnFWeXRndjA4cldoZTEwYjBySjBPTnFCTlNwc2JYSTJHM3pjd1k1Zi9zb20vRy96d1llSW05bG1Bd1huenAxRHJWWVRGQlRFa0NGRDJMcDFLMjV1Ymd3WU1NRGtOUXNXTE1pM0RZQ2JtNXZCc1I5KytFRjVuYnYwM2RpeThGR2pScEdjbkl4R295RXhNWkZhdFdvUkhSM052SG56Q3B6UTduSFZxbFV6T1ZITkszZWl1MkxGQ291WHBrUE8veitIaG9heWN1VktNakl5OFBUMEpDUWtCSGQzZDZQdHExZXZ6b0lGQzVnNGNTSzNidDFpekpneHRHblRoc0dEQjlPeFkwY3lNelBadDI4ZlhsNWV0R3JWQ29EdnZ2dU9hdFdxMGJKbFMrVTlRRXhNRERObXpPRDI3ZHNNR0RDQWF0V3E4Y2NmZitoOTc1Q1RmTkJjb0tkMzc5NTA2TkRCNk0vdzhjK3AwK2tzZW9KdmlZeU1ET1gxMDhnbFlXNEZSQzZOUm1OUnU3enlidHNvckZjRDZwUDY2TUZUNlVzSUlVVFJra0NCS0hKbmpoL2htOW1mYytYUEtHenQ3S252OXhLTkFwcmpWc1lkVzd1bm02aExDUEUvNnhiUGUyWjlsM2FDa1Mxc3NiRlNzZStLaGxNM3NybVhCdG84dXcvc3JjR3psSXJXMVcxNHJiNHRsVXRxMkJwbGVuV0Ixc3oyQklDMzNucUxTcFVxMGE1ZE8rV1lpNHNMUFhyME1Ibk5nZ1VMOG0xanpJVUxGNGlNak15MzNZMGJON2h3NFFKOSt2VGg0TUdEQUxSczJaTExseSt6Yjk4KzVhbXpNUXNYTHVURWlSTUd4MWV1WFBsVUV4bWVPWE9HTDcvOFV1K1l0YlUxMzMvL1BXZlBubVhwMHFYb2REb2FOMjdNcEVtVGxHU0RwbFNxVkltRkN4Y1NFaExDeVpNbk9YandJTzNhdGFORml4YjQrdm9xZ1lMYzRNeDMzMzFIOWVyVjlkNC9mUGlRano3NmlKU1VGQ1ZoSXVROHhhOWF0U3BaV1ZsWVdWbmg0ZUhCNjYrL25tOVpTbk5CQXNpcGZnRlBiOUtjR3lpd3NySXFkT0xDeHhsYkFSRVZGY1c0Y2VQdzhQQmczcng1SmxjdC9Qbm5uNHdiTjQ2U0pVdnl6VGZmNUp2VXNiQWFOVzNLMldQSG5rbmZlVWxBUWdnaG5pMEpGSWdpazU2V3hyeXA0eml3S3hUdk92V1lNbThwQWEzYjQrRGtWTlJERTZKWWVGYUJBaFh3emt0MnBHVEFxbE1aM0ZPYmJwdWhnU3QzZFZ5NW0wVkFGV3RlODdVaEtVWEh3V3VGVDlUM2VKQUFjcDdFNXBjVHdKSTJqMjg5ME9sMGZQUE5OeGFOSnplSFFZc1dMWlJBUWZ2MjdWbTllalUvL3ZnanZYcjFNcGxsLy83OSt5UW1KaG9jejkyK2tPdnUzYnNzWDc2Yzk5OS8zK1NUZm5NeU1qSzRjK2VPM3JIY01mbjUrZkhXVzI4Qk1HREFBSGJzMkFIa0pNSXpOZTdzN0d4S2xpeko1NTkvem80ZE83aC8vejR0V3JRbzBKaEtsaXpKbENsVFVLbFVQSHo0a1AzNzk5T3laVXVhTjIvT2tpVkxTRXhNZktwbC9YSnpXanlOU1QzOEwxRGc5SXorcHQyNGNZUHAwNmVUbloxTi9mcjFpWTJOcFc3ZHVnWXJJbUppWXBnNmRTcVptWm1NSHovK21RVUpBRDVac09LWjlaMVg4TURYaVR3Wi9vL2RUd2doaWhzSkZJZ2ljVGNwa2NuLzl5N1hyMTFsN09kejZmUnE3MmRXamtvSThjL3lxMnlObXlOOGRTalRiSkFncitQWE5aUjBnTTYxYkRoOVEwdHExdE1wMiticTZtcjJxZjNLbFN2emJRUG9iUkhZdTNjdmYvNzVKeDRlSHFqVmF1N2R1MmYwbW95TURQYnUzWXVibTV0ZTVZRHk1Y3ZqNysvUDZkT25DUXNMbzMzNzlrYXZuenAxcXZKYW85SFFwVXNYbyswMmJkckU3Ny8vamxxdDVyUFBQalA3T1l6SnUyYy9iOUJrNE1DQnl1dWxTNWNDMEtOSEQ2T1Q2dnYzN3pOanhneXFWcTNLaHg5K1NLOWV2UW84bmx4K2ZuNUFUaFdDNk9obzFxOWZYNkJ0RTdudTNidEg2ZEtsemJiSlRUeVlOMkZoWWVVR0NsSlNVaXhLY1BtNDc3Ly9udkxseTV0dGs1YVdSdGV1WFltSWlHRFhybDM4L1BQUDJOdmJVNzkrZmZ6OS9XbllzQ0ZIamh4aHk1WXRXRnRiTTIzYU5CbzJiRmpvenlPRUVLSjRrVUNCK01lbHA2WHg4YkIzZUpCOGx3WHJRL0d1N1pQL1JVS0k1NFpmSld1T3hHb0xGQ1RJZGVCcU5pMjhyR2xRU1VYNDMwOG5VRkN5WkVuNjl1MXI4dnpLbFN2emJmTzR0TFEwVnF6SWVYSTZZc1FJNXMwenZUSWpORFNVNU9SazNucnJMWU1FZ2oxNzl1VDA2ZE9zV2JPRzFxMWJQOUhlK0lFREIzTHc0RUdPSHovTzNyMTdsYVI4LzdSVHAwNHhkKzVjN3R5NVEzUjBORDE3OWpSWk1qSXNMSXl3c0REbC9mNzkrOW0vZjc5QnU4VEVSS0tqby9IMjlpNVVrQ0F6TTVQMzNudVBMbDI2TUdEQUFKTlArSE9yWGxpYUhESS91Y2tqYld4c0xFNWttSnljYlBFWWF0YXNTYzJhTllHY2FoUVJFUkVjUG55WWd3Y1BjdnIwYWIyMkhUcDB3TXZMcXdDakYwSUlVZHhKb0VEODQrWk5IY2VOMkdnSkVnanhndkp3VmJIclV1RzJEbWgwS2k0a2FLbGF5aXJmeElhV1NrNU9adEdpUlUvY0JxQkxseTdVcUZFREp5Y25talp0YXJSY1h5NjFXczJtVFp1d3RiWGwxVmRmTlRnZkVCQkE5ZXJWaVltSlllUEdqVWFyQUZqSzJkbVpJVU9HTUhQbVRKWXRXMFpBUUlCZVdjSm5MVGs1bVZXclZpbmJMR3JVcU1HVUtWT29WS21TeVdzc1NXWUk4TWNmZndBNXBTRHpQcG5QKzc1S2xTb0d5U1FqSXlOSlRVMWw1ODZkOU8vZlA5K24rekV4TVNiYnBLZW5LK2Y4L1B3TThqbzhMaUVoQWNqNU9VK2ZQdDNzUFNFblVKR2JrTkdTN1FwcXRacnIxNi96OTk5L2MrWEtGUzVkdXNTVksxZlE2WFNvVkNwOGZIeXd0YlhsL1BuejdObXpoejE3OWxDK2ZIa2FOMjVNa3laTjhQUHplMnBCRVNHRUVDOGVDUlNJZjFUOHpUZ083QXBsN09kekpVZ2d4SE5PQlJoNzV1OXNCM2RTQzc4YTRHNGExQ2hqUEdtaHMxM0JhOUducEtTd2MrZk9KMjREVUw5K2ZXcldyTW1nUVlONDZhV1h6TFpkdjM0OWp4NDlvbXZYcmlZVDZmMzN2LzlsMHFSSi9QREREd1FFQkNoUGlBdWpYYnQyL1BUVFQwUkZSYkY4K1hMR2pSdFg2TDRzcFZhckNRME5aZE9tVGFqVmF1enM3T2pYcng5dnZQRkd2aXNrOGt0bUNEbTVJSGJ0MmdXQWg0ZUhzaXJqMXExYmFEUWFnMUtVeHNwTjVpYUREQWdJd05uWjJXajVTc2g1S3YvZ1FVNkN2TEpseSthN0JhRmN1WEptei8vOTk5OEFab01sajh0ZGdlRG82R2h5Szk2U0pVdTRmUGt5OGZIeEJ0dGRuSjJkYWRLa0NmNysvalJ2M2x6WnVwQ2Ftc3FwVTZjNGZ2dzRKMDZjWVBmdTNlemV2UnNyS3l2ZWVPTU5nMUtMUWdnaEJFaWdRUHpEVGg4NWhIZWRlblI2MWZ4ZVlDSEV2OStNUUR0aTcwSE1QUTFKS1RydXFiVWtwNEdWQ3JLZllERkFsa2FIdFpVVjFpb280YUNpckJOVWRiT21XbWtWTmR3TG5zdkUyRlBtSjlXNmRXdXo1OCtmUDgvbXpadXhzYkhoOWRkZk45bXVTWk1tTkcvZW5LTkhqekpqeGd3V0wxNmNiMFVCYzRZTkc4Ync0Y1A1N2JmZkNBd01mS1o3MHRldVhjdnUzYnVWSmZ2Tm16Zm4vZmZmcDNMbHlrL3RIcWRPbmVMV3JWdlVybDJicjcvK1dqbis5dHR2azVpWW1PL1BWYWZUY2VUSUVRQWxENFNwYTJiT25NbnZ2LzhPNUFSZEJnOGUvRVJqUDN2MkxBQzFhOWUycUgzdTkyZ3UyYUNqb3lNWEwxNmtmUG55TkduU2hLcFZxMUtqUmcxcTFxeEpsU3BWbEVCS3AwNmRsTjk3WjJkbjJyUnBRNXMyYmRCcXRadzdkNDdEaHc5ejlPaFJtalJwOGtTZlVRZ2h4SXRMQWdYaUgzWHZkaUxESjA2WHhJVkN2QUFjYlZUVUxRZDF5ejM5UHlYVjNWUjgwYzJlZ3E4ZjBEZHAwaVN6eTZzZm4xQTlMV3ExbWkrKytBS2RUa2UvZnYzdzhQQXcyMzdVcUZGY3VIQ0JoSVFFSms2Y3lPelpzd3VkS2I5bXpacTBiZHVXK1BoNHlwUXBVNmcrTExWNTgyWUFHalZxeEx2dnZxdVhyTkVTc2JHeHJGdTNUbmtmRXhPajl4NXlNdnZiMmRrcFMvSUw2cSsvL3VMMjdkczRPVGtSRUJCZ3NsMUdSZ1luVDU3RTN0NGVXMXRiZnY3NVoxNTc3YlY4RXlDYWN1M2FOZUxpNGxDcFZCWUhheDQ5ZWdSZ05wL0IyMisvVGYvKy9RdWR6OExLeW9wR2pSclJxRkVqaGc4ZmJwQTNRd2doaE1nbGdRTHhqN0t5dGlHZ3RmSHMza0lJa2V0SjVpK3paODgyT0phN3o5Mll1M2Z2R3IzR0dCOGZIN3AzNzI3eWZIWjJOak5uemlReE1SRlBUMC9lZlBQTmZQdDBjM05qMHFSSlRKbzBpY3VYTHpONjlHZysrK3l6QWlYdXk5MlhEamtKRnAyY25MQzJ0cmI0K3NKbzE2NGRmZnIwTWJ0ZFl2bnk1Zmo3KzlPNGNXTWxRSnllbmc3a0JBcGlZMk9WdHRldVhlUGF0V3Q2MS9mczJaTTJiZG9VT3QvQzRjT0hnWnpWRHViS0h1YXVqR2pkdWpXMWE5Zm0yMisvNWV1dnY5YXJPbEVRdWR0WUdqUm9vRmN0dzV5SER4OEN4Z01GR1JrWkRCczJyRUJqaUkrUEw5QzJnazgvL2ZTcHJnWVJRZ2p4ZkpOQWdmaEhsYTlRQ1lkblZGTmFDQ0VncDNSaFFhalZhb3V2MFdnMEpnTUZPcDJPa0pBUWpoOC9qcTJ0TFdQSGppVStQcDVwMDZZcGJlN2N1UU5nTUlHYk9YTW1ZOGFNWWM2Y09jVEV4REJzMkRBbVRacGtObGxpcm4zNzloRWRIYzJRSVVNQTgwK2tuNmFQUHZySTdPUWJjaWJnVzdkdVpkV3FWVXB1Z053eWhLKysraW9mZlBBQmtMT3lvME9IRGt5WU1FRjVENGJmVXk1VDN5UEFpaFVyc0xLeVFxZlRLVlVVMnJWclozS01kKy9lVlZZeUJBVUZVYWRPSFhidTNNbWhRNGZZdm4xN2djczczcng1azE5KytRV0FidDI2V1h4ZGJxREEyTllUclZiTDlldlhDelNPN096c0FsMlRsWlZWb1A2RkVFSzgyQ1JRSVA1UnprK3c5MVlJOGZ6d0thZml5aDBkV1FYTVZlQnNxOExMN2NtMkp2MzIyMjhtenoxNDhJQjU4K1p4OU9oUmF0YXN5WlVyVnloUm9nUzJ0cllrSnlmVG8wY1Azbi8vL1h3VDJSbVRXKzVQcFZJeFljSUU2dFNwUTNSMHROSEpXdDVqV1ZsWmRPN2NHVnRiVzJiUG5vMU9wNk5DaFFwbTc2ZFdxMW04ZURGNzkrNTlvaVNJbG9pTmpVV24wMUd0V2pXTHI4bkl5RUN0VnFOU3FaVEVlcER6cEJ1d2FHdEVmaE5kWStkMXVweEVtbWZQbnVYT25UdTR1TGlZRExoa1ptYnl5U2Vma0pLU1FwTW1UZkQxOVFVZ09EaVlpUk1uc216Wk1weWRuUWtNRE14M3JKQXpvWjg3ZHk0YWpZYXFWYXZTdG0xYmk2NkQvNVZHTkxaNnd0SFIwZXp2dFU2bkl5d3NqRFZyMXBDVWxFUjJkalkyTmpab05CcXFWYXZHa0NGRExBbzZDU0dFRUxra1VDRCtVWTZPc3BwQWlPTGd2U1oyWkdzZ0psbkw5ZnM2Ymp6UWNUZFZ5NE4wU00vV29RUHNiY0RSVmtWWkp4VWVwYXp3Y3JPaVpoa1ZOczlveGZ5UkkwZFlzR0FCeWNuSkJBWUdNbkxrU0xwMzcwNnBVcVVJQ1FsaDJyUnAvUFRUVDV3NmRZb1BQdmlBbDE5K3VVRDl0MnZYanN1WEwxTzJiRmtsMmFHM3Q3ZmVCQzgzQ1orcFNWKzdkdTN3OFBBZ1BUM2RJRnQrN2dRWUlDb3Fpb1VMRjVLWW1JaU5qUTF0MnJRcDBGZ0w0dWVmZjJiWnNtVUVCd2NYS0ZCdzgrWk5BTnpkM2ZWV0h1UnVMOGd2RUFLbWd6NzVmWStBVXFxeFJZc1dSdmYwWjJSa01IWHFWQzVldklpTGl3c2pSNDVVenZuNStURjgrSEFXTGx6SW5EbHppSStQWitEQWdmbnU2Vit4WWdWUlVWRUFEQjA2dEVENWVITExLUlprbTBWNmVqcjc5dTNqeHg5L0pEWTJGaDhmSHo3NTVCTUdEeDVNeFlvVkdURmlCTE5uejJiOCtQRTBhdFNJb0tBZ21qVnJKbm1DaEJCQzVFc0NCZUlmWmZXTTk4d0tJZjQ5Ykt5aGxyc1Z0ZHlMZGh5WEwxOW0yYkpsUkVWRjRlTGlRbkJ3TUYyNmRORnJVN1pzV2I3NjZpdVdMRm5DN3QyNytmampqL0gxOWVXZGQ5NmhRWU1HRnQ4cmQvbi9rekMxT2lBcEtVbDVQWG55WkhRNkhWNWVYa3lZTUFGdmIyK3pmZWFXL1FQeVRZU1hrWkVCNUFRbXBrNmRTbmg0T0RZMk5zcVdCcFZLaFU2bkl5c3J5K3pXZzVpWUdBQThQVDMxanA4OGVSS0FPblhxbUIzSGszanc0QUVIRHg0RU1CcEV1WG56SnA5ODhnblhybDNEMnRxYWlSTW5HZ1F1WG5ubEZXN2Z2czJHRFJ2NDRZY2ZPSDM2TktOSGo2WjY5ZXBHNzdseDQwYTJiTmtDd0gvKzg1OTh5MmMrTGpzN1c2bVNrRjhBUmFQUkVCRVJRVmhZR0VlT0hDRTFOWlVLRlNvd2Z2eDRPblRvb0JmTThQUHo0OXR2djJYRGhnMkVob1p5OXV4WjNOM2RhZFdxRmMyYU5jUFgxN2ZRaVJHRkVFSzgyT1N2Z3hCQ2lCZU9WcXNsUER4Y21Sd0J0R3JWaWc4KytNQmtKbnQ3ZTN0R2p4NU51M2J0K09xcnI0aUtpaUk0T0Jndkx5KzZkZXRHcTFhdGNIY3Z1cWpIaVJNbmxOYzZuWTZ1WGJzeWZQaHc3TzN0OWRyZHZuMmJSNDhlNGVMaWdyMjlQWm1abVh6Ly9mY0FPRGc0NE9ibVp2WStWNjVjVWU0UkhoNU9sU3BWbURoeG9oTEFjSE56NDk2OWUwcGxnTHdUVFoxT1IyeHNMT3ZYcndkeUpxdTVIajU4eU1tVEo2bFlzU0lWSzFaVWpuZnUzRm1wbXBDYi9kL1cxdGJ5THllUE8zZnVVTHAwYWRScXRkNzlOUm9OTzNic1lNMmFOV1JrWkdCalk4T2tTWk5Ncmg1NTc3MzNxRnk1TXZQbnorZlNwVXNNSFRxVWR1M2EwYnQzYitYNzBPbDBMRjI2bEIwN2RnRGc3Kzl2TlBGZ2JHd3NDUWtKdUx1NzQrYm1ob3VMQzNaMmRpUWxKYkY2OVdxU2twSlFxVlI2NDgxMSsvWnRUcHc0d2VuVHB6bHo1b3hTU3RIVDA1UEJnd2NUR0Job2NzTHY3T3pNZi8vN1gzcjI3TW5XclZ2NTlkZGYyYkZqQnp0MjdNRFIwWkZhdFdwUnAwNGQyclJwODh5M3NBZ2hoSGgrU0tCQUNDSEVDK1BVcVZNY1BIaVE4UEJ3N3QrL0QwRERoZzBaT0hDZ3N2ODhQNDBhTldMRmloWHMzcjJiVFpzMkVSc2J5NUlsUzFpeVpBbGVYbDRNR3phc1NQWjdIemh3QU1pWlFBY0hCOU9oUXdlajdjNmNPV095aWtQSGpoM3p2Yy9XclZ1VjF6MTY5R0RvMEtGNndZaUFnQUIrK2VVWFZxeFl3WW9WSzh6MjVlN3VUdWZPblpYMzMzLy92WktQNFhHdFdyWGkxMTkvSlNvcWl1am9hSUFDYlhQSXk5dmJtOVdyVnhNVkZhVk1vS09pb3Bnelp3NjNidDBDY2dJZVU2ZE9wWDc5K21iN0Nnd014TVBEZ3psejVuRGp4ZzBPSERqQWlSTW5XTEZpQmRuWjJZU0VoQ2piRFJvMGFNQzBhZE9NVHRwdjNyeko5T25UemQ2clc3ZHVldmtjY21rMEdyWnMyY0xObXpleHNiR2hlZlBtZE8vZW5TWk5tbGhjNHJCTW1USU1HVEtFZDk1NWh3TUhEckIvLzM3T25UdEhaR1FrcWFtcDlPM2IxNkoraEJCQ0ZBOFNLQkJDQ1BIQ3lNMDRiMnRyUyt2V3JRa0tDckk0UVBBNFcxdGJYbjMxVmJwMTY4YStmZnZZczJjUEZ5NWM0T0hEaHdaTDVtMXRiWi9vNmJlbFB2bmtFeVpPbk1qNzc3OXZObEJSdFdwVlpYc0E1R3dWS0ZldUhHM2F0S0YvLy83NTNxZGZ2MzVFUmtZeWN1UklvOVVDM24vL2ZTQW5JSkg3OVA5eEtwVUtOemMzNnRXclI3OSsvZlJXTU5TclY0OWp4NDdSczJkUHZXdWNuSndJRHc5SHE5WGk3T3hNKy9idHpaYWh0SVNkblIyTkd6ZFczbnQ0ZUNqYktscTNiczNJa1NNdHpnZFFyMTQ5dnYzMlc3WnQyOGFHRFJ1WU5Ha1NaY3FVVVlJYkFCMDZkQ0E0T05qazc0S1hseGRPVGs2a3BhWHA1WnVBbkx3RVBYcjBNUG56cVZDaEFsOTk5UldIRGgxNm9uS1JrTE55cG12WHJuVHQycFhrNUdTT0hEbENpeFl0Y0hGeEtYU2Z6N08wdERSQ1EwTTVmdnc0Q1FrSlN2bE9VYnc0T0RoUW9VSUZBZ0lDQ0FvS3d0SFJzYWlISkVTUlU2V2twT2p5YnliRWsrdm9VNFdHVFpveGQrM21vaDZLRUlLY2Z5ZkQvNzVYMU1ONDZ2YnYzMCtUSmsyTWxwbkxLemc0bUhMbHlqRisvUGg4MjhiSHgvUHc0VU5xMTY3OU5JWlpLRHFkenVJbnlEcWRUbWx2NlRXNTFHbzFUcytvbEcxR1JvYkJkb2xjbG42K3YvLyttK3pzN0h4ek0rUjEvdng1c3JLeWpDN3Z0MVI2ZXJwZVZZeXRXN2ZpNnVxcWxIVE1qMDZuSXlNamc0eU1ETEt6czdHMXRhVkVpUklGL2htWmMvRGdRWnlkbmZVQ0pjOWFzNnFsMmZkbndVbzRQb25nZ2E4VGVUTDhpZTRaR1JuSm9rV0w4UGYzcDBPSERuaDZlc29Fc1poS1Mwc2pMaTZPL2Z2M0V4RVJ3WWdSSTJqWXNHRlJEMHVJZjRTTGk0dlJQMEFTS0JEL0dBa1VDUEh2OHFJR0NvUVEvN3puTFZBUUdSbkovUG56R1RObVRLRldIWWtYVjFSVUZQUG16V1AwNk5FRlNtWXJ4UFBLVktCQTZ1TUlJWVFRUW9oaUl5MHRqVVdMRmhFY0hDeEJBbUhBMTllWE1XUEdzSERoUXRMUzBvcDZPRUlVR1FrVUNDR0VFRUtJWWlNME5CUi9mLzk4RTFtSzRzdlgxeGQvZjM5Q1EwT0xlaWhDb0hzMkJBQUFJQUJKUkVGVUZCa0pGQWdoaEJCQ2lHTGorUEhqSnF1R0NKR3JRNGNPSEQ5K3ZLaUhJVVNSa1VDQkVFSUlJWVFvTmhJU0V2RDA5Q3pxWVloL09VOVBUeElTRW9wNkdFSVVHUWtVQ0NHRUVFS0lZaU05UFYycUc0aDhPVG82U3JsTVVheEpvRUFJSVlRUVFnZ2hoQkFLQ1JRSUlZUVFRZ2doaEJCQ0lZRUNJWVFRUWdqeGZQbi9WYi9WcVNsRk93NGhoSGhCU2FCQUNDR0VFRUk4VjF4S3VnSnc3ZktsSWg0SkhEdDJqRysrK1FhdFZtdnhOVHFkanVYTGwzUGd3QUdqNXk5Y3VNREdqUnZSYURRRkhrOUVSQVFiTjI0MGVtN2p4bzFFUkVRVXVNOW42ZlRwMHd3YU5JakV4RVNMcjNuMDZGRytiZmJ1M1V0a1pPU1RERTJJWXMybXFBY2doQkJDQ0NGRVFWVDJyQWJBc1QvMlU4L3ZwU0lkeTRVTEY5aTllemYvL2U5L0xiN210OTkrNDVkZmZxRmN1WEltKzl5NGNTTzlldlhDMnRwYU9SNFZGVVY4ZkR5ZE8zYzIyZmVaTTJmNDZhZWY2TnUzcjhHNWpSczM4c29ycitEdjcyLzAyci8vL3B2bzZHaUxQNGN4M3Q3ZVZLMWExZUwybXpadHdzdkxpL0xseTF2VWZzT0dEZXpkdTVmUFB2dU15cFVybTJ5M1pzMGFBZ0lDYU5pd29jVmpFVUw4andRS2hCQkNDQ0hFYzhYaC8xY3QyTHhxR1cyNzlNQzdUcjJuZm85ZHUzWngvLzU5aytmZmV1c3RBTFJhTFNxVkNpc3J5eGJxSmlRa3NIcjFhdno5L1FrS0N1TGh3NGQ4OTkxMzlPelprMHFWS2htOTV0S2xTMnpZc0lISXlFaGNYVjFwMGFJRjF0YldIRHAweUtCdFhGd2NrQk9NTUNZdUxzN291VTZkT25IcTFDbSsrKzQ3aXo2SEtmMzc5MWNDQmIxNjlUTFpidnYyN1lTRmhYSDU4bVVBZ29LQ0ROcE1uVHJWSUtnUkVCREFUei85eEpRcFU1ZzVjeVlWS2xRdzJyOVdxN1g0WnlLRU1DU0JBaUdFRUVJSThWenlydTNEdUVIOStIRHFURm9IZG4rcWZlL1pzMGVaZEJ1VEd5alFhRFI2VC8zTnljek1aTTZjT2JpNnVqSjY5R2hVcXB4a0M2ZE9uU0k2T3BxUWtCQnNiVzJWOW9jUEgrYlhYMy9sOHVYTHVMcTZNbURBQUxwMjdZcWpveU5KU1Vrc1hyelk1TDFNbll1TWpEUzZKTDlUcDA3SzY5RFFVSVB6VjY5ZTVhT1BQaUlrSklUYXRXc2I3VHZ2WkgvMDZOSEt0VHQzN3VURER6OVV2cXRIang2eGR1MWFPbmJzU051MmJaVnJkRG9kOCtmUEp6VTFsU3BWcWhqY28zcjE2a3lZTUlGUFB2bUVxVk9uTW12V0xNcVVLV1BRVHFmVFdmeHpFVUlZa2tDQkVFSVVVNDVPVHFTbHB1TG83RnpVUXhGQ1BNZlNVbE54Y0hJcWtudC84ZTMzTFB6MFkyYU1Ib3BuOVJyVTlQR2xVcFdxcVBKNWtyeHU4VmYwZlB0ZFNyaVdNdGxtNGNLRnl1dWdvQ0M2ZGV2RysrKy9EOERaczJmNTRZY2ZBUGpycjcvUTZYVEsrN3phdEdtRGg0Y0hxYW1waElTRWNPdldMVUpDUWloUm9nUUFOalkydlBIR0d5eGJ0b3kxYTlmcWJXRll1SEFoVmF0VzVmLys3LzlvMjdZdGRuWjJIRHAwaUFZTkdsQ3VYRG1qRS9xVksxZnkwMDgvR1QwWEZCVEVLNis4d3FCQmc4eCtQd0NwcWFsNjc5UFQwNVYvNWoxbmIyK1BqWTNodEtKVnExWUF4TVRFVUtWS0ZiMkF3S3haczBoTFM2Ti8vLzY0dXJvcXgzLzk5VmZ1M3IzTDBLRkRLVnUyck5HeE5XalFnQ0ZEaHJCcTFTcmk0dUtNQmdxeXM3TWxVQ0RFRTVCQWdSQkNGRk1WcTFRbDV2SWw2dmsxTHVxaENDR2VZekdYTDFHNWlsZVIzTHRrS1RjbXoxMUMyNjZ2OFBPbTd6bHlZQS9wYXJYWmExeHFOV2JkNG5sMGZLV24yVUNCT2VmT25XUDc5dTE2eDdaczJXSzBiZDI2ZGZIdzhHRGZ2bjJjTzNlT2tpVkxFaElTd3FOSGowaEpTZEZMV0xocjF5NmFOV3Vtdko4K2ZUcU5HalhTNjIvVnFsWDQrdm95WnN3WTVWaE1UQXczYjk2a1ZhdFdlSGg0NE9mblozUXNmbjUrZUhoNFdQUVpjMWRNNURWdDJqU0RZeU5IanFSOSsvWW0renAzN2h4MTZ0UlIzbS9kdXBYang0L1RzV05ISGoxNnBDUW5URTlQWjkyNmRWU3ZYcDM2OWV0ejQ4WU5BTXFWSzRlZG5aMWVuNTA3ZDZaSmt5YTR1YmtaM0UrbjA2SFJhR1RyZ1JCUFFBSUZRZ2hSVExWb0g4alBtNytYUUlFUTRvbjh2UGw3bXJjM25WenZuOUN5WTFkYWR1eHFVZHVnb0NEMi9YbjlpZTQzWU1BQUJnd1lBTUNoUTRlWU8zY3VYMzc1SmJWcTFWTGFoSWVINjIwbGFOMjZOVkZSVVpRcVZZcVNKVXZpNnVwS2lSSWxjSFYxeGNYRkJWdGJXNlpPbmNxV0xWdW9WeThuNTBMZHVuWDE3cHVkbmMzOSsvY045dVh2M3IyYmZmdjJjZlRvVWY3di8vNlB3TUJBb3FPanVYNWQvM08yYWRNR2dMQ3dNQURLbHk5dmNJOWNxMWV2MW5zZkd4dkxKNTk4d3BRcFU2aGV2YnJlT1djeks5T1NrcEtJam82bWQrL2VRTTVLaFo5Ly9obGZYMS8yN2R2SHZuMzdESzZKaVluaGd3OCtVTjdQbWpVTGQzZDNIang0b0J4emMzTXp1cElBSUMwdERhQkFsUlNFRVBva1VDQ0VFTVZVbi9lR01EaW9NeEhIRHVQZnRHVlJEMGNJOFJ5S09IYVlZd2QvNTl2UXZVVTlsQ0tUT3lsMWNIRFFPNTZkblEyZ0JBcmMzTndZTzNZc0dSa1pKdnNhTzNZc2RlclU0ZURCZzBCT2pvTGNGUVZhclpaRGh3NmgwK253OHZMU3UrNkREejZnV3JWcXJGNjltZzgvL0pDUWtCQU9IanpJanovK2FIYnNuVHAxTWhrb2NIWjJKaWtwU1htZnUvVWdMUzNOWU91QnNhZjZ1UTRmUG94S3BjTGQzVjFaSWZEbGwxL2k0dUpDdjM3OStPcXJyNmhXTGFlS1JWQlFFTU9IRDFmeUpkeTRjVU1KR0d6YXRFa3ZxTkNyVnk4bFdKTlg3dmh5N3llRUtEZ0pGQWdoUkRIbDVPeEM4SXd2bWY3aEVLWXZXQzdCQWlGRWdVUWNPOHowRDRjd2J1WThISjJLYjY2VGxKUVV3UENwZXU2V2dzZVRFMjdkdXRYa0ZnV0FQbjM2MExCaFExcTJiRWxZV0JpTEZpM1NPMjlsWlVXTEZpMTQrZVdYQWJoeTVRcGx5cFNoZE9uU2RPL2VuZXJWcTNQOCtIRzl2ZjNHY2hVQTlPelpFeWN6dVNXaW82T1pPSEdpd2ZFNWMrWVlIRE4xRDUxT3gyKy8vWVpPcDJQczJMSEs4ZFdyVnh2TmFXRE9HMis4UVpjdVhRRDQ2S09QekxhTmo0OEhjbFlVUEh6NGtKSWxTeGJvWGtJSUNSUUlJVVN4NXQrc0pXTS9uOGVNTWNOcDFxWTlQVjUvbStxMTZraUNReUdFVVdtcHFjUmN2c1RQbTc4bi9JOERqSnM1RDc5aUhtUk1UazVHcFZKUnFwUit2b09zckN4QVAxQ1FhOXUyYlFiSFhudnROZVcxZzRNRE0yYk1JQ3NyaTh6TVRBQlVLaFdPam83S0JEc3pNNU12di93U3RWck40TUdEYWR1MkxYWHIxalc1UXVCeEdSa1o2SFE2WEZ4Y1RMYXBXN2V1WGdEQWtxb0hlWjA0Y1VLWnRJZUdocEthbW1xUSt5QXBLVW52TzBwT1RsWldBankrb3FGczJiSW1reHZtOWZpV2l6Ly8vSk9tVFp0YWRKMFE0bjhrVUNDRUVNV2NmN09XZkJ1Nmx5MnJsak5yL0lmY3ZCNmJiekl3SVVUeDVPRGtST1VxWGpSdjM1bHZRL2ZpNUd4Nm9sbGMvUDMzMzdpN3V4dGsyTThORk5qYjJ4ZTR6KysrKzQ3dDI3Y1RHaHFxdDZWQnA5Tng3Tmd4WG43NVplenM3Smc1Y3liejVzMWovdno1bkR0M2pwRWpSMXJVZis0cUNIT0JncnpMOW0vZnZxMzhNKy9xQ1dkblo0UHRCenFkamkxYnRtQmxaWVZXcXpWNW4xbXpadW05WDc5K1BldlhyOC8vUTVnUkdSbEp1WExsS0ZteUpNZVBINWRBZ1JDRklJRUNJWVFRT0RtN01IQkVNQU5IQkJmMVVJUVE0cm1SbFpYRjVjdVg4ZmYzTnppWG00c2diN1orMEY4OVlBbXRWc3VSSTBmWXNtVUxjWEZ4REJreWhLNWR1MUsyYkZrKysrd3oxcXhaWXpaUFFGNEpDUWtBQnFzZ0h2ZDRNc0hIR2R0NkVCZ1l5TEJody9TT0hUcDBpS3RYcjlLNWMyZjI3alhNWWFIVDZZQ2NFcENlbnA2QStSd0YrZEhwZEtoVUt0TFQwemwzN2h3dFc3YWtkT25TL1B6eno2U25weHZra0JCQ21DZUJBaUdFRUVJSUlTeWdWcXY1ODg4LytldXZ2M2pycmJjNGVmSWs2ZW5wQlE0VUxGMjYxT0JZM29rMjVEejVQM0RnQUx0MjdTSXhNUkVQRHc5R2poeXBWQzhBc0xhMlp0Q2dRV2cwR3I3NjZpdjY5T2xqVUFMeHlwVXIvUExMTDdpNnVtSnRiYzNodzRleHM3UER4OGZINUdmTm0zZkEyTmFEaXhjdk1uSGlSRXFVS0dGd2ZlWEtsYWxidHk3ZHUzYzNHaWpJL1g0S3MrTGljWm1abVN4YXRJaStmZnRTdVhKbERoNDhTSHA2T3MyYk42ZHMyYkpzM3J5WjMzNzdqVmRlZWVXSjdpTkVjU09CQWlHRUVFSUlJWXg0OE9BQkZ5OWVCT0QzMzMvbmwxOStRYWZUWVcxdHpldXZ2ODZPSFR1d3Q3ZW5XYk5tQnRlYW13aFhyRmpSb3Z1LysrNjdaR2RuNCt2cnl6dnZ2RVBUcGsxUnFWUkcyKzdaczRjLy92Z0RkM2QzK3ZmdnIzZk94Y1dGMzMvL1hYbUs3Kzd1enFoUm8zQjFkU1VpSWdKWFYxZTh2YjB0R3BOV3ErWE9uVHU0dUxodzRjSUZBRXFYTG0zUXp0dmJtODgvLzV4YnQyNFo3U2M1T1JtQWUvZnVLZHMwY284YnkxRmd6TjI3ZDVrMWF4WnhjWEc4K3VxclpHVmxzVzNiTmlwV3JJaWZueDhxbFFvZkh4KzJiOTlPaHc0ZHpDWnZGRUxvazBDQkVFSUlJWVFRZVh6d3dRZktoRldsVWxHaFFnVWFOR2hBZ3dZTjhQSHhJU3dzakN0WHJoQVVGR1N3Wng5eXlnaGFXMXNiemU0ZkZCUmswUmg2OU9oQllHQWdGU3BVVUk1OSsrMjNOR2pRZ0lDQUFPWFlvMGVQV0w5K1BhVkxsNlpQbno0Ry9WU3NXSkVkTzNZb2xSZ2V6NmZ3KysrL2MralFJYjcvL251THhxUlNxUmcrZkxnU0NIRnhjZEVieStPc3JLeE05aE1YRndkZ1VGbkIwaHdGTVRFeGZQVFJSOWphMnZMRkYxOVF2WHAxTm0zYVJHSmlJcU5HalZJQ0tyMTc5MmJHakJtc1c3ZU9vVU9IV3ZRWmhSQVNLQkJDQ0NHRUVNSkExYXBWcVZPbkRuNStmdmo2K3VxVjJMdHk1UW9yVnF6QTNkMmQxMTkvM2VqMWFXbHBKcGZWZi8zMTF3YkhqTzNGSHpod29NR3g0OGVQOC9EaFE3M0orWGZmZlVkS1NnckJ3Y0ZtOStMblRiZ0lPVS90WFZ4Y3pDWTJmSnhLcFdMczJMRThldlFJR3hzYmZIMTl6ZVk2eUpVM09CSVpHVW5WcWxWWnNHQ0JYcHY4Y2hUY3ZYc1hnTE5uejFLM2JsMG1UcHhJeVpJbHVYRGhBcHMyYmFKZXZYcDZXelA4L2YzeDkvZm4xMTkvcFVhTkduVHMyTkdpenlsRWNTZUJBaUdFRUVJSUlmSVlPM2FzMGVQbno1L25peSsrUUtmVEVSd2NiSFE1dTA2bjQ4cVZLMGFYNUFNR09RVHl5bjBhcnRWcTlaN0thN1Zha3BPVEtWZXVuTjU0ZnZ2dE4rclZxMGVyVnEwTStzakt5akphb2hGQW85RncvZnAxdkx5OHpJNG5yNWRlZXFsQTdVRS9PR0pyYTh2Um8wZHAxNjVkZ2ZzNWVmSWtBSzFhdFdMa3lKSFkydHB5N2RvMVpzMmFoWXVMaTk1cWdsekRodzluOU9qUkxGNjhHSzFXUytmT25RdDhYeUdLR3drVUNDR0VFRUlJa1kvTXpFeTJiZHZHMXExYnNiR3hZZHk0Y2RTdFd4ZUF4WXNYazVLU2dxT2pJelkyTnNURXhIRHIxaTFlZmZWVnMzM0d4TVRnNE9CQWJHd3NnTEpOSWZjSi9ZOC8va2pObWpXVjl1Zk9uVU9qMFZDOWVuVWdKN25pd29VTHNiS3lNbGhXWDdac1dRRG16NTl2TkdtaFZxdmw5T25UcU5WcWZIMTk5YzZaMnhveGZ2eDRzNThwTDF0Yld6dzlQZldDSTJ2WHJrV3RWdE82ZFd1ajE4VEh4Mk5uWjhlbFM1Y0E5TFp2ZE83Y21heXNMSHIwNklGS3BTSXlNcExaczJlVGxaWEY5T25UbGMvOXVESmx5akJod2dRKytlUVRsaXhaUW5SMHROSGtrVUtJLzVGQWdSQkNDQ0dFRVBtNGV2VXEyN2R2cDN6NThnUUhCK3NsLzdPMnR1YllzV05Lc2tCcmEydWFOV3RHMzc1OXpmWTVlL1pzNHVQamdad1ZBSTBhTlFLZ2ZmdjJuRGh4Z25YcjFpbDlBamc0T05DK2ZYdWFObTBLNUV5b05Sb05QWHYycEVxVktucDlkK2pRZ2ZQbnozUDY5R25DdzhPTjN0L1IwWkgyN2R2VHExY3Z2ZVBEaHcrMzVDc3hzSGp4WW9OajVjdVhaK0hDaGNyNzFOUlVmdjMxVityWHI2OVVUOGhyN2RxMUhEdDJUTG4rOFJVUFZsWldTZ1dEek14TWxpNWRpbGFyWmVyVXFVcmd4aGdmSHgrbVRadkdsMTkrU1pNbVRRcno4WVFvVmxRcEtTbTYvSnNKOGVRNitsU2hZWk5tekYyN3VhaUhJb1FRUW9qbjJMckZYN0Z1OFR6Mi9YbTl3TmNHQlFVWmxQNnoxT1hMbC9IeThqSmE4aEJ5bHZKcnRWcHNiR3lNVmllSWlJZ2dNaktTZDk5OVYzbC83OTQ5cksydDhmYjJ4dFBUVTYrOVRxZERxOVVxNzQzbEdNaE5tbWhxVEFXeFo4OGVkdXpZd2JKbHl3cDEvZkRodzNuMTFWZnpYZHAvNnRRcEtsV3FSS1ZLbGZTT3A2YW1ZbTl2ejkyN2Q0bVBqOGZLeW9wYXRXcVp6YnR3NjlZdHRGcHR2dHM1Y21Wa1pGaGNrdkZKZmxlRWVGNjR1TGdZTGFVaUt3cUVFRUlJSVVTeDRlRGdRRnBhR282T2pnVyt0bGF0V21iUFcxdGJHNTNNNThwTnJQZjRlM05VS3BYWi9vQkNmUTVUQWdNRENRd01MUFQxeGxZVUdHTXF4MEZ1OVlqeTVjdFR2bng1aS9yS0cyeklqNlZCZ3JTME5MTUJDaUZlZEtacmxnZ2hoQkJDQ1BHQ3FWQ2hnbEthVHdoVDR1TGk5TXBTQ2xIY1NLQkFDQ0dFRUVJVUd3RUJBZXpmdjcrb2h5SCs1ZmJ2MzY5WGdsS0k0a1lDQlVJSUlZUVFvdGdJQ2dvaUlpS0NxS2lvb2g2SytKZUtpb29pSWlMQ2JQVUhJVjUwRWlnUVFnZ2hoQkRGaHFPakl5TkdqR0RldkhrU0xCQUdvcUtpbURkdkhpTkhqbnlxK1IrRWVONUlNa01oaEJCQ0NGR3NOR3pZa0ZHalJyRmd3UUw4L2YzcDBLRURucDZlTWpFc3B0TFMwb2lMaTJQLy92MUVSRVF3ZXZSb0dqUm9VTlRERXFKSVNhQkFDQ0dFRUVJVU93MGJObVRSb2tXRWhvYXlkT2xTRWhJU1NFOVBMK3BoaVNMZzRPQkFoUW9WQ0FnSVlOR2lSUkl3RWdJSkZBZ2hoQkJDaUdMSzBkR1JOOTk4a3pmZmZMT29oeUtFRVA4cWtxTkFDQ0dFRUVJSUlZUVFDZ2tVQ0NHRUVFSUlJWVFRUWlHQkFpR0VFRUlJSVlRUVFpZ2tVQ0NFRUVJSUlZUVFRZ2lGQkFxRUVFSUlJWVFRUWdpaGtFQ0JFRUlJSVlRUVFnZ2hGQklvRUVJSUlZUVFRZ2doaEVJQ0JVSUlJWVFRUWdnaGhGQklvRUFJSVlRUVFnZ2hoQkFLQ1JRSUlZUVFRZ2doaEJCQ0lZRUNJWVFRUWdnaGhCQkNLQ1JRSUlRUVFnZ2hoQkJDQ0lVRUNvUVFRZ2doaEJCQ0NLR1FRSUVRUWdnaGhCQkNDQ0VVRWlnUVFnZ2hoQkJDQ0NHRVFnSUZRZ2doaEJCQ0NDR0VVRWlnUUFnaGhCQkNDQ0dFRUFvSkZBZ2hoQkJDQ0NHRUVFSWhnUUloaEJCQ0NDR0VFRUlvSkZBZ2hCQkNDQ0dFRUVJSWhRUUtoQkJDQ0NHRUVFSUlvWkJBZ1JCQ0NDR0VFRUlJSVJRU0tCQkNDQ0dFRUVJSUlZUkNBZ1ZDQ0NHRUVFSUlJWVJRU0tCQUNDR0VFRUlJSVlRUUNna1VDQ0dFRUVJSUlZUVFRaUdCQWlHRUVFSUlJWVFRUWlna1VDQ0VFRUlJSVlRUVFnaUZCQXFFRUVJSUlZUVFRZ2loc0NucUFRZ2hoQkJDQ0ZFVTB0TFNDQTBONWZqeDR5UWtKSkNlbmw3VVF4TENnSU9EQXhVcVZDQWdJSUNnb0NBY0hSMkxla2lpR0pCQWdSQkNDQ0dFS0hZaUl5Tlp0R2dSL3Y3K0RCczJERTlQVDVtQWlYK2x0TFEwNHVMaTJMOS9QeU5HakdERWlCRTBiTml3cUljbFhuQVNLQkJDQ0NHRUVNVktaR1FrOCtmUFo4eVlNZmo2K2hiMWNJUXd5OUhSa2RxMWExTzdkbTJpb3FLWU4yOGVvMGVQcGtHREJrVTlOUEVDa3h3RlFnZ2hoQkNpMkVoTFMyUFJva1VFQndkTGtFQThkM3g5ZlJrelpnd0xGeTRrTFMydHFJY2pYbUFTS0JCQ0NDR0VFTVZHYUdnby92NysxSzlmdjZpSElrU2grUHI2NHUvdlQyaG9hRkVQUmJ6QUpGQWdoQkJDQ0NHS2plUEhqOU9oUTRlaUhvWVFUNlJEaHc0Y1AzNjhxSWNoWG1BU0tCQkNDQ0dFRU1WR1FrSUNucDZlUlQwTUlaNklwNmNuQ1FrSlJUME04UUtUUUlFUVFnZ2hoQ2cyMHRQVHBicUJlTzQ1T2pwS09VL3hURW1nUUFnaGhCQkNDQ0dFRUFvSkZBZ2hoQkJDaU9lU1Zxc3Q2aUVJSWNRTFNRSUZRZ2doaEJEaXVlTG83QXhBNHMzclJUd1NJWjVjZW5vNldWbFpSVDBNSWZUWUZQVUFuZ1oxYWdwYlZpM255SUU5eEYvL216UzF1cWlISkV5SVBCbE9SNThxUlQwTThSaEhKeWNxVnFsS2kvYUI5SGx2Q0U3T0xrVTlKQ0dFRU1Jc240YitBRno1OHp3VnExUjk1dmZMeXNwQ3A5TmhaMmYzek84VkdSbkorZlBuZWZQTk43R3llckpuZXFkUG4wYXRWdE9xVmFzbkh0ZVpNMmRZdlhvMTA2ZFBwM1RwMGhaZmQrblNKY0xEdzNuMzNYZWZlQXlXbURObkRvMGJONlpkdTNaUDNOZTFhOWRJU2tvaUlDREFvdlpwYVduODhNTVA5Ty9mSDN0N2U0dnYwN2R2WDlxM2I4L0lrU01MTzFRaG5ycm5QbEFRRVg2WXVWUEgwYXhOZXlhRkxLUjZyVHBLbEZrSWtiKzAxRlJpTGwvaTU4M2ZNemlvTThFenZzUy9XY3VpSHBZUVFnaGhVdDJHL25qWDl1R0g1WXRvMXI0VHRyYlBkZ0svWThjT3dzUERDUWtKTVFnV0pDVWxrWm1aYWZMYWtpVkxVckprU1FCaVkyUHg4dkl5ZTYrb3FDaTJidDNLRzIrODhVU0JBcTFXeTNmZmZVZFNVaElOR2pUQTFkVzEwSDBCVktsU2hZU0VCTmFzV2NPWU1XTXN2aTQ2T3BvZmYveVJXclZxMGFKRml5Y2FneVVPSHo2TW01dmJFd2NLZERvZGl4Y3Y1dGF0V3l4ZnZwd1NKVXJrZTgzUm8wZjUrZWVmaVkrUFo5S2tTVmhiV3ovUkdJUW9Tczkxb0NBaS9EQ3pQeDdEOUFYTDhXOHFFeHNoQ3NQUjJabDZmbzJwNTllWWlHT0htZjdoRU1iTm5JZWYvRHNsaEJEaVg4ckt5b3B4WDN6RjhENDlXREpyT3Y4M2Nmb3pDeFlrSnljVEdocUtXcTNtOWRkZlY0NnZYTG1TTW1YS01IUG1UR0pqWTAxZS85WmJiOUduVHgrT0hEbkM3Tm16K2U5Ly8wdVBIajFNdHRmcGRBQ29WS29uR3JlVmxSWDkrL2ZuMDA4L1pjT0dEUXdkT2pUZmF6WnYzc3o2OWV2TnRqbDQ4Q0FIRHg0MGViNWZ2MzU2MzFPWExsM1lzV01INjlhdG8yblRwc3JrdVcvZnZoWmw3UzlUcGd3clY2NDBPTDVwMHliMjdkdkh0OTkrbTI4ZnhxalZhbzRkTzJhMlRZMGFOYmg2OVNyZmZQTU5mbjUrWnR1MmI5K2VEaDA2Y1ByMGFZNGVQY3JLbFN0NS8vMzNDelUySWY0Tm50dEFnVG8xaGJsVHgvSEpnbS93YS9yc281TkNGQWYrVFZzeWZjRnlab3daenJlaGUyVWJnaEJDaUg4dDc5bytqSmp5R1lzK25jeWZaMDdUYjhnSWF2clVwNEtINXhNdjJYL2NOOTk4UTh1V0xmblBmLzREd1B6NTgwbE9UbFpXQ2N5ZlB4K3RWa3Z2M3IwWk5HZ1EzYnQzQjBDajBmRGFhNjhwcFJpYk5HbEM3ZHExV2JGaUJiYTJ0Z1FHQmdJNVQvNXpnd01BMmRuWnltdU5ScU0zbHJ4UHFNK2ZQMjkyN1BiMjluaDZlbEs2ZEdtemJlM3Q3YWxaczZieS91dXZ2OVk3bjVTVWhKMmRIYVZLbFRKN3Z3OCsrTURnbUxXMU5jT0dEYU5VcVZKNjQrL1ZxNWV5TDMvcjFxMVVybHlaWnMyYTZWMTc0TUFCYkcxdGpkNHJKU1dGMjdkdkd6MzMwMDgvOGROUFB4azlOM255WkY1NjZTWHUzYnZId29VTHpYNmVYSWNPSGVMUW9VTm0yN1J2M3g2QUVTTkdFQk1Udys3ZHUvSDE5VFg0VEVJOEw1N2JRTUdXVmN0cDFxYTlCQW1FZU1yOG03YWtXWnYyYkZtMW5JRWpnb3Q2T0VJSUlZUkozZnYwbzA2RFJudzVZVFNmamhsbTBUVXV0UnJUMGFjSzYzNDlSQ1ZQTDdOdGYvbmxGMDZmUHMyeVpjc29YYm8wZi8zMUYxZXZYbVhVcUZGNkU5alkyRmkwV2kwVktsUlFqajE2OUNqbmZpNDVRWGM3T3p1bVRKbkN1SEhqV0xac0dTNHVMclJvMFlKKy9mb1pmYkwrMm11dkdSd0xEUTNWZXo5NThtU0xQbk4rcXdROFBUMVp1SEFoYm01dWVIbDU0ZUhob1hkKzBhSkYzTHQzajJYTGxwbGRUdS9sNVlXYm14c0EyN1p0NDd2dnZqUGFMalEwVkZsMW9OUHAyTEpsQzk3ZTNyejExbHQ2N2M2Y09XTjJXNGNwRFJvMG9Ibno1a2JQVmEyYWs5UEN3OFBENFB1TWo0OW44ZUxGOU83ZG0wYU5HaGxjdTJyVktpcFZxa1JnWUtESkZSK09qbzRFQndlemI5OCtYbnJwSmU3ZXZjdisvZnZ6SFhOc2JDeWJOMjlXM2orK0trT0lvdkRjQmdxT0hOakRwQkRMb29CQ2lJTHA4ZnJiekJyL29RUUtoQkJDL090NTEvWmg2YlpmdUhUdURCZk9uaVl0TmRWcysrMi8vY0dBNFdNbzRXcis2WGhFUkFRclZxeWdaY3VXcU5WcTFHbzFHelpzb0h6NTh0U29VWU1iTjI1UXVYSmxWQ29WMjdadHc5SFJrWm8xYTVLY25JeTF0VFZIamh3QndOM2RYZW5UeGNXRlNaTW1NVzdjT0M1ZHVrU0xGaTE0Ly8zMzlWWU9IRHAwaUFzWEx1aHRGVGh4NGdRblQ1NDBHT09zV2JNTWptM2J0bzFUcDA0eGJkbzBIQndjekg3R1hQYjI5bWcwR2dJQ0FnZ0lDT0RodzRmS3VWT25UdkhYWDM4eFpNZ1FVdlA1Ym1mTW1BSGtySVR3OS9mSCtiRzhZV2xwYWF4YnQ4NWdWVUpHUmdhQTBiRm1aMmViWEZGZ1R0V3FWZW5TcFV1QnIzTnpjeU10TFkyUWtCQysrT0lMSmFnQWNQTGtTWGJ1M0VtWExsM3kzUlpTczJaTlpZWEduVHQzOGczVUFNVEV4QkFURTZPOGwwQ0JLR3JQYmFBZy92cmZWSzlWcDZpSEljUUxxWHF0T3R5OEhsdlV3eEJDQ0NFc1ltVmxoVStqeHZnMGFweHYyNXhBd2VoODI1VXFWWXJLbFN2enh4OS84TWNmZitpZHkxMWl2M0xsU3Rhdlg4K1JJMGVVQ2YvajJmMjl2THlvVzdldTNyVWVIaDdNbVRPSFNwVXFBZjlic3A3cjJyVnJYTDU4bVU2ZE9pbkg3dDY5YXpSUWtMZHZBQnViblArOGI5aXdZWUcyWVB6MTExK01Iei9lNVBubHk1ZXpmUGx5aS9vS0NRbWhkdTNhVkt0V1RUbTJZc1VLZERxZHdmWUU5Zit2VnViazVHVFFUM1oydHNYQmpzTEt1NldnZGV2VzdOaXhnL1BuenhNWEZ3ZmtCRDVXcmx5SnU3czdQajQrZXRkNGUzc3JQMHRqYXRldWJiQnlJYStnb0NDcGVpRCtkWjdiUUVHYVdpM1ZEWVI0Umh5ZG5VbVhNcU5DQ0NHS3NlclZxek4yN0ZoR2pCaWhKTk1iTkdnUUd6ZHVKQzB0alhmZmZaZURCdzl5NE1BQjNuNzdiYnAxNndia2JBZElTMHZEMGRHUkJnMGFHRjJxYjI1aW1aMmRyVXoyQ3lNeE1SRUhCNGNDNTJtb1VhTUc2OWF0VTk1blpHVHc4Y2NmNCszdHpiQmhodHM2cmw2OXltZWZmY1lycjd4aXNFM0NPYzkvbzErOGVKSGR1M2ZUdFd0WEdqZHV6UG56NTZsVHB3NDJOalk4ZVBBQXdHaFZocXlzTEwwcUUyRmhZY3JyR3pkdUdCeDcvSnl4NDdrY0hSMlZrb2R6NTg0MTJzWllrc1JIang0eGI5NDh2V09EQncrbVVxVktqQm8xU2krcFpXQmdvTjczcHRWcVNVOVBOeG9RRWVMZjZMa05GQWdoaEJCQ0NQRXM1YmZFdkhQbnpyUm8wWUtUSjAreVljTUczbnp6VFc3Y3VNR2FOV3Z5Zllwc1NscGFXcUdmb3FlbnB4TVhGNGRHb3lFb0tDamY5dXZXclZPU01scGJXeXV2QWI3NjZpdVNrcEtvV3JVcXAwNmR3cy9QVDhrL2NPblNKZWJQbjYva0ZjaGJNdkp4ang0OVl1N2N1WGg3ZXpObzBDQ3VYcjNLdEduVDZOV3JGMis5OVJiMzd0MERVUHArWEdabXBsN2Y4K2ZQTjJoajdOaVpNMmM0YythTXlURlZxRkJCQ1JRQTlPL2ZYeS9ZY2ZIaVJSNDhlRURUcGsyVmNXemJ0bzNYWG50TkdVOTZlanA5Ky9aVnJ1blpzNmV5WlNOdmxRYXRWc3ZFaVJOeGNIQmcrdlRwVDF6UlFvaC9nZ1FLaEJCQ0NDR0VNR1BRb0VISzY4Y25od0RseXBVakxDeU1ldlhxV2RUWDJiTm4yYnQzTDRNR0RUSjQ4ZzQ1RTJzSEJ3ZTlCSWU1bFJCeWo5bmEyaHBkcVJBYkc0dEdvOEhkM2Qxc0NjYmR1M2VUbEpSazlQNjVoZzRkU2tCQUFLZE9uV0xObWpVc1hMZ1FMeTh2S2xTb3dJa1RKNmhYcng0VEprd3dHeVRJek14azVzeVozTGx6aDNyMTZxRldxNWs5ZXpibHk1ZUlhbzZrQUFBZ0FFbEVRVlJYSnVaSlNVbEF6dmVZVjFaV2xsNk9nc2RYUEJoeisvWnRacytlVGE5ZXZaUkp2akhtVmx1Y1BIbVNPWFBtVUw1OGVWNSsrV1dzckt5SWlvcGk4K2JOSEQxNmxMRmp4K0xwNldsd1haczJiWlRYZVFNRlZsWldORy9lbk5XclYvUGpqejlhRk1RUm9xaEpvRUFJSVlRUVFnZ3pQdi84Y3dBKy92aGo1czZkUzJabUpoTW5UZ1RnNGNPSFhMMTZsU3RYcnVpdEluaDhNcGk3Wng5eWtnTWVQWHFVUG4zNjZBVWc4c29ia0hqODJOQ2hRNDBtNjB0SVNBQnl0aEdZbTR5R2hZVmhiMjl2dG9KQmJuSkdsVXFGbzZNaisvZnZKelkybGp0MzdxRFZhcmw4K1RKejU4N0Z6ODhQUHo4L2cwb0pHUmtaaElTRUVCMGREY0FmZi96QjhlUEhBZmp5eXkrVlZSTzVnWUt5WmNzYWpDSHYxb1BIVnp3QTdOMjdseE1uVGpCMjdGanM3ZTE1K1BBaENRa0phTFZhZzdhNVk3SzN0emY1bVVORFExbTNiaDArUGo1TW1EQkJDU2cwYnR5WXp6NzdqSG56NWpGMjdGaUdEUnRtTmhCaHpILys4eCtPSGozS0R6LzhnTCsvdjlGZ2d4RC9KaElvRUVJSUlZUVF3b3pIeXg1V3JseVp0TFEwNWYyaFE0Znc4UEJRRWdIdTM3K2ZIVHQyOFBYWFh5dHRIbjlhZnZMa1NUdzhQS2hXclJxalJvM1N1MDlXVmhaTGxpeEJwOVBScTFjdms1UEpXclZxR1QxKytmSmxJQ2VKb2pscXRWb3AyL2k0Nk9ob2R1M2FSWHg4UEhGeGNVcVZnekpseXRDcVZTdGF0bXhKZ3dZTmlJK1A1L2p4NDV3NGNZSlZxMWFoMCtrb1g3NDhnd2NQNXFXWFhnSnlTZ21lT1hPRzhlUEg4OFVYWC9EeXl5OFRFeFBEL2Z2M2lZaUlvRXFWS3FoVUtxS2pvM0YwZEtSTW1USUc0OG5NekRRNXNROExDMlBwMHFYVXFGRkRyMnFFS1Z1M2J1V1BQLzdnMDA4L05haThrSktTUWtoSUNPSGg0YlJxMVlyZXZYdHovLzU5N3QrL3I3UnhkWFVsT0RpWUZTdFdNSC8rZkFZUEhwenZQUituVXFrWVBudzRvMGVQWnNHQ0JYejU1WmRtQXpWQ0ZEVUpGQWdoaEJCQ0NHSEduVHQzbE5lM2I5L1cyeFp3OE9CQm1qVnJwanhSejAzS2wvY0pPK1NVd0V0TVRPVE5OOThFb0czYnRucm5UNTA2aFU2bnc4SEJnZmo0ZUFZTUdHRHhHSFU2SFNkT25BQnlLaDZZazVLU1l2UUp2cHViRzJmUG5xVlNwVXEwYTljT2IyOXZhdGV1clNSZkRBb0tVbFl6OU96Wms1NDllM0x2M2oyT0hqMUtlSGk0WGpuQldyVnE0ZVBqb3p4NXIxR2pCaU5Iam1UeDRzV3NXYk9Hakl3TS92T2YvM0RwMGlWOGZId005dTFuWnY0Lzl1NDlMc2Y3L3dQNDY3NnJ1L3V1VUVtaWcrU1FvU1FzT1k2U01TeGpjNWdOdytZVXlqQm5rK01PT2NTd09VMU9ZNmI1am9YbDYweWtTUTQ1UkJKRktEcmNkZGQ5Mzc4LytuVjl1M1YzUHR6bzlYdzhlanp1NjdvKzEzVzk3MmF6NjMxOVB1KzNBbXExV3V2U2hpTkhqZ2hKZ2dVTEZoUlpJRkN0Vm1QNzl1M1l0MjhmNnRldnJ6V3BJQmFMa1pLU2drbVRKa0doVUdEeTVNbUZYbS9hdEdsNDhPQUJPblRvb0xYZ1lWSHM3T3pRdDI5ZnBLU2tRS0ZRUUNhVGxlcDhvcXJFUkFFUkVSRVJrUllLaFFJQU5Ob0crdmo0YUl6eDlmVXQ4WnZoczJmUEFnQTZkKzZzOWZqKy9mdGhabWFHUVlNR1lmMzY5UWdQRHhmZTBCY25QRHdjVDU4K2hhV2xKWm8xSzd5RnVGS3BSRVpHQm1yVXFLR3hQeXNyQ3hrWkdWaTRjS0hHZnBWS0pYUVlBSUNVbEJTTmJRQndjWEdCaTRzTHNyS3lFQjhmRDNOemMzaDRlQlM0dDRtSkNXYk1tSUYvL3ZrSDdkdTN4OG1USjZGUUtMUk80OC9LeWdJQWpVU0JXcTNHcmwyN3NHZlBIclJvMFFKejVzd3A4bUg3K2ZQbldMTm1EU0lpSXRDb1VTUE1tVE5IYTlGRUl5TWpMRjI2RkFBUUVoSUNBQVdLVVNZbkoyUGt5SkhRMTlmSDRNR0ROWkpGeFhuMjdCa2tFZ2xxMUtpQjRjT0hzNWdodlJHWUtDQWlJaUlpMGlJdExRMEFzSFBuVHFTbnAyUE1tREhZdVhNbjVISTVSbzBhQmFWU2liRmp4Mm85OTlVYUFmdjM3OGVKRXlmZzRPQ2d0VDFpU0VnSXJsMjdodUhEaDhQTHl3c2hJU0ZZdVhJbGxpNWRDbHRiMnlMalZDcVYyTEZqQndEZ3d3OC9MUEpCTkRVMUZVREJkb1MzYjkvR25EbHppcndQQU96ZXZSdTdkKzh1Y3N5a1NaUFF2WHYzUW85N2Vub0tuUVJrTWhtNmRPbFNZRXplOG83OEhTRCs4NS8vWU0rZVBYQjNkNGV2cjIraGhSUnpjbkp3Nk5BaGJOKytIUmtaR2VqUm93ZkdqQmxUWk9IRnluTDgrSEg4OHNzdkdEZHVIRHAxNnNRa0FiMHhtQ2dnSWlJaUl0TGl3WU1Ia0VxbE1ESXlFaDVjeFdLeFVPUk9UMDlQb3hZQm9MMUdBUUJFUlVVaEtTa0pQWHYyTEhDZnNMQXcvUExMTDhMVWRMRllqS2xUcDJMYXRHbVlNMmNPWnMyYUpSUkQxT2EzMzM1RGJHd3NiR3hzNE9YbFZlUjN5bXRIK09vNi9aWXRXMnB0NmZqbzBTTUVCUVhoK3ZYcmVQSGlCY3pNekpDVGs0TkJnd2FoVjY5ZVpWNW52M1BuVGp4NThnU0RCZzNTdW5RZ0w2R1JmOFpBNzk2OUlaRkkwTE5uVDYwUDNPYm01dmpxcTYvd3h4OS9JQ2twQ2ZYcTFjUDA2ZFBoNHVKUzZ2aGVuVFdSRjA5eDFHbzFnTnhaQkFzWExrUkVSQVJzYkd3S1RmYmtqU2Q2M1RCUlFFUkVSRVNreGRXclZ6WFczV3Z6YWkyQ3dtb1U1TDN4NzlpeG83QlByVllqT0RnWVFVRkJNREV4d1RmZmZBTjkvZHovUGJlMXRjV3NXYk93YU5FaXpKbzFDd01HRE1DQUFRTUtGUGM3ZnZ3NDl1N2RDNGxFQWw5Zlg0MTJndHJrMVRIUU5xc2hmMXhYcmx4QlNFZ0l3c0xDMExGalJ3UUdCdUx6enovSG9FR0RJQmFMc1czYk51emJ0dzllWGw3bzFxMmJSc0hINHB3K2ZScC8vdmtucksydGhUYUpyNHFLaWdJQVdGaFlDUHYwOWZVTGRIdkl6TXhFWkdRa3pwOC9qN05uenlJckt3dDE2OWJGK1BIajRlSGhVZVpFeHNTSkU0czhybEtwQUtCQXdpS3Zua1Y0ZURpQTNPVEdpQkVqQ3AzTmtOY1Znb1VONlhYRFJBRVJFUkVSMFN1U2s1Tng2ZElsOU92WEQwRHVUSUs4QW9BUEh6NkVTQ1FxMVZSMloyZG5wS2VubzE2OWVnQ0FPM2Z1WU9QR2pZaU9qb2FGaFFYbXpwMWI0T0hkMmRrWi92NytXTFpzR2ZiczJZTWpSNDZnVDU4K0dEQmdBRVFpRVE0ZVBJaU5HemRDTEJiRHo4OFBqUm8xMGpoLytmTGxVQ2dVTURNemc1R1JFVkpTVW5ENjlHbElKSklDZFFFVUNnV3VYNytPaXhjdjR2ejU4M2oyN0JtY25aMnhiTm15QWwwV3ZMeTgwS0ZEQnh3NGNBQUhEeDdFYjcvOUJoc2JHN1J1M1JwTm16WkZzMmJOdEJaTEJITHJOS3hZc1FLR2hvYVlObTBhSkJJSk1qTXo0ZS92RDJOall4Z2FHaUlyS3d1WExsMkNpWW1KeG15QXpNeE1KQ1FrSUQ0K0huZnUzTUhObXpjUkV4T0Q3T3hzR0JvYW9rMmJOdkQwOUVUcjFxM0xQY1ZmMit5S1BQa0xSK1pmR2dFQWh3NGRBcEJiajhISHh3ZHVibTRGdnYvMjdkc2hrOGtnRW9udzRNRURBSUNEZzBPNTRpV3FhRXdVRUJFUkVSRzk0dUxGaThqT3poWTZFNWlabWFGNTgrWVlQSGd3QUtCTGx5N0Z2cjNQcjFldlh1alZxeGVBM0FmZUpVdVc0UG56NTJqYnRpMThmSHdLMUF6STQram9pRldyVm1IanhvMDRkZW9VYXRhc0NaRkloTmpZV0d6ZXZCa3ltUXhmZi8wMVhGMWRDNXhyYUdpSXNMQXc0ZTAzQUtHTjRhdnRDS09qbzdGczJUS29WQ3E0dTd1amI5KythTnk0Y2FIZng4VEVCRU9IRHNYQWdRTng1c3daSEQ5K0hBY1BIc1RSbzBmeDdiZmZhazBVeU9WeUJBVUZRVjlmSDdObXpSTGFPRXFsVXJ4NDhRTFIwZEZRS3BYUTA5T0R2YjA5eG93Wm83SDA0TnR2djhXTkd6Y0E1Qlk1Yk5pd0lYcjM3ZzFuWjJjNE9UbFZTQTBDTHkrdlF1c3JMRml3QUpHUmtjSnlBYWxVQ21kblo0MHhmZnIwUVdSa0pIeDlmYlV1TjZoVHB3NGVQWG9rYkJzWkdjSEx5NnZZSlNORVZVMlVscGIyUmk2TThXeHVpM1AzbitzNkRLSzNsbnNEYy94ei9ZR3V3eUFpSXFwUTN0N2VSYjR0enUvczJiUG8wS0dEc0oyYW1vcVVsQlJJcGRKQzM1aGZ2SGdSeDQ0ZDAraVVvTTMxNjlmeDh1VkxyUlgvQy9QNDhXUFVyVnRYMkQ1Mzdod2NIQncwOW1talVDaWdVQ2dnRm91TGJDWDQ0TUVEbUp1Ync5allXT3Z4d1lNSFkvVG8wZkQwOU5SNlBEVTFGY25KeWJDenM5UFlmL0RnUVRnNk9xSng0OFpJU1VsQlVsSVNtalJwVW1UTTJzVEV4T0RaczJlb1g3OCs2dFdyVnlIVDllZk5tNGNlUFhvVTJva2l2L0R3Y055NWN3ZHF0UnFHaG9aNDk5MTN0YmJCVkt2VlJjNW9VS3ZWUXJJaHI5NUZXWlRtenpKUllVeE1UTFQrWVdXaWdJaTBZcUtBaUlqZVJvTUhEOGFXTFZ2WXc1N2VhSEs1SENOSGppeTJBd1ZSY1FwTEZKUTloVVZFUkVSRTlJYXhzckpDWEZ5Y3JzTWdLcGU0dUxoU0ZaQWtLaTBtQ29pSWlJaW8ybkJ6YzBOb2FLaXV3eUFxbDlEUTBBS0ZFb2txRWhNRlJFUkVSRlJ0ZUh0N0l5SWlRbWkvUi9TbWlZcUtRa1JFQkx5OXZYVWRDcjNGbUNnZ0lpSWlvbXBESnBQQng4Y0hBUUVCVEJiUUd5Y3FLZ29CQVFHWU5Ha1M2MnhRcFdKN1JDSWlJaUtxVmxxMWFvVXBVNlpnMWFwVmNIVjFoWWVIQit6czdQamdSYThsdVZ5T3VMZzRoSWFHSWlJaUFyNit2Z1hhTWhKVk5IWTlJQ0t0MlBXQWlJamVkbks1SE1IQndRZ0xDME5pWWlJeU16TjFIUkpSQVZLcEZGWldWbkJ6YzRPM3R6Y1RXbFNoQ3V0NndCa0ZSRVJFUkZRdHlXUXlEQmt5QkVPR0RORjFLRVJFcnhYV0tDQWlJaUlpSWlJaUFSTUZSRVJFUkVSRVJDUmdvb0NJaUlpSWlJaUlCRXdVRUJFUkVSRVJFWkdBaVFJaUlpSWlJaUlpRWpCUlFFUkVSRVJFUkVRQ0pncUlpSWlJaUlpSVNNQkVBUkVSRVJFUkVSRUptQ2dnSWlJaUlpSWlJZ0VUQlVSRVJFUkVSRVFrWUtLQWlJaUlpSWlJaUFSTUZCQVJFUkVSRVJHUlFGL1hBUkJWbHBTVUZPR3p2cjQrVEV4TUt2VDZhclVhV1ZsWndyWkVJb0ZZWERXNXQvemZUU2FUd2REUXNFcnVTMFJFUkVSRWJ6L09LQ0NkeWNqSVFIaDRlS1ZkMzh6TVRQang5UFNzOE91SGhZVkJKcE1KUHlFaElSVitqOExrLzI0clZxeW9zdnNTRVJFUkVkSGJqek1LM2tMSGp4L1gyYjNOek16UXFsV3JZc2M5ZnZ3WWZmcjB3ZlhyMXhFU0VvTE9uVHRYUVhRVlN5YVRhV3puNU9Sb2JHL1pzZ1ZYcjE3RnNtWExZR0JnVUpXaEVSRVJFUkVSbFJrVEJSVkVKQkpWeVgzOC9mMHhaODZjSXNkMDY5YXRTbUxSeHNQREEvLzg4MCtSWTJKaVl1RGg0WUg3OSs4REFENzQ0QU1jUFhvVWJtNXVWUkZpaFhrMVVaQ2RuUzE4M3Jkdkg4YU1HUU9sVW9sejU4N2h0OTkrZzYydGJWV0hTRVJFUkVSRVZHcGNla0JWenNyS0N2WHExUk8yVTFOVDBhdFhMMFJHUnVvd3F0SjdOVkdnVUNpRXp3Y09ISUJTcVFRQW5EdDNEcTFidHk0MmdVSkVSRVJFUlBRNllLSUF3Tk9uVHlFU2ljcjhRNlZqYkd5TVE0Y093Y25KU2RpWG5KeU1IajE2SURvNldvZVJsVTVSaVlLdFc3ZHF6UHg0OXV3WmV2WHFoYlZyMXhaNXpiaTRPRFJyMWt6NGlZaUlxTmlnaVlpSWlJaUlpc0dsQnhVa0tTbXBST05Hamh5SnYvNzZTOWdPRHc5SGd3WU5TbndmWTJQalVzVlZrcVVBNVZXV1pJbVptUm4rL3Z0dnVMdTc0OEdEQndCeWY0ZWVucDQ0ZmZvMDdPM3RLempLaW1ka1pLU3huYjhEZ2tna2dyKy9QeHdkSFRGcTFDZ29GQXJrNU9SZzRzU0p1SFBuVHFFRkNCVUtCVzdldkNsc1oyUmtWRTd3UkVSRVJFUkVoV0Npb0lKWVdGaVVhTnlWSzFlRXo5YlcxbWpUcGsxbGhmVGFzN2EyUmtoSUNEcDI3Q2kwKzN2NDhLR1FMTEN5c3RKeGhFV1R5V1FRaVVSUXE5VUFOQk1GZVlZTkd3WUxDd3Q4OU5GSGtNdmwwTmZYaDRlSFIxV0hTa1JFUkVSRVZHSk1GQ0QzN1haVVZGU0IvYW1wcWVqUW9ZT3d2V2pSSW56NDRZZGx2cy9qeDQ4UkZ4Y25iSGZ0MnJYTTEzcGJORy9lSEh2MzdrV3ZYcjJFcmdFeE1USG8yYk1ud3NMQ0lKVktkUnhoNFVRaUVXUXltZkRXWDF1aUFBRGVmLzk5L1AzMzMralhyeDkrK3VrbjlPblRweXJESkNJaUlpSWlLaFVtQ2dEbzZlbWhaY3VXQmZibnZlWE9ZMjF0clhWY1NWMjRjRUZqbTRtQ1hKNmVubGkxYWhVbVRKZ0FBTkRYMThmNDhlTmY2eVJCSG1Oall5RlJrSm1aV2VpNHJsMjdJaVltcHNRelQ0aUlpSWlJaUhTRmlZSXFGQllXcHJIOTNudnY2U2FRMTlENDhlTng4ZUpGQkFjSFkrL2V2ZkQwOU5SMVNDVmliR3dzMUtlUXkrVkZqczJmSklpUGowZFVWQlN1WHIySysvZnZZODJhTlpVYUp4RVJFUkVSVVVreFVWQ0JuajU5V3VUeGMrZk9DWi9yMUtrRGMzUHpZcy9KWTJKaThrYThZUytQZGV2V1lmYnMyV2pjdUxHdVF5a3hFeE1UNGJPMndvTXZYcnpBMWF0WEVSVVZwZkdUZjdhS1NDVEM5OTkvWDZDTEFoRVJFUkVSa1M0d1VWQ0I2dFNwVStLeFNVbEpwUnEvWXNVS1RKa3lwU3hodlRHa1V1a2JsU1FBTkJNRjkrN2R3NDRkT3pRU0Fua2RIWXFpVnF0eDc5NDlORy9ldkRKREpTSWlJaUlpS2hFbUNvaEtRYTFXNCs3ZHUwSWlJSDl4eWovLy9CTi8vdmxuaWE0akVvbGdiMjhQSnljbk9Eczd3OVRVdExKQ0ppSWlJaUlpS2hVbUN0NXlvYUdoRUlsRXVnN2pqYlo3OTI0Y1BYb1VWNjlleGJWcjE1Q2VubDZxODgzTnpZV0VnSk9URTV5Y25OQ3laVXVOMlFoRVJFUkVSRVN2Q3lZS0trbEZMQlY0Mng3d016SXljUGZ1M1dMSFdWcGF3dExTVXRqT3lzckM3ZHUzeTNWdnVWeU9xMWV2bHVxY2hnMGJ3dGpZR0ljT0hVSlFVRkN4NC9YMTlkR3laY3NDU1lINjlldVhOV3dpSWlJaUlxSXF4MFFCVlptSWlBaDA3dHk1MkhHelo4L0dva1dMaE8zYnQyL0R5Y21wWFBlK2N1VktxYTl4OU9oUmVIcDZhcTBkMEtCQkF6ZzVPZUhodzRmNDk5OS9BUUJPVGs2SWlJZ29WNXhFUkVSRVJFUzZ4a1NCRHR5NWMwZjRYS2RPSGRTcVZhdlM3dFdsU3hmczI3ZXYwcTRQbEs2STQ1dW9TNWN1R0Q5K3ZEQkR3TW5KQ1RWcjFnUUFMRnk0VUVnVWxMU0RoVUtoUUdKaUl1enM3Q290WmlJaUlpSWlvckppb2tBSG1qUnBJbndPREF6RXhJa1RLKzFlQmdZR3NMQ3dxTFRyVndjZE9uUkFodzRkdEI2clhidTI4TG1raVlJbFM1YmdoeDkrZ0wrL1B5Wk5tZ1E5UGIwS2laT0lpSWlJaUtnaWlIVWRBRlVmblRwMWdscXQxdnBUbEpZdFd4WjZYbEUvK2JtNXVaWDZmRTlQejJLL1U5MjZkWVhQY3JrY0dSa1pSWTYvY2VNR2xpNWRpdlQwZFBqNSthRmZ2MzdGM29PSWlJaUlpS2dxTVZGQVZBNzE2dFhUMkg3MDZGR2hZMVVxRmNhTUdRT0ZRaUhzR3p0MmJLWEZSa1JFUkVSRVZCWk1GQkNWZzQyTmpjWjJYRnhjb1dPWExGbUNNMmZPQ052RGh3OUgzNzU5S3kwMklpSWlJaUtpc21DaWdLZ2NySzJ0SVJiLzcxK2p3aElGNTg2ZHc3ZmZmaXRzMjlqWVlOV3FWWlVlSHhFUkVSRVJVV2t4VVVCVUR2cjYraHJkQys3ZHUxZGd6UFBuenpGMDZGRGs1T1FBQVBUMDlMQjkrL1pLN1haQlJFUkVSRVJVVmt3VVZMRlhpK3lKUkNJZFJVSVZwV25UcHNMbjY5ZXZheHpMeWNuQndJRURFUnNiSyt4YnZIZ3h1bmJ0V2xYaEVSRVJFUkVSbFFyYkkxYXh0TFEwalcxRFE4Tkt2VjkyZG5hSjIvWlIyYnp6empzNGN1UUlBT0RhdFdzYXgzeDhmUERmLy81WDJPN1RwdyttVDU5ZXBmRVJFUkVSRVJHVkJoTUZWU3cxTlZWajI4aklxRkx2ZC9Ma1NkU3BVNmRTNzFIZHRXclZTdmg4Ky9adHBLZW53OWpZR0QvODhBUFdyMTh2SEd2YXRDbTJiZHZHV1NSRVJFUkVSUFJhWTZLZ2lxV2twR2hzVzFoWTZDZ1NxaWh0MjdZVlB1Zms1T0Q4K2ZPNGUvY3VwazJiSnV5M3NMREFvVU9IWUdabXBvc1FpWWlJaUlpSVNveUpnaXAyNDhZTmpXMWJXMXNkUlVJVnBVV0xGcWhWcXhaZXZIZ0JBSmcvZno3T25Uc25ISmRLcFRodzRBQWFOV3FrcXhDSmlJaUlpSWhLak1VTXkwR2xVaUU4UEJ6SGpoMHI4VGxYcmx3UlBrc2tra3AvZVBUdzhJQmFyYTdVbitwT0xCYmp2ZmZlRTdiUG5Ea0RsVW9GSUxjcndzNmRPK0h1N3E2ajZJaUlpSWlJaUVxSGlZSlNVS2xVK1BmZmY3Rnk1VXA0ZTN1amR1M2FhTmV1SFRaczJGRGlhNXc5ZTFiNDNMSmxTMGdra3NvSWxhcFluejU5Q3V6TGE0UFl2MzkvSFVSRVJFUkVSRVJVTmx4NlVBU2xVcW14L2VXWFh4YllCd0RQbmowcjBmVVNFeE0xS3VCMzc5NjlmQUZXVTNuRkFsOFgyZG5aR2drZ0lIZVd3YSsvL29wQmd3WVZlcDVTcWNUOCtmUHh4UmRmd01IQm9iTERKQ0lpSWlJaUtoRW1DdkpKUzB2RGhRc1hjUHIwYVp3NmRVcGpuVGxRTUhHUTU4R0RCeVc2L3JadDJ6U3UwYTVkdTdJSFcwM3QzcjBiL3Y3K0Jkb1E2a3BTVWhJR0RoeUlreWRQYXV4djBLQUJoZ3daVXVTNWNYRnhXTHg0TVpZc1dRSjNkM2NzWGJvVVhicDA0WElPSXFLM2lGd3VSM0J3TU1MQ3dwQ1ltSWpNekV4ZGgvUldra3Fsc0xLeWdwdWJHN3k5dlNHVHlYUWRFaEhSRzQySkFnQ2JObTNDbWpWckVCVVZWV2d5NEZXT2pvN28xcTBidW5idHFyRSt2VEJQbmp6QmtpVkxOUFlOR3pZTVo4NmN3Yng1ODFDN2R1MnloRjV0eE1mSFk5eTRjZmpycjcrZ3IvOTYvTEU5ZmZvMGhnNGRxalZSZE8vZVBSdzRjQURlM3Q2Rm5uLzM3bDBBZ0ZxdHh0bXpaL0g0OGVOS2k1V0lpS3BlWkdRa0FnTUQ0ZXJxaW5IanhzSE96bzRQc0pWRUxwY2pMaTRPb2FHaDhQSHhnWStQajBiN1lpSWlLcDNYNDRsTHh4UUtCUzVmdmx6a21DWk5tcUJidDI3bzFxMGIzbnZ2UFZoWldSVVlrNzh3b2FtcHFjYXhDUk1tQ0ZYeDgyUm5aMlAxNnRYWXRtMGJaczJhaGNtVEoydlVMQ2pxZXRXRldxM0crdlhyOGMwMzMrRGx5NWNBY2xzUUppY242NnpWb0ZLcGhMKy9QeFl0V3FTUldMSzJ0b1pLcFVKQ1FnSUFZTm15WmZqd3d3OGhFb20wWHVmZXZYc2EyMDVPVHBVWE5CRVJWYW5JeUVpc1hMa1NmbjUrL085N0ZaREpaSEIwZElTam95T2lvcUlRRUJBQVgxOWZPRHM3NnpvMElxSTNFaE1GQUhyMDZGRmduNjJ0TGJwMzd3NFBEdzkwNjlZTk5qWTJ4VjduenAwN1d2ZlBtalVMdi8vK3U3QnRiVzJOOVBSMHBLU2tBQUJTVWxJd2ZmcDAvUHp6endnSUNFRGZ2bjJMdkY1MUVSVVZoUysvL0JMbno1L1gyRityVmkxa1pXWHBKS2JJeUVpTUhqMGE0ZUhoR3Z1N2QrK09YYnQyWWZmdTNaZzhlVElBSUN3c0RKczNiOGFvVWFPMFhpczZPbHI0YkdSa2hDWk5tbFJlNEVSRVZHWGtjamtDQXdNeGRlcFV0R3paVXRmaFZEdE9Uazd3OC9QRHFsV3JFQmdZeUZrY1JFUmx3RVFCZ01hTkc2TlZxMVp3Y0hDQXA2Y25ldlRvVVNFUGJVcWxFbjUrZmxpOWVyV3dMNjhTZnZQbXpURjE2bFJzMzc1ZE9IYm56aDMwNjljUDc3Ly9QbGF1WEFsSFI4ZHl4NUNabVluWTJOaHlYNmN5NWVUa2FHeG5aR1JneG93WkNBZ0lLSERzbzQ4K3dwbzFhN1RPNktoTTZlbnBXTFJvRVg3NDRRZU5tRVFpRVdiTW1JRkZpeFpCVDA4UFk4YU13ZEtsUzVHWW1BZ0FtRDU5T25yMjdLazEwWFQ5K25YaHM3T3pNL1QwOUNyL2l4QVJVYVVMRGc2R3E2c3Jrd1E2NU9Ua0JGZFhWd1FIQnhkYk00aUlpQXBpb3VEL0ZiZjBvTFRpNCtNeGZQaHdIRHQyVEdQL2Q5OTlKOVEwQ0FvS3doZGZmSUh4NDhkcnZGME9DUW1CczdNenBrK2ZqdG16WjBNcWxaWTVqak5uenFCaHc0WmxQcjhxdkxvMmYrWEtsUVVLK3RXdlh4OXIxNjR0Y3MxL1pWQ3BWTml5WlF2bXpwMHJMQ25JVTZ0V0xXemR1bFVqSnBsTWh1Ky8veDZmZmZZWkFPRDU4K2Y0NElNUGNPclVLZFNzV1ZQai9QeUpndElVdG53MURyR1lYVTZKaUY0bllXRmhHRGR1bks3RHFQWThQRHl3YnQwNkpncUlpTXFBVHhnVlRLbFVZdTNhdFdqWnNtV0JKTUc4ZWZQZzUrZW5zYTlidDI2SWpJeUV2NysveHRRNGhVS0JSWXNXb1dYTGxqaHk1RWlWeEs0cnIzWU1lRFZKOE1VWFgrRGF0V3RWbmlRQWdBc1hMbURDaEFrRkhzNzc5T21EcUtnb3JURU5HelpNWXpuTGxTdFgwS05IRDQyaWgvZnYzOGY5Ky9lRmJYZDM5eExIZE9EQUFZM3RHalZxbFBoY0lpS3FmSW1KaWJDenM5TjFHTldlbloyZE1NT1BpSWhLaHpNS0tvaEtwY0xldlh1eGNPRkNqVGZGQUtDdnI0L1ZxMWNYK25aQklwRmd6cHc1R0RwMEtNYVBINC9EaHc4THgySmlZdEN6WjA4TUh6NGNLMWFzMEZrQnY4cVNsWldGWmN1V2FUMW1aMmVIWDM3NUJWNWVYbFVjMWYrMGI5OGV1M2Z2eHNDQkE2RlVLbEczYmwyc1hyMGFuM3p5U1pIbkJRVUZvVTJiTm5qNDhDR0EzSVJENjlhdHNYRGhRclJ0MnhaejU4N1ZHTisxYTFmaGMwQkFBSjQrZlFvTEN3dVltcHJDeU1nSVJrWkdVQ3FWQ0E4UFIwQkFnTWE1RmJGRWhZaUlLazVtWmliWHhiOEdaRElaMjFFU0VaVVJFd1hsOU9MRkMyemR1aFZyMXF6UlduelF3Y0VCMjdkdkw5RWJZd2NIQjRTRWhPQ25uMzdDdEduVGtKR1JJUno3OWRkZmNmandZYXhidDY1VWI5WTdkdXlvVVFlaE1wUm5hY05mZi8yRksxZXVGTmcvYXRRb3JGaXg0clY0Vys3dDdZMlZLMWZpMzMvL3hROC8vRkNpWkUzZHVuV3hmLzkrZUhwNkN0MGFuajE3aGdrVEpoUVkyNjVkTzlTdlgxL1l2bi8vdmtaZGk2SllXRmlnWThlT0pmd21SRVJFUkVSRXhXT2lvSXllUEhrQ0h4OGZIRGh3UUd1MjJzREFBTDYrdnBnM2J4Nk1qWTFMZGUzeDQ4ZkQwOU1UdzRZTnc4V0xGNFg5aVltSmlJeU1MRldpUUNxVnd0N2V2bFQzcjBvREJneEE3OTY5Y2VqUUlRQkF2WHIxc0duVEp2VHExVXZIa1dtYU9IRmlxYzlwMTY0ZFFrTkQ4Zjc3NytQWnMyZUZqaHMvZm55QjgwcnF4eDkvaEtHaFlhbGpJeUlpSWlJaUtneHJGSlNScGFVbFJDSlJnU1NCV0N6R3A1OStpaHMzYm1ENTh1V2xUaExrYWRxMEtjNmVQWXQ1OCtaQlh6ODNuK1BtNW9iWnMyZVhPL2JYemViTm0xR25UaDE4OU5GSGlJcUtldTJTQk9YUnRtMWJYTDE2Rlo5OTlwbnd6ekcvMGFOSFk4U0lFUnI3aXV1NElSS0o0T3JxaWovLy9CT2ZmLzU1UllaTFJFUkVSRVRFR1FYbHNYSGpSb1NIaHlNbUpnWTFhdFRBOE9IRDRldnJDd2NIaHdxNXZyNitQcjc5OWx2MDd0MGJZOGVPUlZCUWtOYUh6VmNGQmdZS24yMXRiU3NrbHNxOFg5MjZkWEhwMHFVcWlWVVhyS3lzc0czYk5uejMzWGM0Y3VRSVltSmlZR1JraEU2ZE9tbGROdEMyYlZ2RXhzWkNxVlFpSnljSGFyVWFhclVhSXBFSUVva0VkZXJVZ1ltSmlRNitDUkVSVlpiczdHeW8xV3BJSkpKS3YxZGtaQ1N1WHIyS0lVT0dsTHR6enFWTGw1Q1JrWUhPblR1WE82NS8vLzBYVzdac3dZSUZDMkJ1Ymw3dTZ4RVJVZGt4VVZBT0ppWW0yTFZyRjZLaW9qQm8wS0F5eng0b2pwdWJHLzc5OTk4U2p5L0xOUG55cUlqN1ZVYVM0Tlh1Q2JwbVpXVlZvaGtBZW5wNmFOQ2dRUlZFUkVSRXI0djkrL2ZqM0xseldMNThlWUZrd1pNblQ2QlFLQW85dDJiTm1rSUwzdGpZMkdLWEhFWkZSZUgzMzMvSG9FR0R5cFVvVUtsVUNBb0t3cE1uVCtEczdJeGF0V3FWK1ZwQTd2OExKQ1ltWXV2V3JRVzZSQkVSVWRWaW9xQ2MyclZyVjZvMTVVUkVSRVQ1SlNjbkl6ZzRHQmtaR1JwZGRUWnQyb1RhdFd0anlaSWxpSTJOTGZUOFR6LzlGQjkvL0RIT25EbUQ3Ny8vSHFOSGowYWZQbjBLSForWFNCZUpST1dLV3l3VzQ3UFBQb08vdno5MjdkcUZzV1BIRm52T25qMTdzSFBuemlMSG5EeDVza0RyNVB5R0RoMWFiUGNoSWlJcUh5WUtpSWlJaUhUbzU1OS9ScWRPbmRDdlh6OEF3TXFWSytVb1ZEUUFBQ0FBU1VSQlZKR2NuQ3pNRWxpNWNpVlVLaFVHRGh5SVVhTkc0WU1QUGdBQUtKVktEQmd3UUdqRjJLNWRPemc2T21ManhvMHdNREJBejU0OUFlUysrYzgveXk0bkowZjRyRlFxTldMUjA5UFQyTDU2OVdxUnNSc2FHc0xPemc3bTV1WkZqalUwTk5Tb3diTm16UnFONDArZVBJRkVJb0dwcVdtUjk2dnFXWk5FUk5VVkV3VkVSRVJFeFVoNS9oUTdmMTZMOC84OWlvVDR1Q0tYdDVrMGJRUFA1cmJZRm5JSzllM3NpN3p1MzMvL2pVdVhMbUg5K3ZVd056Zkh6WnMzY2VmT0hVeVpNZ1VHQmdiQ3VOallXS2hVS2xoWldRbjdVbE5UYysvMy8zVnJKQklKNXM2ZGkrblRwMlA5K3ZVd01URkJ4NDRkTVhUb1VLMGRtZ1lNR0ZCZ1gzQndzTWIybkRsemlvdy9UM0d6Qk96czdMQjY5V3FZbVpuQjN0NGVOalkyR3NjREF3UHgvUGx6ckYrL3ZrQ3lJajk3ZS9zU3RTa21JcUx5WWFLQWlJaUlxQWluLy9rYksrWi9BMFZXRnQ1cDFScnUzWHZBMktSbW9lUC9PSG9DbjAvd1E0MWFSYjhkajRpSXdNYU5HOUdwVXlka1pHUWdJeU1EdTNidFF0MjZkZEc0Y1dQRXg4ZkQydG9hSXBFSSsvYnRnMHdtUTVNbVRaQ2NuQXc5UFQyY09YTUdBR0JoWVNGYzA4VEVCTE5temNMMDZkTVJIUjJOamgwNzRzc3Z2OVNZT1hEcTFDbGN1M1pOWTZuQWhRc1hORm95NTFtNmRHbUJmZnYyN1VONGVEam16NThQcVZSYTVIZk1ZMmhvQ0tWU0NUYzNON2k1dWVIbHk1ZkNzZkR3Y055OGVSTmZmZlVWMHRQVGk3ek93b1VMQWVUT2hDZ3FvVUJFUk9YRFJBRVJFUkZSSVU3Lzh6Y1dUUG9TWFhwK2dNbHpGNk9XZWUxaXo4bE5GUGdXTzg3VTFCVFcxdFk0Y2VJRVRwdzRvWEVzYjRyOXBrMmJzSFBuVHB3NWMwWjQ0Qjg1Y3FRd3p0N2VIdSs4ODQ3R3VUWTJOdmpoaHg5UXYzNTlBRUQzN3QwMWp0KzdkdyszYnQxQ2p4NDloSDNQbmozVG1paDQ5ZG9BaEE1TXJWcTFLbFV4eEpzM2IyTEdqQm1GSHQrd1lRTTJiTmhRb21zdFg3NGNqbzZPSmI0M0VSR1ZEaE1GUkVSRVJGcWtQSCtLRlF0bW9rdlBEekJ2eGZvS3Y3NkRnd09tVFpzR0h4OGZiTnEwQ1FBd2F0UW83TjY5RzNLNUhDTkhqc1RKa3lkeDdOZ3hEQnMyREwxNzl3YVF1eHhBTHBkREpwUEIyZGxaNjV2MXZDU0JOams1T1NWcXQxeVl4NDhmUXlxVmxycGpRdVBHamJGdDJ6WmhPeXNyQzdObnowYWpSbzB3YnR5NEF1UHYzTG1EUllzV29XL2Z2Z1dXU1ZSV3B5a2lJc3JGUkFFUkVSR1JGanQvWGd0RlppWW16MTFjYWZjb3J2T0FsNWNYT25ic2lJc1hMMkxYcmwwWU1tUUk0dVBqc1hYcjFnTDFCRXBLTHBlWGVNbkFxekl6TXhFWEZ3ZWxVZ2x2Yis5aXgyL2J0azBveXFpbnB5ZDhCb0FWSzFiZ3laTW5hTkNnQWNMRHc5RzZkV3VoL2tCMGREUldybHlKUm8wYTRkTlBQeTNRTXBLSWlDb1hFd1ZFUkVSRVdwei83MUc4MDZwMWlaWWJsTmVvVWFPRXo0TUhEOVk0Wm1scGllUEhqNk5GaXhZbHV0Ymx5NWR4NU1nUmpCbzFTdXViOTlUVVZFaWxVbzBDaDNtZEVQTDJHUmdZYUoycEVCc2JDNlZTQ1FzTGl5SmJNQjQ2ZEFoUG5qd3A4czMvMkxGajRlYm1odkR3Y0d6ZHVoV3JWNitHdmIwOXJLeXNjT0hDQmJSbzBRTGZmUE1Oa3dSRVJEckFSQUVSRVJHUkZnbnhjWER2M3FQNGdSVmc4ZUxjV1F1elo4L0dqei8rQ0lWQ2daa3pad0lBWHI1OGlUdDM3dUQyN2RzYXN3anl2OUhQdjJZL1BEd2NaOCtleGNjZmY2eVJnSGpWcXdtSi9QdkdqaDJMOTk5L3Y4RHh4TVJFQUxuTENJcWFVWEQ4K0hFWUdob1dXWEF3cnppalNDU0NUQ1pEYUdnb1ltTmo4ZlRwVTZoVUt0eTZkUXMvL3ZnaldyZHVqZGF0V3hmb2xFQkVSSldIaVFJaUlpSWlMZFJxZFpIZERTcFMvcmFIMXRiV2tNdmx3dmFwVTZkZ1kyTWpGQUlNRFEzRi92MzdzV2JOR21HTXBhV2w4UG5peFl1d3NiRkJ3NFlOTVdYS0ZJMzdaR2RuNDZlZmZvSmFyY1pISDMwRU96czdyZkUwYmRwVTYvNWJ0MjRCeUMyaVdKU01qQXloYldOK01URXhPSGp3SUJJU0VoQVhGeWQwT2FoZHV6WTZkKzZNVHAwNndkblpHUWtKQ1FnTEM4T0ZDeGV3ZWZObXFOVnExSzFiRjJQR2pFSGJ0bTJMdkRjUkVaVWZFd1ZFUkVSRU92YjA2VlBoYzFKU2tzYXlnSk1uVDhMZDNWMTRvMTZyVmkwQTBQcUcvZTdkdTNqOCtER0dEQmtDQUhqdnZmYzBqb2VIaDBPdFZrTXFsU0loSVFHZmYvNTVpV05VcTlXNGNPRUNnTnlPQjBWSlMwdERuVHAxQ3V3M016UEQ1Y3VYVWI5K2ZYVHIxZzJOR2pXQ282T2pVSHpSMjl0Ym1NM1F2MzkvOU8vZkg4K2ZQOGZaczJkeDd0dzVOR2pRb01UeEVoRlIyVEZSUUVSRVJLUWpDb1VDQURUYUJ2cjQrR2lNOGZYMUxYSUtmMzVuejU0RkFIVHUzRm5yOGYzNzk4UE16QXlEQmczQyt2WHJFUjRlWHVJMzlPSGg0WGo2OUNrc0xTM1JyRm16UXNjcGxVcGtaR1NnUm8wYUd2dXpzcktRa1pHQmhRc1hhdXhYcVZTSWo0OFh0bE5TVWpTMkFjREZ4UVV1TGk3SXlzcENmSHc4ek0zTllXUmtWS0s0aVlpbzlKZ29JQ0lpSXRLUnRMUTBBTURPblR1Um5wNk9NV1BHWU9mT25aREw1UmcxYWhTVVNpWEdqaDJyOWR4WGF3VHMzNzhmSjA2Y2dJT0RnOWIyaUNFaEliaDI3UnFHRHg4T0x5OHZoSVNFWU9YS2xWaTZkQ2xzYlcyTGpGT3BWR0xIamgwQWdBOC8vTERJYmcycHFha0EvamZ6SWMvdDI3Y3haODZjSXU4REFMdDM3OGJ1M2J1TEhETnAwaVIwNzk2OTJHc1JFVkhaTUZGQVJFUkVwQ01QSGp5QVZDcUZrWkdSVUpkQUxCWkRMQllEeUcwcG1MOFdBYUM5UmdFQVJFVkZJU2twQ1QxNzlpeHduN0N3TVB6eXl5K3dzN05EMzc1OUlSYUxNWFhxVkV5Yk5nMXo1c3pCckZtemhHS0kydnoyMjIrSWpZMkZqWTBOdkx5OGl2eE96NTgvQndDWW1wcHE3Ry9ac3FYV2xvNlBIajFDVUZBUXJsKy9qaGN2WHNETXpBdzVPVGtZTkdnUWV2WHFWZUxaRkVSRVZISEV1ZzZBaUlpSXFMcTZldlZxc2V2dWJXeHNOSDd5MXlqSS8vUDMzMzhEQURwMjdDaWNxMWFyc1gvL2ZpeGZ2aHpHeHNiNDVwdHZvSytmKzU3STF0WVdzMmJOZ2x3dXg2eFpzN0J6NTA1a1pXVVZ1UC94NDhleGQrOWVTQ1FTK1ByNndzREFvTWg0OCtvWWFKdlZrRCt1eU1oSUxGKytIQk1uVG9TK3ZqNENBd01CQUlNR0RjSm5uMzJHM2J0M1kvVG8wZGkxYTVmUWJZR0lpS29HWnhRUUVSRVI2VUJ5Y2pJdVhicUVmdjM2QWNpZFNaQlhBUERodzRjUWlVU1FTQ1FsdnA2enN6UFMwOU5ScjE0OUFNQ2RPM2V3Y2VOR1JFZEh3OExDQW5QbnppM3c4TzdzN0F4L2YzOHNXN1lNZS9ic3daRWpSOUNuVHg4TUdEQUFJcEVJQnc4ZXhNYU5HeUVXaStIbjU0ZEdqUnBwbkw5OCtYSW9GQXFZbVpuQnlNZ0lLU2twT0gzNk5DUVNDZHEzYjY4eFZxRlE0UHIxNjdoNDhTTE9ueitQWjgrZXdkblpHY3VXTFN2UVpjSEx5d3NkT25UQWdRTUhjUERnUWZ6MjIyK3dzYkZCNjlhdDBiUnBVelJyMWt4cnNVUWlJcW9ZVEJRUUVSRVI2Y0RGaXhlUm5aMHRkQ1l3TXpORDgrYk5NWGp3WUFCQWx5NWRpbjE3bjErdlhyM1FxMWN2QUVCbVppYVdMRm1DNTgrZm8yM2J0dkR4OFNsUU15Q1BvNk1qVnExYWhZMGJOK0xVcVZPb1diTW1SQ0lSWW1OanNYbnpac2hrTW56OTlkZHdkWFV0Y0s2aG9TSEN3c0tnVXFtRWZYbHRER3ZYcnEweE5qbzZHc3VXTFlOS3BZSzd1enY2OXUyTHhvMGJGL3A5VEV4TU1IVG9VQXdjT0JCbnpwekI4ZVBIY2ZEZ1FSdzllaFRmZnZzdEV3VkVSSldJaVFJaUlpSWlIZkR5OG9LSmlZbEdtOFBSbzBkajRNQ0JrRXFsaFQ0SVcxdGJ3OTNkdmNoclM2VlNmUDMxMTNqNThtV0JOL3ZhMUt4WkUzNStmdmowMDA5UnQyNWRBSUM5dlQyKy92cHJPRGc0Q1B0ZU5XWEtGRXlaTWdVS2hRSUtoUUppc2JqUWJnVE96czc0L3Z2dllXNXVEbU5qNDBManpsc2FrVWNpa2FCYnQyN28xcTBiVWxOVGtaeWNERHM3dTJLL0V4RVJsUjBUQlVSRVJFUVZTQ3FWUWk2WFF5YVRGVHUyUTRjT0d0czFhdFFvMEZid1ZlM2F0VU83ZHUyS3ZYYno1czJMSGZPcVZ4TUN4U1VrOGtna2toSXRreWl1dTBKeDNRNUs4dnZKSTVmTElaVktTelNXaUlnMHNaZ2hFUkVSVVFXeXNySkNYRnljcnNPbzl1TGk0bUJsWmFYck1JaUkza2hNRkJBUkVSRlZJRGMzTjRTR2h1bzZqR292TkRRVWJtNXV1ZzZEaU9pTnhFUUJFUkVSVVFYeTl2WkdSRVFFb3FLaWRCMUt0UlVWRllXSWlBaDRlM3ZyT2hRaW9qY1NFd1ZFUkVSRUZVZ21rOEhIeHdjQkFRRk1GdWhBVkZRVUFnSUNNR25TcEJMVmlTQWlvb0pZekpDSWlJaW9nclZxMVFwVHBrekJxbFdyNE9ycUNnOFBEOWpaMmZIQnRaTEk1WExFeGNVaE5EUVVFUkVSOFBYMWhiT3pzNjdESWlKNlk3MnhpUUtaa1JIazZlbVFGZEplaDRqS1RwNmVEbWtoN2EySWlLaGtXclZxaGNEQVFBUUhCMlBkdW5WSVRFeEVabWFtcnNONkswbWxVbGhaV2NITnpRMkJnWUZNeUJBUmxkTWJteWlvWjlzQWQyOUZvMFhyTnJvT2hlaXRjL2RXTkt4dDdYVWRCaEhSRzA4bWsySElrQ0VZTW1TSXJrTWhJaUlxc1RlMlJrSEg3ajN4MTU3dHVnNkQ2SzMwMTU3dDZORGRTOWRoRUJFUkVSR1JEcnl4aVlLUHYvZ0s1MDRjUThUNTA3b09oZWl0RW5IK05NNmYvQzgrR1RWVzE2RVFFUkVSRVpFT3ZMR0pBaU5qRTB4ZCtCMFdUUDZLeVFLaUNoSngvalFXVFA0S1V4Y3VoOHlJOVQrSWlJaUlpS3FqTjdaR0FRQzR1bmZDdE1VQldPZzNBZTVkdTZQUEo4UGcwTFFaQ3h3U2xZSThQUjEzYjBYanJ6M2JjZTdFTVV4ZkVvRFc3VHZwT2l3aUlpSWlJdEtSTnpwUkFPUW1DMzRKUG9LOW16ZGc2WXpKZVBnZ0Zwa1pHYm9PaStpTklUVXlncld0UFRwMDk4SXZ3VWRnWkd5aTY1Q0lpSWlJaUVpSDN2aEVBWkM3REdHNHoxUU05NW1xNjFDb0NKN05iVkczdmkxMi9ITlcxNkVRRVJFUkVSRlJJZDdZR2dWRVJFUkVSRVJFVlBHWUtDQWlJaUlpSWlJaUFSTUZSRVJFUkVSRVJDUmdvb0NJaUlpSWlJaUlCRXdVRUJFUkVSRVJFWkdBaVFJaUlpSWlJaUlpRXJ3VjdSR0ppS2g4TXRMVHNIZnpCcHc1ZGhnSkQrNURucEdoNjVDb21wSVpHYUdlYlFOMDdONFRIMy94Rll5TVRYUWRFaEVSVWJYRFJBRVJVVFVYY2U0MGZwdzNIZTVkdTJQVzh0VndhTm9NTW1OalhZZEYxWlE4UFIxM2IwWGpyejNiTWNiYkMxTVhmZ2RYOTA2NkRvdUlpS2hhWWFLQWlLZ2FpemgzR3QvUDlzT0NWUnZnMnA0UFk2UjdNbU5qdEdqZEJpMWF0MEhFK2ROWU1Qa3JURjhTZ05iODgwbEVSRlJsV0tPQWlLaWF5a2hQdzQvenB1UGJWVDh6U1VDdkpkZjJuYkJnMVFiOE1IYzZNdExUZEIwT0VSRlJ0Y0ZFQVJGUk5iVjM4d2E0ZCsyTzF1MDc2am9Vb2tLNXR1OEU5Njdkc1hmekJsMkhRa1JFVkcwd1VVQkVWRTJkT1hZWWZUNFpwdXN3aUlyVjU1TmhPSHZzaUs3RElDSWlxamFZS0NBaXFxWVNIdHlIUTlObXVnNkRxRmdPVFp2aDRZTllYWWRCUkVSVWJUQlJRRVJVVGNrek10amRnTjRJTW1OalpMSmxKeEVSVVpWaG9vQ0lpSWlJaUlpSUJFd1VFQkVSRVJFUkVaR0FpUUlpSWlJaUlpSWlFakJSUUVSRVJFUkVSRVFDSmdxSWlJaUlpSWlJU01CRUFSRVJFUkVSRVJFSm1DZ2dJaUlpSWlJaUlnRVRCVVJFUkVSRVJFUWtZS0tBaUlpSWlJaUlpQVQ2dWc2QWlJaUk2RzBsbDhzUkhCeU1zTEF3SkNZbUlqTXpVOWNodlpXa1VpbXNyS3pnNXVZR2IyOXZ5R1F5WFlkRVJQUkdZNktBaUlpSXFCSkVSa1lpTURBUXJxNnVHRGR1SE96czdQZ0FXMG5rY2puaTR1SVFHaG9LSHg4ZitQajRvRldyVnJvT2k0am9qY1ZFQVJFUkVWRUZpNHlNeE1xVksrSG41d2NuSnlkZGgvUFdrOGxrY0hSMGhLT2pJNktpb2hBUUVBQmZYMTg0T3p2ck9qUWlvamNTYXhRUUVSRVJWU0M1WEk3QXdFQk1uVHFWU1FJZGNISnlncCtmSDFhdlhnMjVYSzdyY0lpSTNraE1GQkFSRVJGVm9PRGdZTGk2dXFKbHk1YTZEcVhhY25KeWdxdXJLNEtEZzNVZENoSFJHNG1KQWlJaXFsUXF0UkpaS25taFB5cDFqcTVESktwUVlXRmg4UER3MEhVWTFaNkhod2ZDd3NKMEhRWVIwUnVKTlFxSWlLaFNiWTN4UTF6NjFVS1BHK25Yd3ZRV2YxUmhSRVNWS3pFeEVYWjJkcm9PbzlxenM3TkRZbUtpcnNNZ0lub2pjVVlCVlNtMVdxWHJFSWlvaWhtSURZczhMdUpmUmZTV3ljek1aSGVEMTRCTUptTTdTaUtpTXVLTUFxcFNPZG5adWc2QmlLclladzdmQ1o4elZlbFlGdFVQQUxDZ1ZhaXVRaUlpSWlLaUl2QTFEbFVwUlZhV3JrTWdJcUpDeE1iR0lpRWhvVlRucEtXbFljaVFJUmd5WkFqUzB0SXFLVElpSWlLcVNweFJRRlVxUFMwVm1Sa1prQm9aNlRvVUlxb2lTWm14dVBVeURIRVpWL0VzSzE3WXYvN21HTlNXTm9DRFNXdTBNT3NLcWRoRWgxRysvckt5c3ZEdzRVTTRPRGhVeXZWdjNMaUJXYk5td2NqSUNBRUJBYWhidDI2SnpsTXFsWGo2OUtud21ZaUlpTjU4VEJSUWxWS3JWUWc3ZVF4ZDMrK2o2MUNJcUpMRnBrWGl2NGxiY1QvOWl0YmppWmwza1poNUY5ZFMvb3ZEajM1Q0cvTVAwTFhlY0VqRnhwVWExL256NXpGMzd0d3lueDhTRWdJOVBUMWgrOEdEQi9qaWl5OHFJalJzM3J3WnRyYTJCZmFucGFWaDVzeVppSXVMdzVJbFM5Q2lSUXV0NS9mbzBhUFlleGdZR09EUW9VTUY5bHRhV2tJbWsrSEpreWVZTm0wYWZ2enhSOVNwVTZmMFg0SXFWSGg0T002ZE80ZUpFeWRDSkJLVitMejc5Ky9qOXUzYjhQVDAxTml2VXFtd2JkczJkT2pRQVUyYk5pMzJPdkh4OGJoMjdScDY5dXhaN0ZodmIyOVlXMXRqN2RxMXhZNTkvUGd4VWxOVDBiaHg0MkxINW5manhnM1VybDBibHBhV3BUcVBpSWhLaDRrQ3FsSXlJeFBzM0JDSXpsNjlJUlp6NVF2UjJ5aFRtWTYvSHdZaU12a29BS0NHUVcwMHI5VVZEWXlkVUZ0cUE0bElobXgxSnA1bFBrUmMraFZjZTNFQ0w3T2Y0dHpUZmJpYWNod2YyOCtEblhIWitzOEhCQVRnNnRYQ095d0F3T1RKazdVK2pHZGtaT0RaczJmUTA5TkQvZnIxQ3oyL3FJZTFrcjZGZjlYang0K0xQRzVrWkFSTFMwdEVSMGRqMXF4WldMNThPWm8xYTFicU9JcTZUKzNhdGJGa3lSTDQrdm9pSVNFQjA2ZFB4NG9WSzJCcWFscXlMMEdWNHVyVnF3Z05EWVdOalEzNjkrOWY0dk11WHJ5SW5UdDN3dGJXRm82T2poclhDdzRPUnYzNjlVdVVLTmk0Y1NNdVg3Nk1uSndjZlBEQkIyWDZEdHJzMjdjUEowK2V4TzdkdTNIMDZGRmN2MzRkbjMzMkdjek56WXM4YitiTW1mand3dzh4Y3VUSUNvdUZpSWdLWXFLQXFsUTlXenZFM0x5T28zLytqcDc5UDlGMU9FUlV3Vkt6bnlMbzNndzhrY2RDcW1jQ0Q2dFJjSzNkQzNvaWd3SmpMYVVOOFk1cEovU3cvZ3FSencvamFNSkdwT1k4dzY4eFUvR0ovUUk0MW5RdjlmMlRrcEx3NE1HRElzZTBhdFVLbXpkdkxyQi94NDRkMkxwMUsxeGNYTEJzMmJKUzN4c0F0bS9mWHFiemlwc0pJQmFMTVhQbVRHUmxaU0VzTEF5elpzMUNRRUFBN08zdGhURnF0Um9BWUdob1dHZ2N4ZDNIM3Q0ZWMrZk94Y3laTXhFZkg0OFpNMlpnelpvMU1EQW8rTStQcXNiUW9VTng5dXhaUkVkSFE2MVdsM2hXUWYvKy9YSG16QmxzM3J3Wnk1Y3ZGL1lmTzNZTUppWW1jSFoyeHJObnp3bzlYeXFWd3RqWUdGT21UTUgwNmRPeGNlTkdHQmdZd012THE5emZDY2o5YzVyOS93V09YVnhjY1Bqd1lVeWNPQkZmZnZrbDNudnZQV0hjWjU5OWhvOCsrcWhVU1JJaUlpby9KZ3FvU3RXb1dRdmRQL0JHNEtJNWFOeThKUm81TnRkMVNFUlVRZVRLVlB3YTh6V2VaajJBalhFekRHcndMV29ZV0JRWWw1YnpERkNMWVdKZ0JnQVFRdyt0elh1amFjME8rQzEyQWVMU283QW45bHQ4MFdRbHJHV0Z2elhYWnVuU3BScmJQWHIwZ0Znc3h1SERoNHM5TnlvcUNnRFF1blhyVXQyenF1anI2MlBPbkRudzgvUEQ3ZHUzY2VqUUlZd2ZQMTQ0bmxjbndOaTRmRXMzWEYxZE1YTGtTR3pmdmgyREJnMWlrcUNTYmRxMENmLzV6MytLSGZma3laTWlINWI3OXUyTGp6LytHRGR1M0JEMnVibTV3ZERRRUdGaFlRQ0FkOTU1QjJmUG5vVkNvY0RZc1dPTHZGL3YzcjN4NVpkZnd0VFVGSFBuenNXMGFkT3didDA2TkdyVUNJMGFOU3JodHl1Y1ZDcUZVcW1FV3ExR25UcDFzR1RKRXF4YnR3NDJOallhNDFKVFU1SEZRc2hFUkZXT2lRS3FjbjRMdjBQYzNUdVlNMjRFRnYyMEJZMmFhVjlyUzBSdkRqWFUySDkvV1c2U3dPZ2RmTzd3QXlSaWFZRnhPU29GVnQvNEhIcGlDV2EwMks5eHpGamZGTU1kdmtQUTNabUlUYitNdmJFTE1jNXhFd3pGbGQrUFhxVlNDUTlZcnE2dWxYNi9zcEpLcGZEMzk4ZVpNMmZRcjE4L2pXTW5UcHdBZ0FvcGRqaG8wQ0IwNmRLbHlDVVlWTEZHalJwVjVuTTNiZG9FQUlpTGl5dVFMTXR2NE1DQk1EWTJ4b0lGQzRTWkNRa0pDVEExTllWTXB2bnZXZjRsQUxhMnRwZzBhUkpTVTFNckpFa0E1TTRvQUFDRlFnRkRRME5JSkJJTUd6WU1jWEZ4K1BQUFAyRmtaRlNpbWh0RVJGUTVtQ2lnS2llVnliQjQzVmJNR1Q4U2t6L3RENTg1aTlEanc0R3NXVUQwQnJ1YWNneTNVcy9EV044VWcrMzl0U1lKQUNBSDJWQ29NZ0ZWcHRiamVtSUpCanQ4aTUraVJ5RkY4UmhubnV4Q2Q2dUtLUlNZWDgrZVBhRlNxYlFleS8rV1ByK1N6a3lvYkxWcjF5NlFKSWlMaTBOUVVCQUFhRXpiZnBXK3ZqNnlzN054Ky9adE5HblNwTkJ4SXBHSVNZSXExcmR2WHdEQTVjdVhZV3RyaTlxMWEyc2NQM1hxRkdKaVlqQml4SWdDNStZbENscTBhSUU5ZS9iZ3hJa1RXTHQyTFhiczJDSE1DRWxPVHNia3laTXhlUEJnTkcvK3Y5bDhNMmZPeEtSSms0cE5rSFhvMEtFOFgwL0R5NWN2a1pxYUNnQll0MjRkRWhNVEVSY1hoNHlNREFDNUNiRXVYYm93VVVCRXBFTk1GSkJPMUxhc2l4VkIreEF3YnpxK256MFZmMnpiaEtGZitjQ3RTM2UyVGlSNnc2alVTaHhMMkFvQTZGbC9yTENrb0t5a1loTzhYMzhpOXR4ZmdMQ253ZWhvT1JpRzRzcjU3NEsyb29iYUZGZjNJRTlGZFQ4b2pjdVhMMlB4NHNYSXlNaUFnNE5EZ1NyMytUazRPT0RXclZzYXlaQjMzMzBYaXhjdnJvcFFLOFNubmhYM3dGb1NaMEpEeW5UZXRyVXIwSC9ZU05Tb1ZYUXh5RFp0MnFCR2pSb0FjdHRMN3RpeEEzZnYza1hYcmwweGFOQWdvVEJsZUhnNFRwNDhxVFZSTUhUb1VEUnQyaFFpa1FnU2lVU29WMkZrWkNUTUhIajQ4Q0VzTEN4Z1lHQ0Fodzhmd3RyYXV0anY4UExsUzZHT0FBRElaRElZbGVQdjZORFFVQVFGQlNFbEpVWFlkL2Z1WGRqYjI2TnQyN1pvMEtBQjdPenNZR2xwV2FvT0QwUkVWUEdZS0NDZGtjcGttUFY5SUhwL1BBUWJ2bHNFZjc5eE1KQVlvbVhydHJDc2J3MnoyaGFRR0dwL0swbEVyNCtZMUV0SVZqeUN1V0Y5dERUMXFKQnJ2bVBhQ1paUDdQRkVIb3ZyS1NmUTJyeFhoVnozVmRxS0dtcFQwamViSlUwb2xOU05HemN3YWRJa2pYM0d4c1lJRGc2R1FxSEE5OTkvaitQSGp3TUE2dFNwZy9uejUydTBibnpWMUtsVHNXSERCang2OUVoNG1IUndjRUJBUUFEKy92dnZBdU1QSGp3SWlVUUNsVXFGMGFOSGE3Mm1VcWtVUGsrYU5LbkkrNWYwOTEyVXg0OHE5bmRjbkpqbzY0aUp2bDZxYzB5YXRzRzJ0UUh3N051LzJFU0JpNHNMWEZ4Y0FBQjZlbnBZdm53NVFrSkNzR1BIRHB3NGNRSmp4b3pCKysrL0Q1VktCWDE5N2YvYjlza25tc1dCYzNKeW9LZW5wN0cydjFXclZsaTFhaFVHREJpQUNSTW1GRWdVUEhueUJERXhNWWlKaVVIOSt2WFJ2WHQzTEZxMENMZHUzUkxHOU8zYkY2TkdqVUp5Y25LaFhRY2VQbndJYjI5dnJjZVdMbDBLTHk4dk5HalFBQ2twS2ZqbGwxL2c2K3VMaGcwYkNtTmV2SGlCOVBSMG1KaVlGUEZiSXlLaXlzWkVBZW1jeTdzZDhOUGVnN2h6NHlyTy9ITVlseStjeFpXTDUvSDBjU0t5c3hXNkRvK0lpaEg5NGhRQW9HV3Q3aENMS21ZSmtRZ2lPSnQ2NGgvNVJ0eEtEYXUwUk1HcmR1ellBYVZTaWM4Ly83eE01eDg5ZXJSTTV4V1dpREEwTk5TWTlaQS9FU0dSU05Db1VTTWNQMzRjTGk0dW1ENTlPdXJVcVZQa2ZSd2NIRFFxNE9mWnVuVnJvZmNCY2pzcWxDUUo4dWpSbzJMSGxOYy8xNnN1VWVEWjNCYWZUL0RENXhOOFMzV2V0N2QzcWVPTWpvNUdVbElTT25YcWhONjllOFBkM1IxYnRtd1JpbXZtcmVVdmllenNiQ2lWU2d3ZVBGallOMlBHRExpNzUzWVNlZkxrQ1U2Y09JSFkyRmdBd05xMWE2RlVLb1czK0FNR0RBQUFqQnc1RXVucDZRQ0FSWXNXQ2RjeU5qYldXZ3h4L2ZyMU1EVTExYmh2ZnUrODh3N2VlZWNkQU1ETm16Y0I1Q1lHOGx1OWVqWHUzcjJMZGV2V1FTcmx5d0lpSWwxaG9vQmVDeUtSQ0UyYU82RkpjeWRkaDBKVWJYZzJMOW0wKytJOHpJZ0dBRFNzNFZMczJFZnBOLy8zT2VNbTZoczVGanEyZ1hFckFFQkN4dTF5UmxoeU8zYnNRSFoyZHBrVEJSWE53Y0ZCNHkzOHF3bUZ2UFhtenM3TzViclBpQkVqTkthMHYzb2ZQVDI5UXBNZ0wxNjh3TUNCQXdFQXYvLytPMnJWcWxXdVdLcXJ2Lzc2QzZkUG44YWVQWHN3ZE9oUXVMdTd3OC9QVHppZW5wNWVvT0JnWWJLeXNpQ1R5VEIxNmxTOGVQRUNnWUdCZVByMEtXYlBuZzBBMkx0M0wvVDA5SVE2RkowNmRVS1BIajNRcUZFampCa3pSbmhBejN1b2Y1VkVJc0g3Nzc5ZllQLzY5ZXRoYkd5czlkaXI4b29sNW5YckFISm5zRnk2ZEFuRGhnMWprb0NJU01lWUtDQWlvbkpKem40TUFLaHRXUFNhNStTc0JPeU1uU05zYjdzN0hUN050c0ZZWC91RFpXM0QzRFpwcVRsSlVFTU5FYmhtV1p1VksxZVdhY2xEV1djL1VPV1lPblVxMnJadGk1MDdkMkw1OHVWd2NYSEIvUG56aGJmOHljbkpNRFV0ZWhsRG5yelpCMjNidGhWbWVkU3FWUXYyOXZhNGR1MGFoZzBiaHY3OSswTlBUdy9lM3Q1bzFhb1ZXclpzQ1FESXpNd3NjVUtpUEdyWHJnMTlmWDBrSkNRQUFLNWZ2NDR0VzdiQXhjVkZtTkZBUkVTNncwUUJFUkdWUzdaS0RnQ1E2QmtYT1M0dUl3bzVxdit0bWM1VXBpRSs0em9jYTdwckhTL1Z6NzJlVXFXRVNwVU5QYkdrZ2lKK3U5U3JWdzg1T1RsSVNFaUFTQ1FxMEljK3Yvemo2UFVpRW9udzNudnZvVU9IRHZqOTk5ODFDaEVxbFVvOGZ2d1k3ZHUzTDlHMTVISzU4TENmazVNRElQZkJmTXlZTVRoNDhDQnExYXFsdFphRVFxRkFUazVPbFNRS3hHSXhiR3hzY08vZVBUeDQ4QUJMbHk2RmhZVUZwazZkeWorZlJFU3ZBU1lLaUlpb1hDUmlJMlFxMDZCUVprQXFManhaWUNsdHFMRXRGb2xSUjJwWDZIakYveWNnOU1UNkVJc05LaWJZWXFqVjZqZXVWZXZpeFl1aFVxa3diTmd3SkNVbFllYk1tWVcyUGp4dzRBQUNBd01ydE5VZGxVOXdjSENCZlhtZEJmS09KU2NuSXljbkI2bXBxVnJIQTdsVCtidDA2UUlBU0VsSlFjMmFOUUZBNkZvZ2tSU2VhTXVyYVJBVkZRVUFzTEN3S09PM0tSMUhSMGVjUEhrUzgrYk5nMWdzeHZ6NTg0VU9FRVJFcEZ0TUZCQVJVYm5Va0ZnZ1U1Nkc1MW1QVU5PZzhHSjY5V1JOME52YUJ5Y2ViNGNZWW5qV0d3VnpTZUhMRlo1bHh1ZGVYOStpU3BZZDVMMU56WHZBS2d0ZDlYMFhpOFhvM2JzM2Z2MzFWK3phdFF2ejVzMHJNQ1lyS3d1N2QrOEdBSHo2NmFkVkhTSVZZdXZXclNVZUd4a1ppY2pJU0szSG1qWnRLaVFLRWhJU2hLNEdlWjBQaWlxRUdCRVJnWFhyMWdFQUxDMHRDNjFOOENxMVdsMnV0LzhPRGc0NGZQZ3czWlpMZEFBQUlBQkpSRUZVSkJJSi9QMzlVYTllUFFDNTlSaEVJbEc1V2pFU0VWSDVNRkZBUkVUbFVsL2FCRW55V01SbFhJVzlTYXNpeDc1cjRZMTNMYlMzVG52Vmc0eHJ1ZGMzYWxydUdFdmkrZlBuQUZDdU41cjVPd2VVUmtXMFZlemZ2eitDZzROeDZ0UXBYTDU4V1dpNWx5Y29LQWhKU1VubzNyMTdvVE1PcU9vVk5rTWdUMGhJQ05hdlg0OW16WnBoOGVMRlJiYWZCSEpuQnp4NDhFQ1lOWktYS0NocVJrR0xGaTNRcGswYjZPdnJvMDJiTmdnS0NvS3BxU2srK3VnanJlTmZ2bnlKTFZ1MndOM2RIZSsrKzI2UjhSVG15cFVyUXBLa1NaTW1zTFA3Myt5aXlNaElyRnk1RXZQbnp5LzI5ME5FUkpXRGlRSWlJaW9YeDVvZEVKbDhGRkhKb2Voc09iUkMzdjZyb2NhVjUvLzgvL1cxMXpBb2paeWNITnk4ZVJPUmtaR0Y5bWUvYytjT0FNRGUzcjdNOThuZm9hQTBLbUltZ3JHeE1VYU1HSUZWcTFiaHUrKyt3L3IxNjRYWkVSRVJFZGk3ZHkrTWpZM3gxVmRmbGZ0ZVZQbXlzN094YytkTzdOKy9IMFpHUm9pT2pzYm8wYVBScTFjdjlPelpzOUR1RXRldlgwZDJkcll3S3lBek14TkEwVE1LVEV4TTBMMTdkMkg3OXUzYk1EQXdLSkFvVUt2Vk9ITGtDSUtDZ3BDVmxZVnUzYnFWNmJzZFBIZ1FtemR2UnMyYU5kRzBhVk5jdW5RSk4yN2NFR0orOU9nUkZBb0ZseUVRRWVrUUV3VkVSRlF1VFd1Mmg3RytHWkl5NytOR3lpazBOKzFTN212R3ZBekhJL2t0U1BWTTBLeFdwMUtmTDVmTEVSMmQyN1pScFZMQjI5dGJlTFBhdVhObnJlZWNQbjBhQU5DcVZkR3pJbDRuc2JHeFNFOVBSNHNXTFFBQWZmcjBRVmhZR002ZlB3OS9mMzhzWHJ3WThmSHg4UGYzaDBxbHd0ZGZmeTIwcFN1dGx5OWZZdCsrZlJnNWNtUkZmZ1Y2aFZ3dXgvSGp4L0hISDM4Z0tTa0piZHUyaGErdkwrTGo0eEVjSEl4ZHUzWmg3OTY5Nk55NU03eTl2VFhleEFQQXNXUEhVTE5tVFRScjFneEFicjBDQUVLQlFyRllqSmN2WHdyalgzMWpyMUFvRUJjWEJ3OFBEMkZmY25JeWdOelpEVGs1T1hCeGNjSFlzV05oWldWVnF1K1duSnlNZGV2VzRjS0ZDN0N4c2NIOCtmTWhsOHN4ZWZKay9QampqMWl5WkFrc0xTMXg3OTQ5Nk92ckM4c244cWpWNmxMZGo0aUl5bzZKQWlJaUtoZDlzUVNkNnc1QnlNT2ZjRGpoSnpqVWJGTmtVY1BpWktua09QaHdOUUNnZlowQk1CU1hmSjN5eXBVcmNlUEdEY1RHeGtLbFVnbjdzN096MGFSSkU3UnExUXJ1N3U0NGMrYU14bm54OGZFNGNlSUVnTnkyZ1kwYk40YVRrMU9adjBObFU2dlYyTHQzTDdadTNZb3hZOFlJaVFJQW1ENTlPbng5ZlhINThtVjg4ODAzdUhmdkh0TFMwakIwNkZCMDZsVDZwQXNBSERseUJELy8vRE1VQ2dVVEJaVWdLU2tKVVZGUnVIVHBFaTVkdW9UTXpFelVyVnNYZm41K1F0MEJSMGRIekpneEE0bUppVGh3NEFEKytlY2ZIRHQyREs2dXJ1amZ2eitjbkp3UUZ4ZUgwNmRQbzArZlB2ajk5OThoa1VodzZOQWgxSzlmSDFLcEZBRFFzR0ZEL1BISEg1REw1UVZtMStUazVDQThQQnpwNmVsbzA2YU5zUCtmZjNKbjkwaWxVb3dlUFJydnZmZGVtYjduNzcvL2pnc1hMcUJqeDQ2WU1HR0NVSU9nZCsvZU9IandJUHo4L05DeFkwZGN2SGdSRFJzMmhKNmVIcEtTa21Cc2JBeXBWSW9yVjY0QUFBd01xcWE0S1JGUmRjWkVBUkVSbGR1N0Z0NklmSDRFQ2ZJNzJCdjdMVDV0dUFSaVVlbi9pbEdwbGZnamJqR1NGWTlnWVdpTFRuVUdsK3I4bXpkdjR1N2R1eENKUkdqU3BBbGNYRnpnN093TVoyZG5qY0pvYytmT0ZSSUphV2xwOFBmM1IwNU9Ea3hNVEhENzltM2hBVzMwNk5Hb1Y2OGU1czZkcS9OdUNHbHBhUUJ5SCthbVRKbUM2OWV2UXl3V0Y1aUNYcU5HRFN4Y3VCQmp4b3dScXRoN2VIaVUrQUUvLzF2YmUvZnVZY09HRGNKMXVuWHJWdTRDZHZRL0wxKyt4TmRmZjQwblQ1NEFBUFQwOU9EczdBeFBUMCswYjk5ZWF6MENLeXNyZlBubGwvamtrMC93NTU5LzR1Ky8vMFpFUkFRKytlUVRtSnVidzhqSUNBTUhEc1RNbVRQeDlPbFRtSnViWTl5NGNjTDU0OGVQeDlxMWEvSEhIMzlvSk5PQTNCYU41dWJtR0RGaWhNYk1HazlQVHlRa0pPRHp6eitIcWFscG1iL3ZpQkVqMEt4WnN3S3plb1lQSDQ2WW1CaEVSMGZqOE9IREFBQlhWMWNBd0xwMTZ4QVJFYUV4dnFURkZvbUlxT3lZS0NBaW9uSVQ0Ly9ZdS9Pd0t1djgvK092QXdpSFJSVEZJQlUwTjF4QjBVUlRNM2NkTjlMTXRSelRYTVpBeGJJME0xTnpLVE9WY3NsbHpNcXRUTXJLUnNOY2NzR2RvU216TkVJTlhIS0hBeXFjM3gvOHZMOGlPd0pIOC9tNExxK0xjeStmei90UXpYaS83czlpcjU2VkptclpiNkU2ZnZXZ1BqcnhpcDZ1L0xxYzdmTSt4emdsTFVtZnhVN1RyMWVqNUdUdnFsNlZYcE9EWGZZTHNHVmw0TUNCU2sxTlZVQkFRTFpyRVVneTNxekh4OGRyNnRTcE9uSGloTHk4dkJRZUhxNURodzdwZ3c4KzBJNGRPN1Jueng3MTZORkR6enp6VEk1enZHOFpNR0JBdnVyTmo1OSsra2xTK3VKMFAvMzBrM3g5ZmZYU1N5OFpROHlsOUpFVFc3WnMwVWNmZmFUcjE2OGJ4N2R2M3k1UFQwLzE2ZE1ueDkrTGxQNDd1U1UwTkZScGFXa3FYNzY4UWtORE03eGx4dDF6ZDNkWGx5NWRGQmNYSjM5L2Z3VUdCdWI2eitlVzBxVkxhK0RBZ2VyWnM2YzJidHlvSmsyYTZKRkhIcEcvdjc5S2xpeXA5OTU3TDh2N3FsYXRxamx6NXVTclRnOFBENFdHaHVaNjNjS0ZDK1hna1AxZkxVdVVLSkhsMUI5SFIwZTk4Y1liV3I5K3ZRNGVQQ2h2YjI5MTc5NWRrdlRZWTQ4Wi8rMDVPRGlvZnYzNi9Ic0lBTVdBb0FBQVVDZzhuWHcwb01vTWZYeGl2SDYvZGxnTGZobXNEdVZIcUU3cGxqSXArN2Z4VmxuMTg2VWY5Si80QmJwOC9heWM3RjNWdC9KVWVUbFh6WGNOVFpvMHlkTjFOMi9lMU1hTkc3Vml4UW9sSlNXcFhMbHltalZybGp3OFBOU21UUnMxYmRwVUsxZXVWRVJFaE5hdVhhdnQyN2RyOU9qUnVUNmduRGx6SnQ4MTU5WFhYMzh0S2YydGIzQndzSVlNR1dLc1pIL216Qmx0M3J4Wkd6ZHVOT2FUTjJyVVNNT0dEZE8yYmR1MGV2VnFyVjI3Vmw5KythVTZkdXlvOXUzYnExcTFhbG4yOC9ubm54cy9tMHdtOWUzYlZ3TUdETWh4MVh4a1pEYWJaYkZZakhVQmN0S3RXN2U3NnN2TnpVMTkrL1kxUHBjdlgvNnUycnNidDdZM0xBZ25KeWYxNjlkUC9mcjF5M0M4YmR1MmF0dTJiWUhhdEZnc3hwUUxBRUQrRUJRQUFBcE5CZWVhR2xMdFBYMGU5NlpPSi8yaXovNllwbTFuVmlyQW81MHF1ZnFyckpPUHpIYk9Ta2xMMWw4cHAvUkhZclJpTGtYcWpPVjNTWkszdVlwNlZucFY1Y3lWaTZTK3k1Y3ZhOHVXTGRxd1lZTXgzTHRSbzBaNjVaVlhNZ3poZDNGeDBmRGh3OVcrZlh2Tm1qVkxKMDZjMEN1dnZLSTJiZG9vTkRRMDIvM2R0MnpaVXFDNjhyTHJ3WkFoUS9UcnI3OXE5T2pSYXR5NHNVNmZQcTE5Ky9acHg0NGQrdC8vL21kTUdhaFhyNTc2OSs5dmhCci8vT2MvMWF4Wk15MWN1RkF4TVRIYXNHR0RObXpZb1BMbHl5c3dNRERURm5jZUhoNlMwdDg4di9qaWk5a0dDc2lldDdlMzR1TGk1T2ZuWit0U0htaHhjWEg1WG5BUkFKQ09vQUFBVUtqS09sWFE0R3JoT3ZEWFJ1MDh1MHJuaytNVUdiOHN4M3RjSFVxcnVWY2ZCWlY5c2tCckcrUkZVbEtTQmc4ZXJNdVhMMHRLZi9NNlpNaVFiSGRCa0tRcVZhcm8vZmZmMTRvVks3UnUzVHI5L3Z2dmVacUNVQlI4Zkh5MGN1VktPVGc0Nk1pUkkzcnBwWmVNYzQ2T2ptclJvb1c2ZHUyYVlXSERXNnBYcjY0NWMrWm8zNzU5K3ZUVFQzWGt5Qkg5K2VlZmlvK1BWOHVXTFROYzI2OWZQNVV1WFZvZE9uVEljUmc1c2hjVUZLVEl5RWlDQWh1TGpJeFVVRkNRcmNzQWdQc1Nmd01BQUJRNk81TzlHbnNHcTdGbnNLMUxNYmk0dUdqbzBLR0tqSXhVdDI3ZDFMUnAwend0VU9qZzRLQWhRNGFvYWRPbWNuUjB6TFRBbkx1N2U2YmgwdmwxNjM1M2QvZGNhNUdrK3ZYcnEwdVhMc2FEZm9zV0xmSTB0NzF4NDhacTNMaXhUcDQ4cWExYnQ2cGt5WktxWDc5K2htdE1KcE02ZCs2YzU5cExsU3BWNEpFVWYxZkJ3Y0VLQ1FsUlRFek1QYjE3eHQ5WlRFeU1EaDA2cFBEd2NGdVhBZ0QzSmRPMWE5ZllsQmJGb20xdEh3VTgybFR2ZkxqTzFxVUFVUHAvazN2K3VHRHJNb0E4YVZxcGpMNzc2V1N4OXRtMnRvK2VIUm1tWjBlT3lmZTkwZEhSbWp0M3JzTEN3Z2dMaWxsTVRJem16Sm1qTVdQR3lOL2YzOWJsQU1BOXpjM05MY3V0akJoUkFBQUFVTWdDQWdJMGV2Um96WnMzVDRHQmdXclRwbzE4ZlgzenRNQWg4czlpc1NndUxrNlJrWkU2ZE9nUUlRRUEzQ1dDQWdBQWdDSVFFQkNnOFBCd1JVUkVhT0hDaFVwSVNGQnljckt0eS9wYk1wdk44dmIyVmxCUWtNTER3d2xrQU9BdUVSUUFBQUFVRVdkblovWHQyemZERm9ZQUFOenJjbC9GQ1FBQUFBQUFQREFJQ2dBQUFBQUFnSUdnQUFBQUFBQUFHQWdLQUFBQUFBQ0FnYUFBQUFBQUFBQVlDQW9BQUFBQUFJQ0JvQUFBQUFBQUFCZ0lDZ0FBQUFBQWdJR2dBQUFBQUFBQUdBZ0tBT0FCNWV6aUlrdGlvcTNMQUhKbFNVeVUyY1hGMW1VQUFQREFJQ2dBZ0FmVXd6NlZkT0xZVVZ1WEFlVHF4TEdqcXVCVDJkWmxBQUR3d0NBb0FJQUhWTFBXSGZUVnVvOXRYUWFRcTYvV2ZhekhXcmUzZFJrQUFEd3dDQW9BNEFIVjY3bGgyck45cXc3dC9jSFdwUURaT3JUM0IrM2Q4YjJlSGp6YzFxVUFBUERBSUNnQWdBZVVpNnVieGs1NVM1TkhEU01zd0QzcDBONGZOSG5VTUkyZE1rdk9McTYyTGdjQWdBZUdnNjBMQUFEWVRtRFQ1bnJwelRtYUVqWlNUVnUyVnBlbkI2aEtqWnB5ZHVXaERMWmhTVXpVaVdOSDlkVzZqN1ZuKzFhTm16NUhEWm8wdDNWWkFBQThVQWdLQU9BQkY5aTB1WlpFYk5hbnl4ZHJ4c3VqZFBwa3JKS1RrbXhkRmg1UVpoY1hWZkNwck1kYXQ5ZVNpTTF5Y1hXemRVa0FBRHh3Q0FvQUFISnhkZFBBa0xFYUdETFcxcVVBQUFEQXhsaWpBQUFBQUFBQUdBZ0tBQUFBQUFDQWdhQUFBQUFBQUFBWUNBb0FBQUFBQUlDQm9BQUFBQUFBQUJnSUNnQUFBQUFBZ0lHZ0FBQUFBQUFBR0FnS0FBQUFBQUNBZ2FBQUFBQUFBQUFZQ0FvQUFBQUFBSUNCb0FBQUFBQUFBQmdJQ2dBQUFBQUFnTUhCMWdVQUFBRDhYVmtzRmtWRVJDZ3FLa29KQ1FsS1RrNjJkVWwvUzJheldkN2UzZ29LQ2xKd2NMQ2NuWjF0WFJJQTNOY0lDZ0FBQUlwQWRIUzB3c1BERlJnWXFCRWpSc2pYMTVjSDJDSmlzVmdVRnhlbnlNaEloWVNFS0NRa1JBRUJBYll1Q3dEdVd3UUZBQUFBaFN3Nk9scHo1ODVWV0ZpWTZ0V3JaK3R5L3ZhY25aM2w1K2NuUHo4L3hjVEVhTTZjT1JvelpvejgvZjF0WFJvQTNKZFlvd0FBQUtBUVdTd1doWWVIYSt6WXNZUUVObEN2WGoyRmhZVnAvdno1c2xnc3RpNEhBTzVMQkFVQUFBQ0ZLQ0lpUW9HQmdhcGJ0NjZ0UzNsZzFhdFhUNEdCZ1lxSWlMQjFLUUJ3WHlJb0FBQUFLRVJSVVZGcTA2YU5yY3Q0NExWcDAwWlJVVkcyTGdNQTdrc0VCUUFBQUlVb0lTRkJ2cjYrdGk3amdlZnI2NnVFaEFSYmx3RUE5eVdDQWdBQWdFS1VuSnpNN2diM0FHZG5aN2FqQklBQ0lpZ0FBQUFBQUFBR2dnSUFBQUFBQUdBZ0tBQUFBTWlDeVdSUzRyVXJ0aTREQUlCaVIxQUFBQUNRaFljcit1cjNZMGR0WFVheFNVbEowY1dMRjR1MGoxT25UdWsvLy9sUG5xNE5EZzdXeUpFamk3UWVBRURXSEd4ZEFBQUF3TDJvU2F0MjJ2VFphbDIrOEpkS2xTbGJaUDBjUFhwVXNiR3hkOVZHMWFwVlZhVktGY1hIeCtmcCtnb1ZLc2hrTW1VNDl0MTMzMm5Ka2lXS2lJakljSHovL3YyNmZQbXkyclp0bTZtZGpSczNadHRIdFdyVlZLdFdyUXpIbGk1ZHFpTkhqdWptelp2cTNMbHpubW9GQUJRL2dnSUFBSUFzOUJzNlVwRmZiZEM4cWE5cTBydUxpcXlmWGJ0MjVmakFuUmU5ZXZXU201dWJYbmpoaFR4ZHYyYk5HbTNidGsyTEZpM0tGQXpjem1xMTZzc3Z2OVNQUC82b2xKU1VUQS8zeTVZdHkvYmVIajE2WkFvS1JvOGVyWEhqeG1ucDBxVXFVYUtFMnJkdm42ZDZBUURGaTZBQUFBQWdDNlhMZUdyTTVCbWFIRHBVVTBZUDA2aEowNHQwWk1HNmRldXlQRDVqeGd6RnhNUm84ZUxGS2xteVpKYlgyTnZieTk3ZTNuam9EdzRPMXVEQmc5VzFhMWRKMHRkZmY1M2xhSUhjbUV3bXZmcnFxNW84ZWJLV0xGa2lPenM3ZGVyVVNaS1VscFltU1hycXFhYzBZTUNBRFBjRkJ3ZG4yVjdwMHFYMTJtdXY2YVdYWHRMQ2hRdFZ0V3BWVmExYU5WODFBUUNLSGtFQkFBQkFOcHEzN2FUSjh6L1F1NVBIYTBEN1pxcnAzMEJWL0dySzFjMDl4L3RXdnYrdW5od3dTQ1ZMbGM1elg0Nk9qcG1PL2ZYWFg0cU9qbGJMbGkxVnRtemVRZ3FyMVNwSm1hWVdGSlRaYk5iRWlSUDErdXV2eTk3ZTNqaCs2dFFwU1ZLcFVxWHkxWjZQajQ5Q1EwTjE5ZXBWUWdJQXVFY1JGQUFBQU9TZ2VkdE9xaHY0cUZZdmVWKzd0MjdSa2FoZHhzTjRWdHhxTk5USzkrZW9iZGNuOHhVVTNKTFYyL2p2di85ZTMzLy9mWmJYWnpkSzRQYUgrcnZsNXVhbTJiTm5HK0dEMVdyVjZ0V3JKVW4xNnRYTGRMM0paTkxaczJlVmxwWW1PN3ZNYTJjLzl0aGpoVlliQUtEd0VSUUFBQURrb25RWlQ0MTQrWFdOZVBuMVhLOE5EZzdXZHorZHZLdit1bmZ2cm5idDJ1VjR6Wll0Vy9URkYxOWs2UGQyaXhjdjF1TEZpelBWSmtuTm16ZFgzYnAxYzJ6ZllyRW9PVG5aK096cTZpcEhSMGNsSlNWcDhlTEYyck5uajVvMWE2YktsU3RudXJkYXRXcjY0WWNmOU1NUFAwaVM2dGV2cjdDd01OMjRjY080eHRuWldTNHVMam5XQUFDd0RZSUNBQUNBZTR5N3U3c3FWcXlZNnpXM2UrKzk5eVJKWjg2YzBkU3BVL1hDQ3krb1pzMmFrcVFkTzNabzNicDF4alV1TGk3YXQyOWZqdTJ2V3JVcXd5S0xJMGVPVk51MmJmWDY2Ni9yMTE5L2xiKy9mN2FMSjA2YU5FbDc5dXhSVWxLU3BQVHBCdE9tVGRPeFk4ZU1hN3AyN2FyQmd3ZnI0c1dMR2pSb1VKYnRuRDU5T3R2MUR2SzczZ0lBSU84SUNnQUFBTzR4SDMzMGtUNzY2S044M1hNcldJaUppWkVrTldqUXdGalg0Tlk2QXJlSER4NGVIcGwySmJoZDI3WnRWYmR1WFNVbUptcisvUG1TMHFjVWpCbzFTakV4TWVyWXNXTzI2eUNVTEZreTA0NEdMaTR1U2t4TWxDUk5temJOT083cTZxcmh3NGRuYW1QUm9rVXFYYnEwK3ZUcGsvTVhCd0FVT29JQ0FBQUFHN0phclpubThSZGs2b0dVUGwxZy9mcjFxbDY5ZXE2TEh3WUZCU2tvS01qNGZQdTBBRW1xVkttU0tsV3FwSXNYTDJZNFhyRmlSYjN3d2d1WnBqVmtwWG56NW5yeHhSY2xLZHRRd3RIUlVSMDdkc3gwZk5HaVJYSjFkYzN5SEFDZ2FCRVVBQUFBMk5ETm16Zmw0SkR4cjJRRm1YcHc4K1pOelo0OVcrZlBuOWZ6enorZnA3N1hyRmtqSnljblNkSTMzM3lUN2ZhTGR4bzdkcXpXclZ1bmE5ZXU2Ym5ubnN0MC9zQ0JBOXErZmJzOFBUM3oxQjRBNE41Q1VBQUFBR0JEeWNuSk1wdk5HWTRWWk9yQnNXUEhGQjBkcmNjZmZ6ekRTQUZKS2x1MnJPclVxWlBwbm0zYnRpa2hJVUZTK25TQmdRTUg1cW12RmkxYUtERXhVWXNXTGRKRER6MGtQejgvNDF4YVdwcldybDBySnljbmRlL2VQVi9mQVFCd2J5QW9BQUFBc0tGcjE2N0oxZFhWK096dDdhM1dyVnRuMkVKdy9mcjErdjc3NzQzRkNDVnA5KzdkMnJwMXEvRzVkdTNhZXVPTk4xU2pSbzFNZlRScDBrUk5talRSOE9IRDlZOS8vRVBkdW5XVEpDMWN1TkRZd2pDNzlRYXkwN3AxYTYxZnYxN0xsaTNUckZtempQczNidHlvVTZkT2FlREFnZkx3OE1oWG13Q0Fld05CQVFBQWdBMmRPM2RPWmNxVU1UNHZXclJJVzdkdTFlWExsNDFSQUc1dWJwTFMxd2U0ZnYyNnZ2cnFLL1hvMFVOUFAvMTBocmJxMUttam5UdDNadHRYUWtLQ2Z2cnBwMndmNE84Y0haQ1ZsSlFVT1RvNnl0SFJVVU9HRE5HTUdUTzBldlZxOWV2WFQ3Lzg4b3MrL3ZoajFhbFRKOStqQ2F4V2E3N0RDZ0JBMFNBb0FBQUFzSkhyMTYvcjlPblRhdDI2dFhIc3pKa3pXcng0c1VxVktxVUZDeFprV3IvZzBLRkRXcmx5cFk0ZE82YVhYbnBKOXZiMkdjNi84ODQ3T2ZhNWQrOWU3ZDI3Tjh0enpaczN6ekVvK09XWFh6UnYzanpObkRsVDd1N3VDZ29LVXBjdVhiUnUzVHFscEtUb3UrKytVN2x5NWZUeXl5OW5XcUF4TzFldVhORy8vLzF2TlczYVZJMGJOODdUUFFDQW9rVlFBQUFBWUNNeE1URzZlZk9tYXRhc0tTbDlmdi9jdVhOMS9mcDFoWWFHWmdvSnBQUnBCSDM2OU5HYU5Xc1VIaDZ1VWFOR1pYZ1RIeEVSa1cxL3djSEI2dFdybC9yMzc1L25HbS9ldkNsSit2YmJiM1hpeElsTUN4UU9IRGhRaHc4ZjFoZGZmQ0d6MmF6Smt5ZG5XbWd4SzFhclZaczNiOVpISDMya2xKUVV0V3JWS3M4MUFRQ0tGa0VCQUFDQWpXelpza1gyOXZacTFLaVJKR25WcWxYNitlZWYxYWRQSDlXdFc5ZTR6bXExWnJpdlQ1OCsrdXV2djdSbHl4WjVlSGprZVJIQ2d0aTNiNThrNmZqeDQrclFvWU1HRFJva3M5bXNHemR1YU1lT0hmcnNzODhVSHgrdjJyVnI2K2pSbzNyMTFWZlZxMWN2UGZIRUUzSjBkTXpVM3EzdEZyLzk5bHZkdkhsVDlldlgxL0RodytYdDdWMWszd0VBa0Q4RUJRQUFBRFlRR3h1cnFLZ29OVy9lWE83dTd0cTVjNmZXcjErdm9LQWdCUWNINjl5NWN5cFZxcFNzVnF1T0h6OHVaMmZuRFBjUEh6NWNwMDZkMG9ZTkcrVHQ3UzBYRjVjODlYdnk1TWtjMXpHUXBLQ2dJT01oMzluWldlN3U3Z29ORFZYRGhnMzF5eSsvYU9mT25kcTVjNmV1WExtaXFsV3Jhc3FVS2ZMMzk5ZXhZOGUwZVBGaUxWaXdRQ3RXck5Damp6NnFCZzBhcUZhdFd2THk4cElrZmZmZGQ1SWtzOW1zSVVPRzZJa25uc2puYnc0QVVOUUlDZ0FBQUd6Z20yKytrWjJkblhyMzdxM1UxRlI5K3VtbnFsNjl1c2FNR1NPTHhhTG5uMzgrdy9VdFc3Yk04Tm5lM2w3anhvM1RoQWtUVks1Y09VMlpNaVZQL2VhMFJzRXR5NVl0VTlteVpTV2w3MjdRdUhGak9UazVLU1FrUktkT25aTEpaRktEQmczVXVYTm5OV3pZMExpdlJvMGFtajE3dHZidTNhc3Z2L3hTMjdkdjEvYnQyelY4K0hCMTdOaFJrdFMyYlZ2Rng4ZnIyV2VmVmVuU3BmTlVNd0NnZUptdVhidG16ZjB5NE82MXJlMmpnRWViNnAwUDE5bTZGQUFBaWt4d2NIQ082d1RjY3VYS0ZXM2Z2bDFkdTNhVkpDVW1Kc3BxdFJvN0hLeGF0VW8zYnR5UTFXcVZsNWVYMnJScGsrVlEvdFRVMUV3TEdoYVZJMGVPNkk4Ly9sRHo1czJOSUNFbkNRa0pPbnIwYUlGR0RjVEh4OHZCd1VIbHlwVXJRS1hwOHZyUEFnQWVWRzV1YmxsdU44T0lBZ0FBZ0VKa05wdGxzVmd5VFJXNGs3dTd1eEVTU0pLcnEydUc4LzM2OWN0VGY4VVZFa2hTL2ZyMVZiOSsvVHhmNyszdFhlQzFCeDUrK09FQzNYZUx4V0tSMld5K3F6WUE0RUdWdDMxckFBQUFrQ2ZlM3Q2S2k0dXpkUmtQdkxpNE9CWklCSUFDSWlnQUFBQW9SRUZCUVlxTWpMUjFHUSs4eU1oSUJRVUYyYm9NQUxndkVSUUFBQUFVb3VEZ1lCMDZkRWd4TVRHMkx1V0JGUk1UbzBPSERpazRPTmpXcFFEQWZZbWdBQUFBb0JBNU96c3JKQ1JFYytiTUlTeXdnWmlZR00yWk0wZWhvYUc1cmhNQkFNZ2FpeGtDQUFBVXNvQ0FBSTBlUFZyejVzMVRZR0NnMnJScEkxOWZYeDVjaTRqRllsRmNYSndpSXlOMTZOQWhqUmt6UnY3Ky9yWXVDd0R1VzJ5UGlHTEQ5b2dBZ0FlTnhXSlJSRVNFb3FLaWxKQ1FvT1RrWkZ1WDlMZGtOcHZsN2UydG9LQWdCUWNIRThnQVFCNnhQU0lBQUVBeGMzWjJWdCsrZmRXM2IxOWJsd0lBUUo2eFJn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QU5CQVFBQUFBQUFNQkFVQUFBQUFBQUFBMEVCQUFBQUFBQXdFQlFBQUFBQUFBQURRUUVBQUFBQUFEQVFGQUFBQUFBQUFBTkJBUUFBQUFBQU1CQVVBQUFBQUFBQUEwRUJBQUFBQUFBd0VCUUFBQUFBQUFBRFFRRUFBQUFBQURBUUZBQUFBQUFBQUFOQkFRQUFBQUFBTUJBVUFBQUFBQUFBQTBFQkFBQUFBQUF3RUJRQUFBQUFBQUFEUVFFQUFBQUFBREFRRkFBQUFBQUFBSU9EclFzQUFBRDR1N0pZTElxSWlGQlVWSlFTRWhLVW5KeHM2NUpnQTJheldkN2UzZ29LQ2xKd2NMQ2NuWjF0WFJJQTVJaWdBQUFBb0FoRVIwY3JQRHhjZ1lHQkdqRmloSHg5ZlhsQWZFQlpMQmJGeGNVcE1qSlNJU0VoQ2drSlVVQkFnSzNMQW9Cc0VSUUFBQUFVc3Vqb2FNMmRPMWRoWVdHcVY2K2VyY3VCalRrN084dlB6MDkrZm42S2lZblJuRGx6TkdiTUdQbjcrOXU2TkFESUVtc1VBQUFBRkNLTHhhTHc4SENOSFR1V2tBQ1oxS3RYVDJGaFlaby9mNzRzRm91dHl3R0FMQkVVQUFBQUZLS0lpQWdGQmdhcWJ0MjZ0aTRGOTZoNjllb3BNREJRRVJFUnRpNEZBTEpFVUFBQUFGQ0lvcUtpMUtaTkcxdVhnWHRjbXpadEZCVVZaZXN5QUNCTEJBVUFBQUNGS0NFaFFiNit2cll1QS9jNFgxOWZKU1FrMkxvTUFNZ1NRUUVBQUVBaFNrNU9abmNENU1yWjJabnRNZ0hjc3dnS0FBQUFBQUNBZ2FBQUFBQUFBQUFZQ0FvQUFBQUFBSUNCb0FBQUFNREdidHk0b2V2WHJ4ZExYOUhSMGZya2swK1VscFoyMTIwZFBIaFFPM2Z1TElTcXBNT0hEeXMwTkZRWExsekk4ejFwYVdrNmR1eFlvZlIvdXg5Ly9GRm56cHdwOUhZQjRIN2hZT3NDQUFBQUhuUWJObXpRbmoxN05HdldMRGs2T21ZNGQvYnMyUnhEQkhkM2Q3bTd1MHVTWW1OalZibHk1Uno3aW9tSjBXZWZmYWJldlh2THpxN2c3NHpTMHRMMDBVY2Y2ZXpacy9MMzkxZXBVcVVLM0pZaytmajRLQ0VoUVN0V3JGQllXRmllN2xtL2ZyMVdyVnFsYnQyNjZabG5ucEdEUS9wZmJULzU1Sk44OWUzcjY2c1dMVm9ZbnlkT25LaGV2WHFwZi8vK3hyR3RXN2ZtcVMwZkh4OVZyMTQ5WC8wRHdMMkdvQUFBQU1DR0xsNjhxSWlJQ0NVbEplbnBwNTgyamk5YnRreGx5NWJWOU9uVEZSc2JtKzM5L2Z2M1Y2OWV2YlJyMXk2OS9mYmJHakpraUxwMDZaTHQ5VmFyVlpKa01wbnVxbTQ3T3pzOTg4d3ptanAxcWxhdlhxM2h3NGZuZXMrNmRldTBhdFdxSEsvWnNXT0hkdXpZa2UzNWZ2MzZHYituenAwNzY3ZmZmdE1YWDN5aG4zLytXZVBHalpPbnA2YysvZlRUZkgyWHBrMmJaZ2dLc2pKLy92dzh0ZFdqUncrQ0FnRDNQWUlDQUFBQUcvcmdndy9VdkhsemRldldUWkkwZCs1Y1hieDQwUmdsTUhmdVhLV2xwZW1wcDU3UzRNR0QxYmx6WjBsU2FtcXFldmJzYVd6RitPaWpqOHJQejA5TGx5NVZpUklsMUtGREIwbnBiLzV2aFFPU2RQUG1UZVBuMU5UVURMWFkyOXRuK1B6amp6L21XTHVUazVOOGZYMVZwa3laSEs5MWNuTEs4UEQ4M252dlpUaC85dXhaT1RvNnFuVHAwam4yOThJTEwyVDQ3T0xpb2xkZWVVV2ZmUEtKUHZ2c00rM2F0VXZkdTNlWEpGV29VRUh2di85K2p1M2wxNTJqREc1bnRWcjE1Sk5Qc2pVbWdMOEZnZ0lBQUlCY1hMcHdYcXMrZUYvOEVnSGNBQUFnQUVsRVFWUjd2OStpK0ZOeEdSNjg3K1JXbzZIYTF2YlJ5bTkzcXJ4djVSemIzYlJwa3c0ZVBLaEZpeGFwVEpreSt1V1hYL1RiYjc5cDlPalJLbEdpaEhGZGJHeXMwdExTNU8zdGJSeTdldlZxZW45dWJwSWtSMGRIdmZiYWF4bzNicHdXTFZva056YzNOV3ZXVFAzNjlWTnljbkttdm52MjdKbnBXRVJFUkliUEV5ZE96TEgrVzNJYkplRHI2NnY1OCtmTHc4TkRsU3RYVnNXS0ZUT2NEdzhQMTRVTEY3Um8wYUpNWWNYdEtsZXVMQThQand6SFRDYVRCZ3dZb0lDQUFOV3JWeTlQOVdibHp6Ly8xUEhqeDQzUEowK2VOTlpmeUcyMGdTUmR1blJKMHYvOTh3Q0EreGxCQVFBQVFBNSsrRzZUM24zOUZWMVBTVkd0Z0FacTJycWRYTjNjczczKzh5M2I5ZXpJTUpVc2xmUGI4VU9IRG1ucDBxVnEzcnk1a3BLU2xKU1VwTldyVjh2THkwdlZxbFhUcVZPblZLRkNCWmxNSnExZnYxN096czZxWHIyNkxsNjhLSHQ3ZSszYXRVdVM1T25wYWJUcDV1YW1DUk1tYU55NGNUcDY5S2lhTld1bW9VT0haaGc1c0hQblR2M3ZmLy9MTUZWZzM3NTkycjkvZjZZYVo4eVlrZW5ZK3ZYcmRlREFBYjMrK3VzeW04MDVmc2Ribkp5Y2xKcWFxcUNnSUFVRkJlbktsU3ZHdVFNSER1aVhYMzdSc0dIRGxKaVltR003VTZaTWtaUStFc0xlM2w3bnpwMVR1WExsSk9tdVFnSXBmVEhGSlV1V0dKLzM3dDJydlh2M1NzbzZLTmk0Y2FPc1ZxdWNuWjFsdFZxMWUvZHVTY3AxalFnQXVCOFFGQUFBbEpSNFRaOHVYNnhkVy8raitKTi95SktVWk91UzhJQnlkbkhSd3o2VjFLeDFCL1Y2YnBoY1hHMzdkdmFIN3pacGN1aFFQZDZoczBhOTlxWktsU21iNnozcFFjR1lYSzhyWGJxMEtsU29vTzNidDJ2Nzl1MFp6dDBhWXI5czJUS3RXclZLdTNidE1oNzRCdzBhWkZ4WHVYSmwxYXBWSzhPOUZTdFcxT3paczFXK2ZIbEpVdXZXclRPYy8vMzMzM1hzMkRHMWE5Zk9PUGJYWDM5bEdSVGMyYllrWThIQWdJQ0FmQzJHK01zdnYramxsMS9POXZ6aXhZdTFlUEhpUExVMWE5WXNYYnAwU1crOTlaYTZkZXVtdm4zN1psb0VNcjg2ZCs1c1RPc0lEZzdPY1pxQmxCNHNIRHAweVBqczV1YW0zcjE3Wi9rN0E0RDdEVUVCQUR6Z0R1MzVRZTlNR3FlbUxWdHJ3cXo1cWxLanBweGRYVzFkRmg1UWxzUkVuVGgyVkYrdCsxalBCN2ZYMkNsdktiQnBjNXZVY3VuQ2ViMDdlYndlNzlCWms5NWRWT2p0VjZsU1JTKzk5SkpDUWtLMGJOa3lTZExnd1lPMVpzMGFXU3dXRFJvMFNEdDI3TkRXclZzMVlNQUEvZU1mLzVDVVBoM0FZckhJMmRsWi92NytXUTdWdnhVU1pPWG16WnZHdzM1Qm5EbHpSbWF6T2Q4N0psU3JWazByVjY0MFBxZWtwT2pWVjE5VjFhcFZOV0xFaUV6WC8vYmJiNW8yYlpxNmR1MmFhWnFFcTZ1ckxsNjhxRnExYW1uRGhnMDZlUENneG80ZHEwcVZLaFhzU3hYQXBFbVRaTFZhbFpxYUtxdlZtbUdxQ0FEYzd3Z0tBT0FCZG1qUEQzcjcxVEJObnJkWWdVMXM4ekFHM003WjFWVjFHalJVblFZTmRXanZENW84YXBqR1RaK2pCamI0OTNQVkIrL3Jlbkt5UnIzMlpwSDFrZHZPQSszYnQxZXpaczIwZi85K3JWNjlXbjM3OXRXcFU2ZTBZc1dLVE9zSjVKWEZZc256bElFN0pTY25LeTR1VHFtcHFRb09EczcxK3BVclZ4cUxNdHJiMnhzL1M5Szc3NzZyczJmUHFsS2xTanB3NElBYU5HaGdyRDl3OU9oUnpaMDdWMVdyVmxYLy92MnpIQzNnNmVtcHFWT25hdDI2ZFZxelpvMFdMVnFVNVZTSndoUWJHNXZyTm9tZW5wN3k5L2N2MGpvQW9LZ1JGQURBQXlvcDhacmVtVFJPYjh6N1FBMmFOTE4xT1VBbWdVMmFhL0s4eFpvU05sSkxJallYK3pTRXZkOXZVYTJBQm5tYWJuQzNCZzhlYlB6Y3AwK2ZET2NlZXVnaGJkdTJUWFhxMU1sVFcwZU9ITkhtelpzMWVQQmd1V1l4T3VqcTFhc3ltODBaRmppOHRSUENyV01sU3BUSWNxUkNiR3lzVWxOVDVlbnBtZU1Xak45ODg0M09uajJiWmYrM0RCOCtYRUZCUVRwdzRJQldyRmloK2ZQbnEzTGx5dkwyOXRhK2ZmdFVwMDRkdmZMS0t6bE9LVENaVE9yZHU3ZXFWcTBxSHgrZmJLOHJpTk9uVCt2RER6L1VvVU9ITkcvZVBFblMvdjM3czV5aWNidEdqUm9SRkFDNDd4RVVBTUFENnRQbGk5VzBaV3RDQXR6VEFwczBWOU9XcmZYcDhzVWFHREsyV1B1T1B4V25wcTNiNVg1aElYanp6ZlJSQzYrKytxcmVlZWNkWGI5K1hlUEhqNWNrWGJseVJiLzk5cHQrL2ZYWERLTUlibitqUDJ2V0xQbjUrVWxLWHh4dzkrN2Q2dFdyVjRZQTRrNTNCaEszSHhzK2ZMZzZkdXlZNlh4Q1FvS2s5R2tFT1kwbzJMWnRtNXljbkhMY3dlRFc0b3dtazBuT3pzNktqSXhVYkd5c3pwOC9yN1MwTkIwN2RrenZ2UE9PR2pSb29BWU5HbVRhS2VGMmpSbzF5dlpjWGwyN2RrMkhEeDgyZ29EZHUzZkx4Y1ZGRFJvME1LN3AxYXVYR2pkdXJKZGVla2tMRml6SU1NWGoyclZyR2pod29IeDlmZSs2RmdDd05ZSUNBSGhBN2RyNkgwMllOZC9XWlFDNTZ2TDBBTTE0ZVZTeEJ3VldxelhIM1EwSzArM2JIbGFvVUVFV2k4WDR2SFBuVGxXc1dORllDREF5TWxJYk5telFlKys5WjF6ejBFTVBHVC92Mzc5ZkZTdFcxQ09QUEtMUm8wZG42T2ZHalJ0YXNHQ0JyRmFyZXZUb2tlMURiWTBhTmJJOGZ1ellNVW01cit5ZmxKU1U1VGFCeDQ4ZjE5ZGZmNjM0K0hqRnhjVVp1eHlVTFZ0V0xWcTBVUFBtemVYdjc2LzQrSGhGUlVWcDM3NTlXcjU4dWF4V3E3eTh2UFQ4ODg5bkdRckV4c2JLMTljMzMrc20zRzdGaWhYNjdydnZWTHAwK200VjdkcTEwN0Jod3pLdDUxQ3RXalc1dTd0cjc5Njk2dEdqaDNIOGh4OStVR3BxcXBvM1p4b1hnUHNmUVFFQVBLRGlULzZoS2pWcTJyb01JRmRWYXRUVTZaT3h0aTZqU0owL2Y5NzQrZHk1Y3htbUJlellzVU5ObXpZMTNxaVhLbFZLa3JKOHczN2l4QW1kT1hOR2ZmdjJsU1E5OGNRVEdjNGZPSEJBVnF0VlpyTlo4Zkh4ZXZiWlovTmNvOVZxMWI1OSt5U2w3M2lRazJ2WHJobmJGdDdPdzhORFI0NGNVZm55NWRXcVZTdFZyVnBWZm41K3hwdjU0T0JnWXpURGswOCtxU2VmZkZJWExselE3dDI3dFdmUG5td1hLNXc5ZTdZY0hCdzBkKzdjUEgrZk96VnIxc3dJS25yMDZLSFNwVXRudWVpanlXUlNxMWF0dEduVEpuWHIxazBPRGc1S1RVM1ZGMTk4b1ZxMWFxbEtsU29GcmdFQTdoVUVCUUR3Z0xJa0piRzdBZTRMenE2dVN2NmJidGw1L2ZwMVNjcXdiV0JJU0VpR2E4YU1HWlBqRVA3YjdkNjlXNUxVb2tXTExNOXYyTEJCSGg0ZTZ0Mjd0eFl0V3FRREJ3N2tlZGorZ1FNSGRQNzhlVDMwMEVPcVdUUDdrREUxTlZWSlNVa3FXYkpraHVNcEtTbEtTa3JTbENsVE1oeFBTMHZUcVZPbmpNK1hMbDNLOEZtUzZ0ZXZyL3IxNnlzbEpVV25UcDFTbVRKbDVPTGlJaWw5YThkVHAwNnBhZE9tZWZvZTJibDlpa0Z1L3ZHUGYranJyNzlXUkVTRW5ucnFLWDMrK2VlS2o0L1h5SkVqNzZvR0FMaFhFQlFBQUFEWXlMVnIxeVJKcTFhdFVtSmlvcDUvL25tdFdyVktGb3RGZ3djUFZtcHFxb1lQSDU3bHZYZXVFYkJod3dadDM3NWRWYXBVeVhKN3hHKy8vVmIvKzkvL05IRGdRTFZ2MzE3ZmZ2dXQ1czZkcXhrelp1UzZFR0JxYXFvKytlUVRTVkwzN3QxejNLM2g2dFdya3Y1djVNTXR2Lzc2cXlaT25KaGpQNUswWnMwYXJWbXpKc2RyUWtORDFicDFhMG5wQVlZa1Bmcm9vN20yWFZpOHZMelV0V3RYclY2OVdsSjZ6VzNidGxYZHVuV0xyUVlBS0VvRUJRQUFBRFp5OHVSSm1jMW11Ymk0R09zUzJOblpHWFB0N2UzdE02eEZJR1c5Um9Fa3hjVEU2Tnk1YytyUW9VT21mcUtpb3JSa3lSTDUrdnFxYTlldXNyT3owOWl4WS9YU1N5OXA0c1NKbWpCaGdyRVlZbGJXcmwycjJOaFlWYXhZVWUzYnQ4L3hPMTI0Y0VHU2pMbit0OVN0V3pmTExSMy8vUE5QZmZUUlIvcnBwNTkwK2ZKbGVYaDQ2T2JObStyZHU3YzZkZXFVNjJpS3FLZ28yZG5aRld0UUlFbjkrL2ZYd1lNSDlmSEhIOHZYMTFkRGh3NHQxdjRCb0NnVmZNVVhBQUFBM0pVZmYvd3gyM24zdDFTc1dESERuOXZYS0xqOXo2Wk5teVNsejdXL3hXcTFhc09HRFpvMWE1WmNYVjMxeWl1dkdQUHVmWHg4TkdIQ0JGa3NGazJZTUVHclZxMVNTa3BLcHY2M2JkdW1Uei85Vkk2T2pob3pab3hLbENpUlk3MjMxakhJYWxURDdYVkZSMGRyMXF4WmV1R0ZGK1RnNEtEdzhIQkpVdS9ldmZYTU04OW96Wm8xR2pKa2lGYXZYbTNzdG5DbmE5ZXVLVG82V3JWcTFjbzAxYUVvV2ExV1JVUkU2TlNwVTNKd2NOQ3BVNmYwK2VlZjY4YU5HOFZXQXdBVUpVWVVBQUFBMk1ERml4ZDE4T0JCZGV2V1RWTDZTSUpiQ3dDZVBuMWFKcE5Kam82T2VXN1AzOTlmaVltSmV2amhoeVZKdi8zMm01WXVYYXFqUjQvSzA5TlRyNzMyV3FhSGQzOS9mMDJkT2xVelo4N1V1blhydEhuelpuWHAwa1U5ZS9hVXlXVFMxMTkvcmFWTGw4ck96azVoWVdHcVdyVnFodnRuelpxbDY5ZXZ5OFBEUXk0dUxycDA2WkorK09FSE9UbzZxa21USmhtdXZYNzl1bjc2NlNmdDM3OWZlL2Z1MVY5Ly9TVi9mMy9ObkRrejB5NEw3ZHUzMTJPUFBhWXZ2L3hTWDMvOXRkYXVYYXVLRlN1cVFZTUdxbEdqaG1yV3JLbHk1Y29aT3czYzJaZVV2cTNrcmVrU3VYRjBkRlQzN3QwbC9kK0lpT3hHTXB3OGVWTHZ2Lysramg0OXFzY2ZmMXhEaGd6UmtpVkx0R2JOR24zLy9mZnEyYk9uSG4vOGNabk41anoxRFFEM0lvSUNBQUFBRzlpL2Y3OXUzTGhoN0V6ZzRlR2gyclZycTArZlBwS2t4eDkvUE5lMzk3ZnIxS21UT25YcUpFbEtUazdXOU9uVGRlSENCVFZxMUVnaElTR1oxZ3k0eGMvUFQvUG16ZFBTcFV1MWMrZE91YnU3eTJReUtUWTJWc3VYTDVlenM3TmVmUEZGQlFZR1pyclh5Y2xKVVZGUlNrdExNNDdkMnNhd2JObXlHYTQ5ZXZTb1pzNmNxYlMwTkRWdDJsUmR1M1pWdFdyVnN2MCtibTV1NnRldm41NTY2aW50MnJWTDI3WnQwOWRmZjYwdFc3Ym9qVGZlVUxseTViUmp4dzVKVWxCUVVLYjdyMTY5cWs4Ly9UVDNYNXdrRnhjWCtmajRhT2JNbWNheHJIWXZPSGJzbUQ3Ly9ITTVPVGtwSkNSRWJkcTBrU1NOSFR0V1RabzAwYkpseTdSZ3dRS2RQMzllL2ZyMXkxUGZBSEF2SWlnQUFBQ3dnZmJ0Mjh2TnpTM0ROb2REaGd6UlUwODlKYlBabk9YMmdwSlVvVUtGWEZmNE41dk5ldkhGRjNYbHlwVXMzN2JmeWQzZFhXRmhZZXJmdjcrOHZMd2tTWlVyVjlhTEw3Nm9LbFdxR01mdU5IcjBhSTBlUFZyWHIxL1g5ZXZYWldkbloreEdjQ2QvZjMrOS9mYmJLbE9takZ5ejJYSEZiRFpuMnBMUTBkRlJyVnExVXF0V3JYVDE2bFZkdkhoUnZyNitrcVFKRXlab3o1NDlldWloaHpMY2s5VmFDTGs1Zi82OHNWQmoxYXBWMWJoeDR3em55NVl0cS9yMTY4dlB6MDhkT25USUZJUTBhOVpNalJvMTBvNGRPNHdBQVFEdVZ3UUZBQUFBaGNoc05zdGlzY2paMlRuWGF4OTc3TEVNbjB1V0xKbnJYUHRISDMwMFR3djMxYTVkTzlkcjduUm5JSkRYTFFjZEhSM3pORTBpdDkwVmN0dnQ0TTdmajV1Ym05cTFhNWVuR25QajZlbXBRWU1HWlh0KzJiSmx1YmJoNU9TVTUzb3NGZ3ZURXdEY3Mxak1FQUFBb0JCNWUzc3JMaTdPMW1YZ0hoY1hGeWR2YjI5Ymx3RUFXU0lvQUFBQUtFUkJRVUdLakl5MGRSbTR4MFZHUm1hNXRnSUEzQXNJQ2dBQUFBcFJjSEN3RGgwNnBKaVlHRnVYZ250VVRFeU1EaDA2cE9EZ1lGdVhBZ0JaSWlnQUFBQW9STTdPemdvSkNkR2NPWE1JQzVCSlRFeU01c3labzlEUTBEeXRZd0VBdHNCaWhnQUFBSVVzSUNCQW8wZVAxcng1OHhRWUdLZzJiZHJJMTllWEI4TUhsTVZpVVZ4Y25DSWpJM1hvMENHTkdUTkcvdjcrdGk0TEFMSkZVQUFBS0ZaL3JsNmw2MmZQcXZLbzBiWXVCU2hTQVFFQkNnOFBWMFJFaEJZdVhLaUVoQVFsSnlmYnVpellnTmxzbHJlM3Q0S0NnaFFlSGs1Z0JPQ2VSMUFBQUNoV1o5YXZWM0pjTEVFQkhnak96czdxMjdldit2YnRhK3RTQUFESU05WW9BQUFBQUFBQUJrWVVvRmhaYlYwQWdDSm5pWXRUaWJKbDVPRHFsdVY1bCtyVlpPZFlJc2MyVXE5ZWxSd2NaTS93WEFBQWdHSkhVSUJpZFoyNW1jRGZYc3pBQVRKWHFxUTZDeGJKM3NVMTAzbS9HYk55dlAvaXJoLzA2NnNUNU9UbHJZQzE2NHFxVEFBQUFHU0RxUWNvVnBha1JGdVhBS0NJUGZ4MEh5WCs5Sk9PVFJpZjczc1RObnl1bzJQSEtEVXBVWjRkT2hSQmRRQUFBTWdOSXdwUXJQNDZkMVpXcTFVbWs4bldwUUFvSWo3RFIrajZ4UXU2ZWlUYU9KYWFtS2p6V3picjhwN2RTajZUSUVreWV6K3NVbzg5cHJKdDJoclRGTTV2K2tZeW1WVHQ5VGRVcm5PWEF0ZVFsSlFrRnhlWHUvc2krYkJwMHlhbHBxYXFTNWVDMTV5YmE5ZXV5YzB0NitrY2VmSHZmLzlia3RTN2QrOUMvZDFjdm54WmlZbUpLbEdpaE1xVksxZG83UUlBQU5zaEtFQ3h1bmJsa3Y0NC9xc3FWNnRoNjFJQUZCV1RTVlVuVEpTczZhdVNuUHRxbzJMbno5WE5TNWN5WEpiNDAwLzZhMnVrNHQ1L1Q1VkRSNnRjNXk2cU5mODlwU1lseXJGTTJRSjNmL0hpUllXRWhDZ3dNRkQvK3RlL1pEYWI3K3JyNU1XQ0JRdVVuSnhjWkVIQjJyVnI5ZW1ubjJyMjdObXFYTGx5Z2RwWXRXcVZKS2xMbHk3WkJnWEp5Y2w2OTkxMzFhVkxGOVdyVnkvWE5tL2N1S0dRa0JERng4ZXJXYk5tbWp4NWNvRnFBd0FBOXhhQ0FoUXJPM3NIYlZxL1dpTmVmdDNXcFFBb2FpYVQ0dDRMMSttVksyUnljRkM1TGwzbDFUMVl6bzlVa1NSWmZqK2hNMTlFNlB5M20vVGJHNi9MRWhjbjN4SC9rdjFkUHRnZk8zWk1GeTllMUtaTm14UVRFNlBYWG50TlZhcWs5M255NUVrOTk5eHpkOVgraGcwYjh2eG12ME9IRGtwTFM4dDNIeHMzYmpRQ2p0VFVWTzNkdTFlWEwxL1d5eSsvckhmZmZWZmx5NWZQZDV0NXNXYk5HbTNkdWxXN2QrL1c5T25UY3cwTDFxMWJwL2o0ZUVuUzd0MjdkZVRJRWRXdlg3OUlhZ01BQU1XSE5RcFFyR29ITk5DWHF6L1MyZmpUdGk0RlFCRTdFN0ZCcDFldWtJT0hoMnEvdjFEVkprMVd5WUQ2Y25CM2w0Tzd1MG9HMUZlMVNaTlY2NzJGY3ZEdzBPbC9MOU81cnpiZWRiOUJRVUdhTjIrZXZMMjlkZXJVS1lXR2htckxsaTJacnJPenN5dlFuNEpNbmZMeDhjblRINVBKcEJJbFNtUVlCV0Z2YjYvSmt5Zkx5OHRMRnk1YzBQang0M1g1OHVXNytoMWw1NWxubmxIVHBrMlZuSnlzQ1JNbUtDWW1KdHRyWTJOanRYcjFhams0T0toMzc5NnlXcTE2KysyM2xaaklXalFBQU56dkdGR0FZbFczWVdPZC9QMjQ1a3dhcHpjWGZpaDdCLzRWQlA2T2JsNjVvai9tdml1VHZiMXF2alZiSlFPeWY4dGNLakJRZmpQZjB2OUdETlB2YzJhcnpCT3RaSDhYYy9FbHFWcTFhbHF3WUlIZWVPTU5SVWRIYStYS2xXcmV2SG1HYS83em4vL2NWUi81c1h6NThqeGQxN0ZqUjVVcVZTclQ4VktsU21uS2xDa0tEUTNWbjMvK3FZa1RKMnIyN05seWNuSXExRHJ0N2UzMTJtdXZhY0tFQ1RweTVJaGVmZlZWelp3NVU3VnIxODV3M1pVclZ6UnAwaVNscEtSbzRNQ0JHakJnZ002Y09hTnQyN1pwMHFSSm1qRmpoaHdkSFF1MU5nQUFVSHdZVVlCaTVlam9wRmRudjY5RGUzZHA4ZXczWmYzL2M1Z0IvTDJjaWRpZzFLUkVlZlY0S3NlUTRCYjNCb0Y2S1BoSnBWNjdwak5mUmhSS0RTVkxsdFRNbVRNVkhCeXNLVk9teU5uWnVWRGFsYVFmZi94Unp6MzNuUEVuSlNWRmtqSWNTMHBLeWxlYlY2OWVWV3BxYXJZTEFsYXBVa1VoSVNHU3BMSmx5eW8xTmZYdXZrUTJTcFFvb2RkZmYxMCtQajVLVFUzVjJiTm5NNXhQU1VuUmxDbFRGQjhmTDM5L2YvWHQyMWVTTkdyVUtGV3NXRkgvL2U5L05XM2F0Q0tyRHdBQUZEMWU1NkxZQlRadHJwRVQzbEQ0MUltNmZPRXZoVTE1UzA3RnNOZ1lnS0x4eXl2amxQVGJjVW5TUTUwN3E4S2c1M1JwOXcrU0pLOG5lK1M1SGUrZVQrbnM1K3QxWWNjT2xlODNvRkJxYzNCdzBNaVJJd3VscmR0WkxCYWRQSGt5MC9IYmoyVzNOc0hKa3llVm1KaW9NbVhLcUdUSmtqS2J6VXBNVE5Rbm4zd2lLWDAwUkhZNmRPZ2dEdzhQTlc3Y1dKSjAvUGh4RFI4K1BGKzE5K3ZYTDlPeE82ZG11TG01NmMwMzM5VGx5NWRWczJaTjQvaVZLMWMwY2VKRS9menp6L0x4OGRIa3laTmxiMjl2M0ROanhneUZob1pxejU0OUdqZHVuQ1pObXBUbENBa0FBSEJ2SXlpQVRYVHZPMUR1cFR3MGUrSlkvZkpqdElhRXZhSm1iVHF5YlNKd0g3TDg4WWVTNDJJbFNjbnhmMHFTa243L1hTWW5KN2xVclpybmRseXJWWmZKMFZISnNlbHRIWjg1WFdjL1h5OUpjcWxXWFFHcjF1VGFodFZxMWJwMTY3SWR3bDlZSG4zMDBRd1AxMTI3ZGxWeWNuS1dheUhjNmIvLy9hL216cDJiNVRsSFIwZjE3Tmt6eC90dmhRUlMram9McnE2dWVhcjUxdG9CTGk0dWVmcmYyb2NmZmxnUFAveXc4Zm5reVpPYVBIbXk0dUxpNU9YbHBlblRwNnRreVpJWjd2SDI5dGJNbVRQMThzc3Y2Ny8vL2E5R2pCaWg4ZVBINTJrSEJRQUFjTzhnS0lETnRQcEhOL2xXcmFiMzNweWt5YUZEVmFscWRUVnYxMG1ObXJYVVF3K1hsMGZaY25JczVQbTNBQXBmL2RWck14MUx2WHBWanA0UFNma0ovMHdtT1hxVVZjcjU5S0h1VGw3ZU12dFdsaVNaSzFYS1V4TnIxcXpSOHVYTHRYYnRXajMvL1BQcTJQSGVDeUJyMXF4cERPdFBTMHVUMVdxVmk0dUxLbGV1ckg3OStxbENoUXA1YnV1UlJ4NVJSRVRlcG1xMGE5ZE9rclIwNmRKc3B6ZGt4V3ExS2lJaVFzdVdMVk5LU29wOGZYMDFhOVlzZVhwNlpubDlsU3BWTkcvZVBJMGZQMTUvL3ZtbndzTEMxTEpsU3ozLy9QUHk4dkxLYzc4QUFNQjJDQXBnVTFYOWFtdk9oNTlxNzdidjlNMW5xN1Z1K1dKOXNtaStyY3NDY0pmczNkeDAvY0o1eVdyTmMxaGdUVXZUOVF2blZjSTlmU1JBeFVIUHFlS2cvRzFsMktKRkMrM1pzMGMvLy95ejVzeVpvKzNidDJ2czJMSDVlakF1YWxXclZzM3o0b2J6NTgvWHZuMzdNaDFmdG14Wm9TNWtlUGp3WWIzMTFsc1pqdG5iMit2amp6L1drU05IdEhEaFFsbXRWalZzMkZBVEpreVF1N3Q3anUyVkwxOWU4K2ZQMTZ4WnM3Ui8vMzd0MkxGRHJWcTFLcFNnWU96QXArKzZqZnhJK0RQekZCTUFBUDd1Q0FwZ2N5YVRTVTFidFZQVFZ1MlVuSlNrbi85N1NPZlBKT2o4bVFUZHVISEQxdVVCZjFzcjM1OVRaRzA3VjM1RVY0OGNWdUt2eCtSYXd5OVA5eVFlKzBYV0d6ZmsvRWpsQXZkYnNXSkZ6WjA3VjJ2WHJ0V0tGU3QwOE9CQkRSczJUQ3RXck1qMTRmWmVkT25TSlowNWN5YlQ4VHZYUC9qcnI3KzBlUEZpRFIwNk5OczMvVGxKU1VuUitmUG5NeHl6czB0Zjc3aEJnd2JxMzcrL0pPblpaNS9WaGcwYkpFbkJ3Y0hHTlhlNmVmT20zTjNkOWVhYmIyckRoZzI2ZE9tU21qVnJsdSs2c2hLOWYwK2h0Sk5YWjA2ZEt0YitBQUM0RnhBVTRKNWlkbkZSZ3liTmM3OFF3RjByeXFDZ2ROUEhkUFhJWVozNWZMMnF2REloVC9lY1dmOVorcjNON3U1L0ErenM3TlMzYjEvVnJWdFgwNlpOVS9mdTNZczFKRWhKU2RHK2Zmc3liTWQ0YTloL1hzMmZQMSsxYXRYU3BFbVRqR09wcWFucTJMRmpsdGV2WGJ0VzMzLy92WktTa2pSdDJyUjgxOXlrU1pNTTZ5dmNXZS9BZ1FPTm54Y3VYQ2hKNnRLbFM1WmJJRjY2ZEVsVHBreFJwVXFWTkdyVUtQWG9rZmNGTGZQaXU1K0s3dzEvMjlvK0NtamN0Tmo2QXdEZ1hrRlFBQUFvZEY1UDl0RHBELyt0TXhFYlZMWmRCNVZxMkRESDZ5OGYySyt6WDM0aGUxZFhlUWNYem9ObHZYcjF0R1RKa2t3TDdoV2xhZE9tYWQrK2ZiSllMTnEwYVpOeDNNZkhSMWV2WHRXbFM1ZFVwa3laYkJjZ2pJK1AxODJiTi9POXJzTEFnUU8xWThjT1JVVkZhZlBteldyZnZ2MWRmWStDT25EZ2dONTU1eDJkUDM5ZXg0OGYxNU5QUGlsZlgxK2IxQUlBQUFxT29BQUFVT2hLbEM2dHlxR2pkV0xtZEIxNytVWDV6WHBiN2cwYlpYbnQ1UVA3OWN2TEwwbFdxeXFOQ1pOOUlUN1lGOVZJQXF2VnF0OS8vMTBIRGh6UWdRTUhsSktTSWtuYXZuMjduSjJkMWFKRml3elhMMSsrWEFjT0hORDQ4ZVBWdm4xN0RSNDhPRk9iVjY1Y1VlL2V2ZVhpNHFJcVZhcmtxeDVYVjFjTkd6Wk0wNmRQMTZKRml4UVVGRlNzMnhKZXZIaFJ5NWN2MTdmZmZpc3BmWXZIMTE1N1RlWExseSsyR2dBQVFPRWhLQUFBRkFtdkozdklFdmVINGxkOW9wOWUrSmM4TzNiU1E5MkQ1VklsZmN2RXBCUEhkZmFMQ0ozL2RwT3NxYWtxLzh4QWVYVUxMdFFhL3Z6enp5SjVXUDNnZ3cvMDJXZWZaVG8rZGVwVU5XellVQ1ZLbE1oMExpQWdRRTVPVHRxMWExZVdRY0cyYmR0MDgrWk50V3paTXNzaC9ibHAxYXFWTm03Y3FKaVlHQzFldkZqanhvM0xkeHY1bFpTVXBJaUlDSzFkdTFaSlNVbHlkSFJVdjM3OTFMdDNiems0OEZjTUFBRHVWL3kvT0FDZ2FKaE1xanc2VE02Vkg5RWY0Zk4wN3V1dmRPN3JyekpkNXVEdUx0L1FVWVVlRWx5K2ZGbURCZzFTbzBhTk5IYnNXSlVwVTZiUTJpNWJ0cXk4dkx6VXZIbHpOV3ZXVEJNbVRGQnljckthTkdtUzdUMGxTcFRRNDQ4L3JpMWJ0dWpBZ1FOcTFPai9SbGlrcHFacTNicDFrcVN1WGJzV3VLNFJJMFpvNU1pUjJySmxpenAwNktDQWdJQUN0NVdiRHovOFVOOTg4NDJ1WGJzbVNYcnNzY2MwZE9qUWZHM3ZDQUFBN2swRUJRQ0FJdVVWL0tRODI3VFYrYzMvMGFXb3ZVcEpTSkJNSnBtOXZWV3FTVk41dG1zdmV6ZTNRdTkzMzc1OVNrdExVM1IwZExackFoUlUxNjVkOWRSVFQrWDd2dTdkdTJ2TGxpMzY4TU1QMWJCaFEyTXRnb2lJQ0owNWMwYisvdjZxVTZkT2dldXFYcjI2bm5qaUNjWEh4NnRzMmJJRmJpY3ZiZ1ViOWV2WDE2QkJnMVM3ZHUwaTdROEFBQlFmZ2dJQVFKR3pMMWxTWGoyZmtsZlAvRDljRjFSVVZKUWtxV0hEaG5KeWNpclV0Z3ZhbnArZm41bzBhYUs5ZS9kcS9mcjFldXFwcDNUeTVFbjkrOS8vbHIyOXZmNzFyMzhWcUYycjFXcUVEaUVoSVhKeGNaRzl2WDJCMnNxclZxMWFxVmV2WHFwZXZYcTIxeXhldkZpQmdZRnEyTEJodGxzcEFnQ0FldzlCQVFDZ3lFWDM3NnVrWDQ5bGVjNjUwaU1LV0x0T3BrSjhrRXhOVGRYQmd3Y2xTYzJhTlN1MGRndkRpQkVqZFBqd1lTMWR1bFJseTViVmloVXJsSktTb3I1OSs2cHExYXI1YnUrNzc3N1Q4ZVBITld6WU1Fa3F0bDBlWG56eHhWelhVdmptbTIvMDJXZWZhZm55NWZMeDhTbVd1Z0FBd04waktBQUFGRG16cjYvU1VxNW5mYTZTYjc2M0E4eE5URXlNcmwyN0pudDdlelZ0MnJSUTI3NWI1Y3VYMTVneFl6Uno1a3hObno1ZGt0UzRjV1A5ODUvL3pGYzdTVWxKZXYvOTk3VjU4K1ljMytvWGh0allXRm10VmozeXlDTjV2aWNsSlVWSlNVa3ltVXp5OHZJcXd1b0FBRUJoSXlnQUFCUTV2eG16aXJXL0xWdTJTSkxxMWF0WGJHL1k4Nk4wNmRJeW04MUtUazZXSkQzeXlDTktTMHZMY1hpKzFXbzFmbzZKaWRIOCtmTjE1c3daT1RnNHFHWExsa1ZXNjFkZmZhVkZpeFpwN05peCtRb0tUcDgrTFVueTlQUXMwQzRPQUFEQWRnZ0tBQURGNHJjM1h0ZlZtQjh6SEhOdlVGOVZYMzJ0VVB1eFdDemFzV09ISktsRml4YUYydmJkdW5IamhwWXRXNmJQUC85Y1ZxdFY5ZXJWMDg4Ly82eTFhOWRxMzc1OUNnc0xVODJhTmJPODkrelpzOGJQRXlkT2xOVnFWZVhLbGZYS0s2L2tPbVhoOHVYTHhzKzViVnVZa3BJaUtUMlltRFJwa3ZiczJTTUhCd2NqY0RHWlRMSmFyYnB4NDBhT0FjQ0pFMEtTSEE0QUFDQUFTVVJCVkNja1NiNit2am4yQndBQTdqMEVCUUNBWXBGODhxU1M0Mkl6SEhNc1YvZ3I4Ky9jdVZQSnlja3ltVXhxM3J4NXR0ZDE2TkNoUU8yUEhEbFNuVHAxa3NWaWthdXJxMDZjT0tIazVPUmMzNXJ2M3IxYml4Y3YxcDkvL2lrN096c05HVEpFVHovOXRINzk5VmRObXpaTnYvLyt1MEpDUWxTL2ZuMTE2OVpOanozMldJWUZDZmZ0MjJmOGJMVmExYWxUSjQwY09UTFR3b3JuenAzVDFhdFg1ZWJtSmljbkoxMi9mbDBmZi95eEpNbHNOc3ZEd3lQSE9uLzk5VmVqanoxNzlzakh4MGZqeDQ4M3BqZDRlSGpvd29VTCt1cXJyOVN6Wjg5TXdZUFZhbFZzYkt4V3JWb2xTV3JRb0VHTy9RRUFnSHNQUVFFQW9GalVYYnE4V1ByWnUzZXZKS2wyN2RvcVU2Wk10dGVscGFVVnFIMnIxYXFFaEFROTk5eHpHWTduOUZaLzVzeVppb3lNbEpRK0ZQL2xsMTlXL2ZyMUphVnZhYmh3NFVKOThNRUgyclJwazQ0Y09hSWpSNDVvOU9qUjZ0eTVzOUhHMXExYkpVa2xTcFRRMkxGajFhWk5teXo3T256NHNONSsrKzBzejdWdDJ6Ylg3L2ZaWjU4WlAzZnAwa1hEaHcvUEVFWUVCUVZwMDZaTldycDBxWll1WFpwalc1NmVubXJmdm4ydWZRSUFnSHNMUVFFQTRHOWx3b1FKMnJKbGk4eG1jNlp6UGo0K3h2b0ZkK1Btelp1eXM3TlRXbHFhVENhVEhubmtFWVdHaG1aN2ZXQmdvQ0lqSTlXeFkwY05IejVjcnE2dUdjNjd1TGhvOU9qUkNnNE8xZ2NmZkNBbko2Y01JWUVrdmZIR0d4by9mcnlHRGgycXdNREFiUHVxVkttU01UMUFTcDhxOE5CREQ2bGx5NVo2NXBsbmN2MXUvZnIxVTNSMHRFSkRROVdxVmF0TTU0Y09IU29wUFpDNGV2VnFwdk1tazBrZUhoNnFVNmVPK3ZYcmwrc0lCZ0FBY084aEtBQUEvSzA0T0Rpb1U2ZE9SZDdITjk5OEk2dlZLbnQ3KzJ4M2JhaFJvNFpTVTFQVnJsMDdsUzlmWG5YcjFzMngzY3FWSzJ2NjlPbFpqbmJ3OFBEUXdvVUxjOTBod3MvUFQ1czNiNWJWYXBYVmFwWEpaTXJYcmhJMWF0VFFKNTk4SWhjWGx5elB1N201S1N3c0xNL3RQZWdzRm9zaUlpSVVGUldsaElRRVl3RkxGQzZ6MlN4dmIyOEZCUVVwT0RoWXpzN090aTRKQU81ckJBVUFBQlRBN2VzSFpDYzhQTno0T2JlUTRIYlo3WDZRbndmKy9BWUV0OHN1SkVEK1JFZEhLenc4WElHQmdSb3hZb1I4ZlgxNWdDMGlGb3RGY1hGeGlveU1WRWhJaUVKQ1FoUVFFR0Ryc2dEZ3ZrVlFBQUFBVU1paW82TTFkKzVjaFlXRnFWNjllcll1NTIvUDJkbFpmbjUrOHZQelUweE1qT2JNbWFNeFk4YkkzOS9mMXFVQndIMHArdzJiQVFBQWtHOFdpMFhoNGVFYU8zWXNJWUVOMUt0WFQyRmhZWm8vZjc0c0ZvdXR5d0dBK3hKQkFRQUFRQ0dLaUloUVlHQmd2cWFib0hEVnExZFBnWUdCaW9pSXNIVXBBSEJmSWlnQUFBQW9SRkZSVWRsdVg0bmkwNlpORzBWRlJkbTZEQUM0THhFVUFBQUFGS0tFaEFUNSt2cmF1b3dIbnErdnJ4SVNFbXhkQmdEY2x3Z0tBQUFBQ2xGeWNqSzdHOXdEbkoyZDJZNFNBQXFJb0FBQUFBQUFBQmdJQ2dBQUFMSmdNcG1VZU8yS3Jjc0FBS0RZRVJRQUFBQms0ZUdLdnZyOTJGRmJsM0ZmU2s1TzFvMGJOMnhkQmdDZ2dBZ0tBQUFBc3RDa1ZUdjlISDFZbHkvOFpiTWFEaDQ4cUowN2R4WktXNGNQSDFab2FLZ3VYTGlRNTNzc0ZvdVdMbDJxbEpTVWZQWFZwMDhmTFZ5NE1NdHoxNjVkazlWcXpmSCtpeGN2YXVQR2pZcUppY2xYdndDQXdrRlFBQUFBa0lWK1EwZkswV3pXdkttdjJxVC90TFEwZmZUUlIxcTRjS0V1WDc1ODErMzUrUGdvSVNGQksxYXN5UE05dTNmdjFsZGZmYVczM25wTHFhbXBkMTNEdVhQbk5HclVLQzFac2lUSDYxYXVYS2xseTVacDllclZ1WVlLQUlEQzUyRHJBZ0FBQU81RnBjdDRhc3prR1pvY09sUlRSZy9UcUVuVFZhcE0yV0xyMzg3T1RzODg4NHltVHAycTFhdFhhL2p3NGJuZXMyN2RPcTFhdFNySGEzYnMyS0VkTzNaa2U3NWZ2MzU2K3VtbkpVbHQyclRSd1lNSHRYdjNiaTFidGt4RGh3N04zNWU0ZzZlbnAyclZxdlgvMkx2enNLckt2WTNqTi9Qb1VYRWlsU0ZSY1FJVVN4ekx1VW1MYkRpTk5wMVNqeU5hbVdYT1pWb3BRcDZ5eWRTeTBpd3lOVTFKVFZMeEtLYW94MWtEU3lTSEhHQXpDUHY5dzR2MXV0MGIyQ0M2VmI2ZjYzcXZ3MXJyV2MvNkllVHJ1dmRhdjBmTGxpMlRpNHVMbm52dU9hc3h2LzMybTFhdlhxMVdyVnBwNjlhdCt1R0hIM1R2dmZkZTFuVUJBR1ZEVUFBQWxaU1h0N2RNV1ZueTh2RnhkQ2xBaVV4WldmTDA5bmJJdFR0MnYwdmo0ajdVOUhHajlFVFBEbW9TM2tvTlFwdkl4L2NmSlo0M2QrWjAzZi9FTTZwU3RWcUo0M2JzMkZIaWNROFBEd1VHQnNyUHo2L0VzUjRlSG1yVXFKR3gvZDU3NzFrY3o4ek1sTHU3dTZwVks3bWVRWU1HV2UwYlBIaXdEaDQ4cUdYTGxpa3NMRXp0MnJVcmNZNlNPRGs1S1NZbVJsbFpXZnJoaHgvazRlR2hKNTU0d2poKzdOZ3hUWnMyVFNFaElSbzllclRlZi85OXpaa3pSMEZCUVlxSWlDajNkUUVBWlVOUUFBQ1YxRTBCUVRxNGQ3ZWF0MnJ0NkZLQUVoM2N1MXYxQW9JZGR2Mk8zZTlTaThoYjllVkhNN1grNTVYNkxmblhFaCtIOTIzY1duTm5UbFAzM3ZlWEdoU01IajNhcmhwS2Uwb2dNREJRY1hGeHFsNjl1b0tEZzFXL2ZuMkw0L0h4OFRwNThxUSsrT0FEdWJpNEZEdFBjSEN3cWxldmJySFB5OHRMSTBhTTBLcFZxM1RMTGJmb3hJa1RTa3hNTExYbXc0Y1BhOEdDQmNaMjBWTUtMaTR1ZXVtbGwvVEdHMitvVmF0V3h2RVRKMDVvM0xoeGtxU1hYbnBKTGk0dWV2NzU1L1g3Nzc5cjh1VEpldlhWVnhVZUhsN3FkUUVBbDgvcDNMbHp2UGlGcTZKN3N3RDFIVGhjZlFmR09Mb1VBSkxteEwrcnM2ZFBhZVRrNlk0dUJTalJsRkV4cWxLMXVwNGFQTUxScGRnbE9qcGFDUWtKZG8zOTMvLytaN1Z2MGFKRjJyeDVzOGFPSFN0UFQwKzc1dkh3OEZCUVVKQ3lzcktzam0zZXZGbHhjWEhxMTYrZk9uVG9ZTmQ4UGo0K3hRWUtlL2JzMGNpUkkrMmE1MklsL1prY1BIaFFiNzc1cHJLeXNqUnUzRGlGaG9ZYXg4NmNPYU5YWDMxVlI0OGUxVFBQUEtONzdybEhUazVPZGwyekxEOExBS2lNZkgxOWJmNkZ5aE1GQUZCSlBmUnNQejBmM1ZNcEc1TVUyYmFqbzhzQmJFclptS1NOdjZ6V1J3ay9PYnFVSzZKcDA2WlcrMXhkTC96ekxDSWlRczdPOXZlZEx1MEdmdGFzV1pvMWE1WmRjMDJaTXNYaVp2MWlvYUdocGQ1OFIwZEhxMnZYcmhveVpFaUo0OHhtczM3NDRRZk5temRQbnA2ZW1qaHhvaG8yYkdneDVoLy8rSWNtVDU2c1NaTW02ZU9QUDliNjlldjEzSFBQS1NRa3hLN3ZCUUJRZGdRRkFGQkplZnY0YXNTRXFSbzN0Si9HelpoRldJQnJUc3JHSkkwYjJrOHZ2emxOWHQ2VnA1ZkdzV1BINU9ucFdhYVFRSklhTm15b3VYUG5HdHU1dWJsNjdiWFhGQklTb2dFREJsaU4zNzkvdnlaTm1xVGV2WHZyZ1FjZXNEam00K09qWWNPRzZmRGh3OGErTys2NHcyS2V3c0pDNWVUa3lOdk8vaEd6WjgvVzk5OS9iMncvOU5CRHV1dXV1L1RkZDkrcGZ2MzZHamx5cFB6OS9XMmVXNlZLRlUyY09GR2ZmdnFwVnF4WW9WT25UdGwxVFFCQStSQVVBRUFsRnRtdW8xNTZZNW9tREIrb2RyZDNWYStIbjFDRHhrMW9jQWlITVdWbDZlRGUzVnF5NEhOdFdQdXpYbjV6bWxwVm9oQXJKeWRIYVdscEtpZ29VSFIwZEtuajU4NmRxMy84NDBKalJSY1hGK05yU1pvK2Zib3lNek1WRkJTa3paczNxMVdyVmtiL2dkMjdkeXMyTmxZaElTRjYvUEhINWU3dWJqWDMvZmZmcnpObnpraVNQdm5rRTR0amhZV0ZHalZxbER3OVBUVnUzRGk3WGdXSWlvcFN6Wm8xTGViejgvUFRoQWtUVktkT0hjMmZQMTlMbHk3VndvVUxyYzdkdlh1M1RwMDZwZjc5KzZ0WHIxNVdQUmdBQUJXTG9BQUFLcm5JZGgzMVVjSlBXdmpwTEUwZU9WUi9wQjlXVG5hMm84dENKZVhwN2ExNkFjRnEzN1duUGtyNFNkNCt2bzR1NmFvNmZQaXdDZ29LVkxObVRmWHExYXZZY2N1V0xWTm1acVo4U2dqMSt2ZnZyNmlvS0czZXZGbWZmZmFaNHVMaUZCd2NMSDkvZjIzYXRFbk5temZYSzYrOFlqTWtrS1RiYjcvZCtQclNvTURaMlZudDI3YzNuaEt3SjlSbzFxeVptalZyWmpWZlFFQ0FKS21nb0VENStma1c1NWpOWmkxZXZGano1czFUbFNwVjFMSmxTMElDQUxnS0NBb0FBUEwyOGRWVGcwZGNOODNpZ0J0VlJrYUdwQXV2RVpSMDg3MW16UnA1ZUhpVXVJS0JsNWVYR2pWcUpDY25KM2w1ZVNreE1WR0hEeC9XOGVQSFZWaFlxTDE3OStyZGQ5OVZxMWF0MUtwVnF6TGZnTjk3NzcxYXYzNjl2dmppQzBWR1Jpb3dNTEJNNTVkbXo1NDkrdVNUVDdSMzcxNDFhOVpNTVRFeDh2THlxdEJyQUFCc0l5Z0FBQUM0UnV6ZHUxZlNoV1VLUzVLZG5TMWZYK3VuTFE0Y09LQ2xTNWZxNk5HalNrdExNMVpCcUZHamhqcDE2cVNPSFRzcVBEeGNSNDhlVlhKeXNqWnQycVJQUC8xVVpyTlpkZXJVMGZQUFA2OWJicm5GcmxxZG5KdzBjT0JBeGNURWFNYU1HWm82ZFdxSndZVzk5dTdkcTBXTEZpazVPVmxWcWxUUnYvLzliL1hvMGNQdWxRNEFBSmVQb0FBQUFPQWFZRGFidFduVEpra1hWandveWJsejUxU3JWaTJyL2RXclY5ZHZ2LzJtdW5YcnFrdVhMZ29KQ1ZGb2FLanExcTByNmNKcUJQMzc5OWVkZDk2cCsrKy9YL2ZmZjc5T25qeXA5ZXZYYThPR0RRb0tDaXBUellHQmdlcmR1N2YrL3Z0djVlWGxWY2duL2krLy9MSzh2YjMxOE1NUEt6bzYydTVtaVFDQWlrTlFBQUFBY0EzWXZIbXpqaDgvcnRxMWE2dEpreWJGamlzb0tGQjJkcmFxVktsaXNUODNOMWZaMmRtYU1HR0N4ZjdDd2tJZE9YTEUyUDc3Nzc4dHRpV3BaY3VXYXRteXBYSnpjM1hreUJINStmbVZlSU4rNHNRSnVidTdxMHFWS25ycXFhY3E5TlArWjU1NVJqMTY5TEM2dnRsc1ZteHNySHIxNnFWR2pScFYyUFVBQU5ZSUNnQUFBQnlzb0tCQVgzenhoU1RwdnZ2dUsvSEcrK3paczVLa3FsV3JXdXpmdDIrZlJvOGVYZXExdnZycUszMzExVmNsamhreVpJaTZkdTFxODlpYU5XdjAwVWNmYWNDQUFlcllzZU5saHdUNStmbHlkZjMvZjVMZWQ5OTlOc2VkUFh0V2E5ZXVWZTNhdFFrS0FPQUtJeWdBQUFCd3NLKy8vbHFIRHg5Vy9mcjExYk5uenhMSG5qeDVVcEpVclZvMWkvMHRXclJRUWtLQzFmZy8vL3hUOCtiTjA2NWR1M1Q2OUdsVnIxNWQ1OCtmMXovLytVL2RkZGRkcGZZVk1Kdk5raTQ4UlRCaHdnU2xwS1NvZnYzNnhtb0Z4WTIzeDVFalIvVE9PKzlZUFFWaHkxOS8vU1ZKcWxPbmp0M3pBd0RLaDZBQUFBREFnZGFzV2FPRkN4ZkszZDFkTVRFeGNuTnpLM0Y4VVIrRG9yNER0cGpOWm0zZnZsM0xseTlYY25LeU9uVG9vUGo0ZVBYdDIxZi8vT2MvNWV6c3JMbHo1MnJSb2tYcTJiT251blRwSW45L2Y1dHpIVDkrWE5LRlZ5TWs2ZTY3NzliVFR6OWQ3TEtLQnc0Y2tLUmlBNGp6NTg5TGtsSlNVclI0OFdKVnJWcFZUazVPeHBNSmVYbDVOdWMrZE9pUUpMRThJZ0JjQlFRRkFBQUFEckowNlZKOS9QSEhjbloyMXZEaHd4VVNFbUp4Zk1xVUtjckx5MVAxNnRYbDdlMnR2Ly8rVzBsSlNYSjNkMWZidG0wdHh1Ymw1V25YcmwzNjczLy9xNDBiTityRWlSTUtEdy9YVzIrOXBjYU5HMXVNN2RtenA5cTNiNi9GaXhkcjZkS2wrdnJycjFXL2ZuMjFhdFZLalJzM1ZwTW1UWXhtaWN1V0xaTWsrZnI2YXZEZ3dZcUtpcktZYS8zNjlmcjg4OC9sNWVVbEp5Y25wYWVuUzVJYU5HaGc4M3Zlc21XTHBBdUJRdWZPbmZYQ0N5L0kyOXRiTldyVWtDVEZ4OGVyZWZQbUZ1ZWNPM2RPaXhjdlZwVXFWWXFkRndCUWNRZ0tBQUFBSE9EdzRjUDY5Tk5QNWVYbHBSZGZmRkdSa1pGV1l6dzhQSlNjbkt6Q3drSmpYOUV5aGtVMzFrVjI3OTZ0dDk1NlM0V0ZoV3JYcnAxNjkrNnRoZzBiRm50OVgxOWZQZmJZWTNyd3dRZjE2NisvYXMyYU5WcTZkS2xXcmx5cDhlUEhHMEZCcjE2OXRHM2JOc1hFeE5oODNhQldyVnI2ODg4L2pXMXZiMi8xN05tejJGY29DZ3NMNWVucHFYNzkrcWxMbHk3Ry9tN2R1bW5kdW5YRy8xM0szOTlmLy83M3Y0dDlrZ0VBVUhHY3pwMDdaLytMWk1CbDZONHNRSDBIRGxmZmdUR09MZ1VBZ0NzbU9qcmFacThBV3paczJLQUdEUnFVK3Q1OVhsNmU4dkx5NU96c1hPSnFCT25wNmZMejg1T1BqNC9ONDQ4ODhvais5YTkvcVh2MzdqYVBuejE3VnFkT25WSmdZS0RGZnJQWlhHTFRRclBaYlBRbWNIWjJMdkY3a2FSVHAwNnBldlhxTm85bFoyY2JyeWNVY1hOeks5ZlNpMlg1V1FCQVplVHI2MnZ6TDNlZUtBQUFBS2hBbnA2ZU1wbE1kdDNZdG12WHpxNDUzZDNkN2Zva3ZiZ0dnMFZLVysyZ1NwVXFWc3N1U2lwMVpZT0xld3pZbzdpUVFGS0pRVWhabUV3bWVYcDZWc2hjQUZEWmxCNzVBZ0FBd0c3Ky92NUtTMHR6ZEJtVlhscGFXckVOR2dFQUpTTW9BQUFBcUVCUlVWRktURXgwZEJtVlhtSmlvbFhqUlFDQWZRZ0tBQUFBS2xCMGRMUlNVbEtVbXBycTZGSXFyZFRVVktXa3BDZzZPdHJScFFEQWRZbWdBQUFBb0FKNWVYbHA4T0RCbWpadEdtR0JBNlNtcG1yYXRHa2FNbVJJdVJvZ0FnQm9aZ2dBQUZEaElpSWlOR3pZTU0yWU1VT1JrWkhxMXEyYkFnTUR1WEc5UWt3bWs5TFMwcFNZbUtpVWxCVEZ4TVFvUER6YzBXVUJ3SFdMb0FBQUFPQUtpSWlJVUh4OHZCSVNFdlQrKys4ckl5TkRPVGs1amk3cmh1VHA2U2wvZjM5RlJVVXBQajZlUUFZQUxoTkJBUUFBd0JYaTVlV2xSeDk5Vkk4KytxaWpTd0VBd0c3ME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Q0FvQUFBQUFBQUFCb0lDQUFBQUFBQmdJQ2dBQUFBQUFBQUdnZ0lBQUFBQUFHQWdLQUFBQUFBQUFBYUNBZ0FBQUFBQVlDQW9BQUFBQUFBQUJvSUNBQUFBQUFCZ0lDZ0FBQUFBQUFBR2dnSUFBQUFBQUdBZ0tBQUFBQUFBQUFhQ0FnQUFBQUFBWUNBb0FBQUFBQUFBQm9JQ0FBQUFBQUJnSUNnQUFBQUFBQUFHZ2dJQUFBQUFBR0FnS0FBQUFBQUFBQWFDQWdBQUFBQUFZSEIxZEFFQUFBQTNLcFBKcElTRUJDVW5KeXNqSTBNNU9UbU9MdW1HNU9ucEtYOS9mMFZGUlNrNk9scGVYbDZPTGdrQXJtc0VCUUFBQUZmQXRtM2JGQjhmcjhqSVNBMFlNRUNCZ1lIY3dGNGhKcE5KYVdscFNreE0xT0RCZ3pWNDhHQkZSRVE0dWl3QXVHNFJGQUFBQUZTd2JkdTJLVFkyVnNPSEQxZFlXSmlqeTduaGVYbDVLVFEwVktHaG9VcE5UZFcwYWRNVUV4T2o4UEJ3UjVjR0FOY2xlaFFBQUFCVUlKUEpwUGo0ZUkwWU1ZS1F3QUhDd3NJMGZQaHd4Y1hGeVdReU9ib2NBTGd1RVJRQUFBQlVvSVNFQkVWR1JxcEZpeGFPTHFYU0Nnc0xVMlJrcEJJU0VoeGRDZ0JjbHdnS0FBQUFLbEJ5Y3JLNmRldm02RElxdlc3ZHVpazVPZG5SWlFEQWRZbWdBQUFBb0FKbFpHUW9NRERRMFdWVWVvR0JnY3JJeUhCMEdRQndYU0lvQUFBQXFFQTVPVG1zYm5BTjhQTHlZamxLQUNnbmdnSUFBQUFBQUdBZ0tBQUFBQUFBQUFhQ0FnQUFBQUFBWUNBb0FBQUF1SUVVRkJRb09qcGE2OWF0YzNRcDViSmx5eFk5OTl4ek9uYnNtS05MQVlCS3k5WFJCUUFBQUZSMlAvendRN25PNjkyN3QxM2pjbk56OWV1dnY5bzFOaUlpUWpWcTFKQjBJWFRJejgrM0d1UG01aVlYRnhkSjBxSkZpMHFjcjBtVEptcmV2TGxkMTVha3I3LytXc0hCd2FwVHA0N2Q1d0FBS2haQkFRQUFnSU45OHNrbjVUclAzcURnM0xsemlvdUxzMnZzbURGampLQWdJU0ZCOCtiTnN4cno5Tk5QS3pvNldwSnNIcjlZbno1OWpLQ2dUNTgreFk3Nzl0dHZ0V2JOR3UzZHUxZVNqUGt2clMweU10S3U3d01BVUg0RUJRQUFBTmVBZXZYcWFlYk1tWGFOSFRod29QNzQ0dys3NTY1Um80WVNFaExLVzVxR0RCbGlmRzByY09qVHA0LzY5dTFydGYvU20vMlltQmhKMHY3OSs3VjQ4V0lOSFRyVWVETGg3Tm16bWpObmpycDM3NjdPblRzYjU1ak5ac1hHeGlvckswc0JBUUhsL2g0QUFQWWpLQUFBQUNqRjN5ZVBhLzZITTdWeDlVb2RQWkltczlsYzdGamZ4cTNWdlZtQTVpNWZwN3FCd1ZldHhqNTkrcWl3c05EWWZ2ZmRkL1h1dSs5SzBtV0ZCSkxVdFd0WDQydDduMHl3cFZPblRwS2tnd2NQS2lBZ3dDSVFtRHg1c2t3bWs1NTg4a2xWclZyVjJMOTgrWEtkT0hGQy9mdjNWNjFhdGNwOWJRQ0EvUWdLQUFBQVNwQzA2a2ROSC91SzhuSnoxVFNpbGRwMTdTRWYzMzhVTy83YmxXdlZkK0J3VmFsYTdTcFdLY1hIeDh0c05tdnYzcjJLaTR2VE04ODhvOWF0VzEvVkd1eTFmZnQyTlduU3hOais1cHR2bEp5Y3JPN2R1K3ZzMmJNNmUvYXNKQ2tuSjBkejU4NVZnd1lOMUtKRkN4MDVja1NTVkx0MmJibTd1enVrZGdDb0RBZ0tBQUFBaXBHMDZrZU5HL0tDYnJ2akhnMTkvUTFWOWF0UjZqa1hnb0tZTWw4ck96dGJQLy84czkxakwxV3ZYajFKMHZyMTZ5VkpmbjUrcWwrL2ZwbnJLSTlEaHc1cCtmTGxkbzNOek16VWdRTUg5T0NERDBxU3NyS3l0R1RKRW9XRmhXblZxbFZhdFdxVjFUa0hEeDdVb0VHRGpPM0preWVyYWRPbUZWTThBTUFLUVFFQUFJQU5mNTg4cnVualJ1bTJPKzdSbU9rZlhQSHJuVHAxNnJJZTZ5K1NrcEppc1cwMm03VjI3ZG95emRHbVRSdDVlM3NiMjJscGFTV08zN3AxcTdadTNXclgzRWxKU1hKeWNsTE5taldOSndTbVRwMHFYMTlmUGZiWVk1bytmYnB1dnZsbVNSZDZIQXdjT0ZBOWV2U1FKQjA1Y3NRaU1BQUFYQmtFQlFBQUFEYk0vM0NtOG5KeU5QVDFONjdLOVNxaW1lRmZmLzJsUFh2MlNMcncyUDZlUFh2VXNHRkR4Y2JHbHFtV3VMZzRCUVlHR3RzWE56TzA1Y0VISDlRVFR6eGh0Zi9TWm9abXMxa3JWNjZVMld6V1N5KzlaT3lmUFh1MlhGMzVaeWtBWEN2NEd4a0FBTUNHamF0WHFtbEVLN3RlTjdoV0pDWW15cy9QVHlkT25OQ0tGU3QwK1BCaERSa3l4R1l6d3dVTEZtaisvUGwyTlRxY01tV0s4ZlhJa1NPTnJ3c0tDaVJKenM3T2R0VzNhZE1tSFQxNlZOS0ZCb3RaV1ZsNi9QSEhMY1prWm1iS3pjM04yRDUxNnBUeDVFRm1acVpkMXdFQVhCNkNBZ0FBQUJ1T0hrbFR1NjQ5SEYyRzNmTHo4N1Y4K1hKMTd0eFpDUWtKdXZmZWUvWGJiNzhwTmpaV0RSczJWTTJhTmVYazVHUnhFMzR4azhra0x5OHZtOGRDUTBOdDdzL0p5WkVrZVhwNmxscWYyV3pXd29VTDVlenNiTEU2dzZVbVQ1NXNzVDEvL256Tm56Ky8xUGtCQUJXSG9BQUFBTUFHczlsYzR1b0dGZTF5bXhrdVg3NWNwMCtmVnMrZVBaV1FrQ0FuSnljTkdqUkl0OTEybStyV3JhdEZpeGJwMjIrLzFadHZ2cW1nb0NDTGM3LzY2aXNsSmlicVAvLzVUN0ZCZ2kyblQ1K1daRjh6dzNYcjFtbi8vdjNxMmJPbmZ2cnBKNnZqUlV0T1h2emFBejBLQU1BeENBb0FBQUN1QVpmVHpEQXZMMDhMRml4USsvYnRWYWRPSFdPL3M3T3pXclpzcWJ5OFBDMVpza1ExYTlhMDZEMVFwSG56NXZycXE2KzBZc1VLOWVyVnkrN3JIanQyVE5LRkVHRGR1blVsanExWHI1NmFObTJxZSs2NXgyWlFrSnViSzBueThQQ3crL29BZ0N1RG9BQUFBT0FhY0RuTkROM2QzZVh2NzIvMXZuK1JIMy84VWFkT25WSy9mdjNrNU9Sa2RUd3NMRXlob2FGYXRHaVJldmJzS1hkM2Q0dmpodzRkc2pudi92MzdKVjFvUmxpOWVuV3I0eGMzTXd3SkNkRWJiN3loUC8vODArWmNwMDZka2lTZFBIbFMrZm41RnZ2cFVRQUFWeGRCQVFBQXdBMWc5T2pScWxxMXF0RmdzRWgyZHJZV0xWcWtSbzBhcVczYnRzV2UvOUJERDJuU3BFbGFzV0tGZXZmdWJYRXNKaWJHNWpucjE2OVhZR0NnelpEQWxwS2FIaFl0d1RocTFDaUwvZlFvQUlDcmo2QUFBQURnQmxDMWFsV2IreGN1WEtnelo4NVlyRlpnUyt2V3JWVzNibDE5KysyM3V2UE9PeTE2RlZ6YVlMQjI3ZHBLVGs3V29VT0g5TXd6ejVTcjNrdVhUdHkyYlp1Q2dvSTBZOFlNaXpIMEtBQ0FxNCtnQUFBQTRCcHc5dXhadTVZcUxCcHJqNy8rK2t1TEZ5OVdodzRkMUx4NWM0dGo1OCtmdDloMmNuSlNyMTY5OU9HSEgycmp4bzNxMUttVEFnSUMxTEZqUnpWdDJ0Umk3TjkvLzYwUFB2aEFmbjUrdXZQT08rMnE1Vkx2dmZlZThiV2JtNXZXcjErdkxsMjZsR3N1QUVERklpZ0FBQUM0QnB3NWMwYWZmZlpaaGM1WnExWXR2ZjMyMjZwYXRhcisvdnR2SFRod1FENCtQanAvL3J6V3IxOHZIeDhmaS9GZHUzWlZVRkNRRVNxMGFkTkdiZHEwc1JpVG5aMnRTWk1tNmUrLy85WnJyNzFtTkI4c0xDeVUyV3lXaTR1TEpHbmZ2bjJTSkZkWHkzOXV1cm01S1RBd1VQWHIxemYyelprelI5bloyYnJ0dHR0c2ZoOUhqeDZWdTd1N2R1L2ViWE5PQUVERjRtOVpBQUNBYThEbE5ETXNTWU1HRFNSZFdLRmc0c1NKRnNjZWV1Z2hpMjFQVDArckp3OHVOV25TSk8zZnYxK1BQUEtJYnJubEZtTi9XbHFhaGcwYkpoY1hGN202dWhxckdEUnIxc3ppL0RwMTZsaXM3cENWbGFYbHk1ZXJSWXNXQ2cwTnRYbk5PWFBtYU9QR2pjYjV3Y0hCSmRZSUFMZzhCQVVBQUFBT2R2dnR0OHZQejgvdThXM2F0TkhKa3lkdEhuTnhjZEdDQlFzc2VneElGL29LakJzM1RvV0ZoWEp5Y2xMTm1qVVZFQkJRNWxxZmZmWlpiZHEwU1k4ODhvakYvdnIxNnlzNk9scjUrZmtxS0NpUWk0dUx3c0xDMUxKbHl4TG44L0h4MFlnUkkxUzNibDJyWTE5ODhZVThQRHdVSGg2dU8rKzhVODdPem1yY3VMSFY5d1lBcUZnRUJRQUFBQlhJMDlOVEpwTkpYbDVlZHA5VDNLb0N4WG5xcWFkS1BIN3A4b2JTaFI0RXBkMjAyNk5odzRacTJMQ2gxWDVYVjFjOS9mVFQ1WnJ6NGljVExsYjBha1NkT25WVXAwNmRNczFwTXBuazZlbFpybm9Bb0xJcmZvMGFBQUFBbEptL3Y3K3gxQjhjSnkwdFRmNysvbzR1QXdDdVN3UUZBQUFBRlNncUtrcUppWW1PTHFQU1MweE1WRlJVbEtQTEFJRHJFa0VCQUFCQUJZcU9qbFpLU29wU1UxTWRYVXFsbFpxYXFwU1VGRVZIUnp1NkZBQzRMaEVVQUFBQVZDQXZMeThOSGp4WTA2Wk5JeXh3Z05UVVZFMmJOazFEaGd3cFU1OElBTUQvbzVraEFBQkFCWXVJaU5Dd1ljTTBZOFlNUlVaR3FsdTNiZ29NRE9URzlRb3htVXhLUzB0VFltS2lVbEpTRkJNVG8vRHdjRWVYQlFEWExZSUNBQUNBS3lBaUlrTHg4ZkZLU0VqUSsrKy9yNHlNRE9YazVEaTZyQnVTcDZlbi9QMzlGUlVWcGZqNGVBSVpBTGhNQkFVQUFBQlhpSmVYbHg1OTlGRTkrdWlqamk0RkFBQzcwYU1BQUFBQUFBQVlDQW9BQUFBQUFJQ0JvQUFBQUFBQUFCZ0lDZ0FBQUFBQWdJR2dBQUFBQUFBQUdBZ0tBQUFBQUFDQWdhQUFBQUFBQUFBWUNBb0FBQUFBQUlDQm9BQUFBQUFBQUJnSUNnQUFBQUFBZ0lHZ0FBQUFBQUFBR0FnS0FBQUFBQUNBd2RYUkJRQUFIQzg3NjV3V2ZqcEx2LzY4UWtmVGY1Y3BPOXZSSmFHUzh2TDIxazBCUWVyUTlRNDk5R3cvZWZ2NE9yb2tBQUFxSFlJQ0FLamtVallrNmQweEw2dmQ3VjMxNnBRNG5oYjNiUUFBSUFCSlJFRlVOV2pjUkY0K1BvNHVDNVdVS1N0TEIvZnUxcElGbit2NTZKNGFNV0dxSXR0MWRIUlpBQUJVS2dRRkFGQ0pwV3hJMHR1dkRkZTRHYk1VMlphYk1UaWVsNCtQbXJkcXJlYXRXaXRsWTVMR0RlMm5sOStjcGxiOGZnSUFjTlhRb3dBQUtxbnNySE42ZDh6TEdqL2pRMElDWEpNaTIzYlV1Qm16OU03ckx5czc2NXlqeXdFQW9OSWdLQUNBU21yaHA3UFU3dmF1YXRXMmc2TkxBWW9WMmJhajJ0M2VWUXMvbmVYb1VnQUFxRFFJQ2dDZ2t2cjE1eFhxOWZBVGppNERLRld2aDUvUStwOS9jblFaQUFCVUdnUUZBRkJKSFUzL1hRMGFOM0YwR1VDcEdqUnVvai9TRHp1NkRBQUFLZzJDQWdDb3BFeloyYXh1Z091Q2w0K1BjbGl5RXdDQXE0YWdBQUFBQUFBQUdBZ0tBQUFBQUFDQWdhQUFBQUFBQUFBWUNBb0FBQUFBQUlDQm9BQUFBQUFBQUJnSUNnQUFBQUFBZ0lHZ0FBQUFBQUFBR0FnS0FBQUFBQUNBZ2FBQUFBQUFBQUFZWEIxZEFBQUF3STNLWkRJcElTRkJ5Y25KeXNqSVVFNU9qcU5MdWlGNWVuckszOTlmVVZGUmlvNk9scGVYbDZOTEFvRHJHa0VCQUFEQUZiQnQyemJGeDhjck1qSlNBd1lNVUdCZ0lEZXdWNGpKWkZKYVdwb1NFeE0xZVBCZ0RSNDhXQkVSRVk0dUN3Q3VXd1FGQUlDcndtdzI2OGlSSXlvc0xKUWsxYWhSUTc2K3ZnNnVDcmd5dG0zYnB0allXQTBmUGx4aFlXR09MdWVHNStYbHBkRFFVSVdHaGlvMU5WWFRwazFUVEV5TXdzUERIVjBhQUZ5WENBb0FBRmZGa2lWTDlNVVhYeGpiTldyVTBNeVpNeDFZRVhCbG1Fd214Y2ZIYThTSUVXclJvb1dqeTZsMHdzTENOSHo0Y00yWU1VUHg4ZkU4eFFFQTVVQXpRd0RBVlhIeTVFbUw3Uk1uVGppb0V1REtTa2hJVUdSa0pDR0JBNFdGaFNreU1sSUpDUW1PTGdVQXJrc0VCUUNBcXlJM045ZXVmY0QxTGprNVdkMjZkWE4wR1pWZXQyN2RsSnljN09neUFPQzZSRkFBQUtnUTZlbnBHalJva041OTkxM2w1K2NiKzgxbXMzYnQycVVOR3paWW5mUDU1NTliZFlIZnVYT25YbmpoQlgzeXlTY3ltODFYdkc2Z29tVmtaQ2d3TU5EUlpWUjZnWUdCeXNqSWNIUVpBSEJkb2tjQnJpciswUS9jbU5MVDB6Vng0a1NkT1hOR3g0OGYxOXR2djYwSEhuaEE2ZW5wV3JWcWxRNGZQbXp6dkpVclZ5b3BLVWtkTzNaVXUzYnRkT3pZTWMyZVBWdDVlWGxhdVhLbDh2THkxSzlmUHprN2sydmorcEdUazhONzhkY0FMeTh2bHFNRWdISWlLTUJWVTZWcU5aMDkvYmVqeXdCd0JiejExbHM2YythTXNiMTkrM1p0Mzc3ZHJuTk5KcE5Xcmx5cGxTdFhXaDFidTNhdEFnTURkYzg5OTFSWXJRQUFBQ2daSDlIZ3FxbFp4MThuajJjNnVnd0FWMEREaGcydnlMd3VMaTRLRGc2K0luTURBQURBTm9JQ1hEVUJONGRvMzY0ZHZINEEzSUNHREJtaVZxMWFWZmk4dzRjUFYvUG16Y3Q5L3E1ZHUvVEdHMi9vdDk5K3Mydjg2TkdqTlhyMGFKMC9mNzdjMTNTMHZMdzhmZjc1NTFxN2R1MVYrL3YyOU9uVE9uMzY5Rlc1RmdBQXVQSjQ5UUJYVGZ1dVBmWExpcVg2L2NBK0JUZHM3T2h5QUZRZ0Z4Y1gzWGZmZmRxNmRXdUZ6WG56elRlcmRldldselhId29VTGxaU1VwRnExYXFsbHk1YWxqaS9xa0Y1WVdHajNOUVlOR3FUczdPeHkxM2d4YjI5dnZmZmVlNWMxeDZKRml6Um56aHkxYTlkT3Q5OStlNW5QUDN6NHNCWXVYS2doUTRiSXc4T2oxUEZtczFrUFB2aWdKR25Ka2lWMm5ZT1NwYVNrYU8vZXZYcmtrVWVzam4zMTFWZHEzTGl4SWlNakhWQ1piVnUyYk5GLy92TWZ2Zm5tbTZwVHAwNjU1L243NzcrMWRPbFMzWGZmZmZMMTlhM0FDZ0VBWlVWUWdLdW1YZWZ1Y25QMzBJK0x2dFNBa1dNZFhRNkFDcGFlbmw3c01TY25KM1hzMkZGZHUzWlZRRUNBTWY3bm4zOVdVbEtTelUrK016SXlsSmVYSjNkMzkzTFZrNUdSb1Y5Ly9WWGUzdDc2NXovL1dhNDU3SEhreUJGbFpXVlZ5RncrUGo2WGRYNW1acWErL1BKTHVibTVxWC8vL21VKzMydzI2NDAzM3REaHc0ZjExMTkvYWVMRWlhWGUrRi84czNOeWNpcnpOV0Z0NjlhdCt1R0hING9OQ25yMzdsMXNVUEQ3NzcvcndJRURsM1g5a0pBUUJRVUYyVDMrNjYrL1ZuQnc4R1dGQkpLVWxKU2toUXNYYXRldVhab3dZWUpjWEZ3dWF6NEFRUGtSRk9DcThhbnlEejNROXprdG12dUpIdWo3TDlXK3FaNmpTd0pRUWN4bXM4MW1oSkxrNmVtcFljT0dXWDJpMzdScFV6VnQybFFkT25UUWpCa3paREtaTEk2YlRDWnQyTENoWEorS1N4ZHVxTXhtcy9yMDZhT3FWYXVXYTQ2eUtPNzdsNlFlUFhySXg4ZEhDUWtKSlk2NVZGWldsaDU2NktGU3IvMzk5OS9MMWRWVlU2ZE9OZjRjbjNycXFXTEhmLzMxMS9Mejg3UGE3K1RrcE5HalIydllzR0hhdW5Xcnhvd1pvMG1USnNuTnphM1l1UzRPQ2xpZG9teHljbkswYnQwNnEvMXBhV21TaXYrZFNrdExzM21zUjQ4ZTJyeDVzK2JObTNkWmRUMzU1Sk5HVU5DblQ1OWl4MzM3N2JkYXMyYU45dTdkSzBtS2pvNjJHak5tekJpTFVHUGJ0bTNGemhjUUVLRDY5ZXZyMEtGRFNreE1MRFo0cUYyN3RtNjY2U2E3dmhjQVFQa1FGT0NxZXZTRlFmcHgwVmVhTnVabHZmSCtITG00OGlzSTNBaFNVMU9ObTV0TDlldlhyOFRIL2x1MmJLbisvZnRyK3ZUcFZzZVdMbDJxamgwN2x2bVR4Y3pNVEsxWXNVSlZxMWExdXRGKzl0bG5TejIvWDc5K3hYNDZQbjc4ZU9PcGlDdk55Y2xKL3Y3K3h2YXBVNmQwN3R3NTFhMWIxK0xQeE1uSlNWOTk5WlcyYmRzbVB6OC9OV2pRd0dvdWs4bWtuVHQzeXNYRnBjU25OSUtDZ2pScDBpUzkvUExMU2tsSjBZUUpFelIyN0ZpNUZ2UDNOVUZCK1owNWMwWXpaODRzOW5oeHg3WnQyMmJ6aHZ2aXNNbFdLTFYvLzM2OStPS0xtakpsaWtKRFEyM09mZW5OZmt4TWpISHU0c1dMTlhUb1VPTjM3K3paczVvelo0NjZkKyt1enAwN0crZVl6V2JGeHNZcUt5dkw2citWc1dQdGU2THdQLy81VDdISCt2VHBvNzU5KzlvMUR3Q2dmTGhMdzFYbDQxdEZyNzB6VTYrODhJUm12Zk9HQm93Y3c2T3F3SFVxTVRGUmh3OGZWbTV1cnZGdS82V2FOR21pZHUzYWxUcFhWRlNVbWpWcnBsMjdkbG5zVDB0TDB5dXZ2S0xHalJ2TDJkbFpqUm8xMG0yMzNWYnFmUFBtemRQNTgrZjErT09QeTl2Ylc1SzBZY01HUlVWRmxmaUtSSkVqUjQ0VWV5d3ZMNi9VOHl1S3Q3ZTNQdjMwVTJQNzFWZGYxZmJ0Mi9YSko1OVkzTGl2WDc5ZXMyZlBscSt2cjk1KysyMEZCZ1phekZOWVdLalhYMzlka2pSMDZOQlMzLzl1M3J5NVhuenhSYjM1NXB2YXVIR2o1czZkVzJ6QVV0VDQwY25KaWFDZ2pHclhybTN6aHY2VFR6N1JEei84WVBOWWRIUzBldmZ1cmVlZWU2N1UrUzk5SlNZbko4ZjQzMHVQZVhoNDJBeURPblhxSkVrNmVQQ2dBZ0lDTEFLQnlaTW55MlF5NmNrbm43UjRhbWY1OHVVNmNlS0UrdmZ2cjFxMWFsbk5lZnZ0dDZ0Mzc5NmwxbS9MaXkrK1dLN3pBQUJsUTFDQXF5NnlYVWNOZkhXODRpZU8xdW1USnpSOHdsUjVlSG82dWl3QVpmVHh4eCtYMmxXL1k4ZU9kcy9Yc1dOSHE2QkF1dERMb09qbVBqRXhzZFNnWVAvKy9WcXhZb1hxMWF0bjNJeHMyYkpGWThhTVVVaElpSll2WDE3c0V3cEZuOGd1WGJxMHpMMFJiTDA2Y0xHc3JLeFN4NVFrUHo5ZjI3ZHZWMmhvcU1VTjNjNmRPelY1OG1TNXU3dHIwcVJKVmlHQmRPSFQyVTJiTnVueHh4L1hYWGZkWmRmMXVuVHBvclMwTkIwOWVsU1BQLzU0c2VPS2dnSkNnc3R6OE9CQi9mSEhIK3JVcVpQcTE2OWY3Q29pclZxMVV2MzY5ZTJhczdpZm02MVA5WWNNR2FLdVhic1dPOWYyN2R2VnBFa1RZL3ViYjc1UmNuS3l1bmZ2cnJObnorcnMyYk9TTG9RUWMrZk9WWU1HRGRTaVJRc2pkS3RkdTdieDMxUzFhdFd1MkpLcUFJQ0tRVkFBaDdqdjBhZjBqNnJWOWM3b0VkcXpZNXYrTmZ3VmRlaDJKMDhYQU5jUmU1YmVLOHQ3eFBhTUxXMDFBclBaclBmZWUwOW1zMW45Ky9jM2JxZy8rK3d6U1NyWGF3ejJLdWwxaFBUMGREazVPWlY0ZzFmYWt3N2J0MjlYYm02dXdzUERqWDE3OSs3VnE2KytxdHpjWExtNXVXbllzR0VsenZIRkYxL29peSsrc0tqNTRpY1dMbFZTbjRNaStmbjV4dGRtcy9tSy96MytlUGYyVjNUK1MvMmF1THhjNTgyZE9WMzNQL0dNcWxTdFp0ZjRaY3VXYWRXcVZWcS9mcjMrL2U5LzY0NDc3dENCQXdlc2ZpK0tlbmFzV2JOR2tsU25UaDAxYmRyVTVweXpaOCsyMkQ1OCtMREdqeCt2MTE5LzNlcjFsSklhYVdabVp1ckFnUVBHNmhaWldWbGFzbVNKd3NMQ3RHclZLcTFhdGNycW5JTUhEMnJRb0VIRzl1VEprOVcwYVZNOS8venpObCtOc2Rkenp6MUh5QUFBVndGQkFSeW15OTMzS2pDa29kNTdZNHpHRFhsQlFTR04xTEhIWGJxbHcrMnFmVk5kVmE5UlMrNHNzd1ZjMTRvK2JhN29zY1g1OXR0dnRYUG5UclZ0MjFadDI3WlZmbjYrMXE5ZnI5MjdkNnRldlhwWGRQV0RrbTY0ZS9Ub1lmVWFnYTB4SmZuNTU1OGxTVzNidGpYMlZhOWVYVFZxMUZENzl1MjFmdjE2cGFlblcvVXZTRTlQbDZ1cnExVVFZODhyR1BZb2FwNVlVRkNnWThlT1dmUlV1QktPL1ZreGRkdnJ3TzVkT3JEYitrbVhrdmcyYnEyNU02ZXBlKy83N1E0S0JnMGFwSnR2dmxtelo4L1cwS0ZETldYS0ZQM3l5eS82L3Z2dlN6eXZSNDhleFFZRlBqNCt5c3pNTkxhTFhqMHdtVXhXcng1VXIxNjkyR3NrSlNYSnljbEpOV3ZXTko0UW1EcDFxbng5ZmZYWVk0OXArdlRwdXZubW15VmRlRFZpNE1DQnh1L3prU05Iak1CZysvYnR5c25KMGE1ZHUydytQV1N2WGJ0MkZmczlBd0FxQmtFQkhDb2t0Sm1telZtb2pXdFdhZGszWDJyQnA3UDB4UWR4amk0TGdCMmFOR21pL2Z2M3E2Q2dvTmluQzlMVDB4VVJFV0hYZlBiY3VKWjJjMUQweWVhbVRadlVzMmRQaTdvR0R4NWNZdmYrYTFsdWJxN1dyVnVuR2pWcXFISGp4c2IrV3JWcWFmcjA2YXBTcFlyV3IxOHZTWXFMaTdONFg3eEhqeDY2NmFhYnJFS0tpNE9KSlV1V2FNYU1HUmJIM2R6Y3RHelpzbEpyeTg3T05yNU9UMCsvNGtIQnFsMVhMeWpvM2l4QWZRY09WOStCTVdVNkx6bzYydTQ2OSszYnB4bzFhc2pQejAvMzNIT1BHalJvb09Ua1pJdDMrNHRiTGVQKysrODNlbkRZY3VEQUFZMGFOY3BxL3p2dnZHTzFyN2hyRksxb1lqYWI5ZEpMTHhuN1o4K2VYV3lEeStMODk3Ly8xUTgvL0ZDbWM0cnp3QU1QVk1nOEFBRGJDQXJnY0U1T1RtclhwWWZhZGVtaG5PeHMvVzk3aW80Znk5RHhZeGtXajdRQ3FGaHpaMDY3clBQSGpSc242Y0tqNTNQbnpyVzVYTnZxMWF0MXp6MzNsUG80dXRsczF1clZxNjMyZTNwNjZxV1hYbEt6WnMzc2VxUTlQRHhjNmVucHFsS2xpbng5ZlhYcTFDbWRQbjFhblR0M1Z1dldyU1ZKR1JrWmV2WFZWMHVjcDdoVkQ0WU9IVnBzOEZIYWFncloyZGwycmJoZ3krclZxMlV5bVdReW1kU3paMCtMWXlVdHkyZ3ZYMTlmaTFjbnl2SzB3ZkhqeDQydkR4NDhxRnR2dmZXeTY2a3M4dkx5TkhYcVZHVm5aK3Y1NTU5WDU4NmRqV1ZEUzVPYm15dXoyVnhpWThxbVRadGFCQUQyckhwd3FVMmJOdW5vMGFPU0xvUUpXVmxaVnIwUE1qTXpMVUs0VTZkT0dVOGVYUHhFdzNQUFBWZHFFOGE0dURqOS9QUFBKUzRsQ2dDNDhnZ0tjRTN4OVBaV3E3YjJOejhEVUg2WEd4UVVjWE56MHhOUFBLR2twQ1RqTWZRaWYvenhoNzcvL251YjY2dGZiTW1TSlRadlRydDM3Njdtelp2YlhjdUFBUU0wWU1BQVNSZHVWcDU5OWxuNSt2b2ErNlFMd1VacE44TEZyWHB3NmZkM3NkTG1OSnZONVhyYzMydzJhOEdDQlpKazhRckIwYU5ISytSMURVbnEzTG16UlRmN3NqUmR2SGhaekIwN2RselIxenR1Tk83dTducnp6VGMxYmRvMHhjYkdhdnYyN1JveVpJaGQ1NTQ3ZDA2U1Nnd0tMdjA5L3V1dnY0ei92YlFuZ1krUGo5WHJCMmF6V1FzWExwU3pzM09KL1VFbVQ1NXNzVDEvL256Tm56Ky94UHAvK2VVWHJWNjlXdi82MTc5VXIxNjlFc2NDQUs0K2dnSUF3R1h6OFBCUXAwNmQ5Tk5QUDFrZCsvcnJyK1hzN0t6ZXZYdGJmVXB2TnB1MVpNbVNZbThxdW5mdlh1NmE0dUxpZE83Y09iMzAwa3Z5OC9NejlnY0VCRlRJcC9CRnZMeThWRkJRVU9JajFUMTY5SkNQajArSm41TDI3dDFiWGw1ZVZ2dVRrcEtNZ09IaVZ3aWVmZlpabThIRHpKa3pyVjZ4T0hIaWhONSsrMjI3dnAreU9uejRzUEgxamgwN3JrcER3eHRKclZxMU5HblNKSDMyMldjbDlnbTRWRVpHaHFRTEt3Z1U1K0ptZ2hlejllckJIWGZjWVJHb1NkSzZkZXUwZi85KzllelowK1ovMjBXdjlzVEZ4Um1yYlpUVW8rQmkrL2Z2MTlhdFc0dDlkZUxFaVJNMjk3dTZ1bHE4V2dNQXVESUlDZ0FBRlNJcUtxclltNG41OCtkcjNicDE2dEtsaTlINS84aVJJMXE5ZW5XeG43SUhCUVdWKzMzM0ZTdFdLQ2twU1czYXRMRjZWTCtpZmZubGx4VXlqNjJnNGZ6NTgvcmtrMC9rNnVwcTk5TUR0bDdoeU03T3R2bXpxUWhidDI2VkpMVnUzVnBidG14UmFtcXF4Y29NS0oyTGk0dWVlKzQ1RlJRVWFQcjA2WHJvb1llc1Zzall0MitmZnZ6eFIxV3RXbFV1TGk1S1NrcVN1N3U3bWpWclZ1eThsd1pUdGw0OStOLy8vcWRSbzBhcFNwVXFWdWZYcTFkUFRaczIxVDMzM0dQejl5YzNOMWZTaGFDd3JQYnYzNjlhdFdvVkc0NFU5NHBDU0VpSTNuMzMzVEpmRHdCUU5nUUZBSUFLOGNjZmY1UjRQRDA5WFhQbnpyVjd2bE9uVHNsa010bjhsTDBraHc0ZFVueDh2SHg4ZkJRVDgvOU42SEp5Y25UMDZGR2pPL3YxNEp0dnZ0RWZmL3loZSsrOVY0c1hMeTV4Yk5HbnU5OTk5NTNGNCtnOWV2U3d1UXhpV1Y0dktNNmhRNGQwL1BoeFZhdFdUZmZlZTYrMmJObWl0V3ZYRWhTVTA0b1ZLN1IyN1ZyVnJGbFRUejc1cE1VeFgxOWZyVjY5MnZnNTE2eFpVOE9HRFZQVnFsV1ZrcEtpcWxXcktpUWt4SzdyRkJZVzZ2ang0L0wxOWRYT25Uc2x5ZUtwbXlJaElTRjY0NDAzOU9lZmY5cWM1OVNwVTVLa2t5ZFBXdlFVS3E1SFFaSHM3R3p0MmJOSFVWRlJ4ZFk0WXNRSW0vdHRCUm9BZ0lwSFVBQUF1R3lwcWFsbENnSHNjZWJNR1UyZE9sV3Z2UEtLM1o5WW5qeDVVcSsvL3JweWMzUFZ0R2xUTFZpd1FPbnA2VXBQVDFkbVpxWWFObXlvLy96blA3cjc3cnZMM0N6VjJkbFpLMWFza0NUOStlZWZldXFwcDhwMGZsWldWcGx1emovNDRBT2RPM2RPUGo0K2V2TEpKMHNOQ29wV0gvRDA5Q3hUWFdWeDZ0UXBpMCtBaXo1bGJ0ZXVuU0lqSStYaDRhSFZxMWZyaFJkZUtOZW56SlhaMmJObk5YLytmUG41K2VtaGh4NnlPbjdUVFRmcHUrKytVMEZCZ1NSWkxJRzVldlZxclZ1M1RwOS8vcmxkMTNKeWN0TEFnUU9OSndKOGZYMkx2V2wzZG5ZdWRwNmkvaFNYcnF4UVdvK0NwS1FrRlJRVUtDVWxSWC85OVpmRkNnOUZPblhxVk9yM0FRQzRjZ2dLQUFDWExTNHVyc0lhNjEzc2YvLzduNVl0VzZiNzc3L2Y3dkhIamgyVEpQMzIyMi82N2JmZkpGMjQyYWxidDY3VnpkREZuZjVMY3VuckVhNnVycVdlbTUrZmI3eEhmakUzTnplN1hxbHdkM2ZYdi83MUwzWHExS25FOTlDTFpHVmx5ZFhWdGN4TDF0bHI4ZUxGV3JGaWhXYk9uQ25wUXNmK291Q2tTNWN1OHZUMFZQdjI3YlY2OVdyOStPT1BwVGF3aEtWNTgrYnAzTGx6R2pGaVJJbGh6OFVCUVpITXpFejUrdnFXMk5qd1lrNU9UbnJwcFpkMDl1eFp1YnE2S2l3c3pLN2ZzVXQvcHR1MmJWTlFVSkRGMHBxbDlTZ29LQ2pRZDk5OUozOS9mK1htNW1ycTFLa2FQMzU4aWNzOEFnQ3VQb0lDQU1CbGE5dTJyVldEd01EQVFCMC9mdHo0cExzMEFRRUJPbjM2dE02Y09XUHM4L1QwVk11V0xlMnVvMG1USmdvT0RsWlFVSkNDZzRNVkdCaW93TUJBMWE5ZjMrWU45S1dQNHhmbjBpY0JhdGV1WGVLNXAwK2YxdGl4WTVXUmthRzc3NzVieTVZdGs1ZVhsOExEdzdWcDB5YjE2TkZEano3NnFGM1h0bWNadS96OGZPWG01c3JWMWRWbTA4TExhV2FZbjUrditQaDQvZmpqai9MMDlOVDU4K2ZsNnVxcTc3NzdUbWZQbmxWd2NMQmF0V29sU2VyVnE1ZFdyMTZ0QlFzVzZNNDc3N3lpVHpmY1NIYnMyS0dWSzFlcWVmUG1GcCtrRnpXRnpNL1B0MnBRV2FTZ29FRHA2ZWtLRGc0dTB6VnZ1ZVdXTXRmNTNudnZHVis3dWJscC9mcjE2dEtsUzVubStPYWJiM1QwNkZFTkd6Wk1mbjUrR2o5K3ZGNSsrV1gxNzk5ZkxWcTBLSE5OQUlBcmc2QUFBSERabm4zMldlWGw1V250MnJWeWNYSFJrQ0ZERkJVVnBieThQRzNjdUZITGxpMno2STVmeE4zZFhkMjdkMWYzN3QxVnQyNWRtVXdtdmZQT085cTVjNmM4UFQwMWF0U29NdlVVcUZHamhqNzY2S01LL003S2J1L2V2Wm93WVlLT0hUdW0rKzY3VHdNSER0U3laY3ZrN095c3NXUEhhc3lZTWZyMDAwLzF4eDkvYU9EQWdXWHV3V0JMMFovdCtmUG5iVGFkSzI4enc4ek1URTJZTUVGNzl1eVJ2NysveG80ZEsxZFhWNTA4ZWRKNHRQeVJSeDR4eG9lSGg2dFJvMGJhdDIrZjVzNmRxeGRlZUtGODMxQWxrcDJkcmJpNE9EazdPNnQvLy80V3g0b2V5WStOamJYWnRMQ3dzRkJidG14UmRuYTJ3c0xDTEk2VjlFVEh5SkVqeTFTam01dWJFYmdWbVRObmpyS3pzM1hiYmJmWlBPZm8wYU55ZDNmWDd0MjdKVjE0Q2ljNU9WbGZmZldWbWpWcnB0dHZ2MTFPVGs1Ni9mWFhGUnNicTlHalI4dmYzOTk0TW1uT25EbHljWEV4d2hLejJheUNnZ0tkUDM5ZWVYbDU2dG16cDkwOUdRQUFaVWRRQUFDNGJFNU9UdXJYcjUrQ2dvSVVFQkJnM0xTNHU3dnJ0dHR1VTRjT0hmVGFhNjlaaFFVdnYveXl4YWVJWGw1ZUdqbHlwSll0VzZhSWlJZ0tiVHg0L3Z4NTdkdTNUMEZCUVJVMjU2WHp6NTA3MTFnT3NuLy8vbnJnZ1Fjc3hyaTV1V244K1BHYU9uV3FWcXhZb1pTVUZBMFlNT0N5MzhmZXQyK2ZwQXVmNkE4ZE90VGlXRm1iR1JiMWJqaC8vcnorL2U5LzYvVHAwMnJUcG8xR2pSb2xYMTlmbWMxbXZmdnV1OHJPemxab2FLaTZkdTFxY2Y2enp6NnJVYU5HNmR0dnYxV2JObTNLOUVSSVpYVDA2RkVWRkJUby92dnZ0M3FkcFZ1M2J0cXhZNGUyYk5taURSczIyRHpmeTh0TFhidDJWWjgrZlN6MkR4dzRzRnoxRkwxYWNyRTZkZW9vTGk3TzJNN0t5dEx5NWN2Vm9rV0xZcDk0bVRObmpqWnUzR2ljSHh3Y3JGbXpacWxLbFNvYVBueTRFUUMwYk5sUzc3Ly92aElURTdWNTgyYjk4Y2NmOHZIeDBkS2xTNVdmbjI4MGI3eVlzN096VmJOSEFFREZJaWdBQUZRSVoyZG4zWDMzM1RhUHViaTRxRW1USmxaQlFmUG16YTNHdXJ1N1Y4ajc3U2RQbnRUZXZYdTFjK2RPN2R5NVUzdjI3RkZlWGw2RkxXZFl4R3cyYSszYXRabzllN2IrL1BOUDFhNWRXNk5IajFiVHBrMXRqbmQzZDlmbzBhTVZGaGFtRHo3NFFCTW1URkRqeG8wVkhSMnR6cDA3Ri91SXVYU2hWNEt0Ry95aVhneTIvanpMNnRDaFE4YjNkZnIwYVQzMDBFTjYvdm5ualJ1N3p6Ly9YSnMyYlpLYm01dEdqQmhoN0M5eXl5MjNxSDM3OWxxL2ZyMG1UcHlvK1BoNDFhMWI5N0xydWxHRmhJVG92ZmZlczlsN3dOUFRzOHlmL3Z2NitzcmYzNy9jcTFva0pDU1V1cktBajQrUFJvd1lZZlBuK3NVWFg4akR3MFBoNGVHNjg4NDc1ZXpzck1hTkc4dk56VTNQUC8rODNOemNWTE5tVFl0enZMeTgxS3RYTC9YcTFjdHFQclBack1MQ1FtUGJ5Y21weEFhTEFJQ0tRVkFBQUxncUxyMmhMRzdmNVZpd1lJRjI3ZHFsdlh2MzZxKy8vckk0VnExYU5kMTY2NjEyTjN3cnpmbno1N1Z1M1RvdFdMQkErL2Z2bDdPenN4NTQ0QUU5OWRSVGRyMU9jTjk5OXhsaHdkYXRXelYxNmxUTm1qVkx0OTU2cTI2NTVSYTFidDNhcXNHY3E2dXJicnJwSm90OTU4NmQwNisvL2lwblorZHl2WGQrcWUrLy85NjQxckJodzNUSEhYZFlIQ3RhM2FKLy8vN0ZQdkV4ZE9oUTdkeTVVNmRQbjFaTVRJeW1USmxTNW5mb3IyZWVucDVsV3RxeklsNC9LWExISFhkWS9Nekt5dFlUQmJZVTk3dm00K01qNmNKVEJIWHExTEU0WmsrL2pVczVPVG5aREZIc1lUS1o2Sk1CQU9WRVVBQUF1Q29hTldxa24zNzZ5VmplcmJoUDNDL0hoZzBidEdQSERra1hibFJhdG15cDhQQndOVy9lWFBYcTFiTWFYOTVQWFRkczJLRFkyRmlkUEhsUzBvWEhwd2NNR0tBR0RScVVhWjRHRFJwbzZ0U3AyclJwaytiTm02ZmR1M2RyMWFwVlNreE0xSmd4WTlTeFkwZUw4VGZkZEpQVkt3UmZmLzIxOHZMeWJBWUx4U2xheGNIV0VvWlBQLzIwZHV6WW9RRURCcWh0MjdZVzEvbjQ0NDhsU2ZmZWU2L3V2ZmZlWXVmMzgvUFQyTEZqOWZMTEwrdmt5Wk1hT25Tb0JnNGNxSjQ5ZTlwVjMvWE8zOTlmYVdscDVib3hSc1ZKUzB1emE0VVJBSUExZ2dJQXdGWFJ2bjE3dFcvZi9vcGU0OEVISDFTUEhqM1VzbVZMdXg1M0wrL3lpSzFhdFZMTm1qVVZHQmlvdm4zN1dqV1NLNnMyYmRxb1RaczIrdjMzMy9YVFR6K3BTcFVxVmlGQisvYnRyUjdaUG5ic21ENy8vSE5KMHNNUFAxemlOUTRjT0tEUm8wZkx3OE5EeDQ4Zmx5U2J3VWF0V3JYMDRZY2ZHaUdDeVdUU3UrKytxN1ZyMTBxUzdyenpUb3ZsN29vVEZoYW1NV1BHYU1LRUNjck96dGJISDM5Y2FZS0NxS2dvSlNZbUVoUTRXR0ppb3RXU3FBQUEreEFVQUFCdUdCMDZkQ2pUK1BJdWoranA2YW5ZMk5nUyt3bVVSMUJRa0o1Ly9ubWJ4OGFQSDIrMTcvang0M0p5Y2xMcjFxMFZHUmxwODd5aWdLRm8rY244L0h5NXVMaW9lZlBtNnR1M3I4MXpMbjdTd05uWjJYaHk0dEorQmFWcDE2NmRwa3lab2lsVHB1ajExMSszNjV3YlFYUjB0QVlQSHF6VTFOVExEcEZRUHFtcHFVcEpTVkY4Zkx5alN3R0E2NUxUdVhQbnJOdkpBZ0J1ZU4yYkJXakQ3eWNkWFlaRHJGcTFTb1dGaFhaL3d2M1RUei9KeWNtcDNLOHFuRDU5V3M3T3pxVTJpU3VQMU5SVStmdjdHMHZwbGFhb2kzeFora05rWjJkcjY5YXRaUTVpaXB3L2YxNnVycGYzMlVTN0lEK3QycFZlK3NBSzFMMVpnUG9PSEs2K0EyUEtmTzYyYmRzVUd4dXI0Y09IRXhaY1phbXBxWm8yYlpwaVltSVVIaDd1NkhJQTRKcm02K3RyOHg4RVBGRUFBS2gwdW5mdlhxYnhsL3ZJZk5XcVZTL3IvSktVOVNhMFBBMGt2YjI5eXgwU1NMcnNrT0I2RkJFUm9XSERobW5HakJtS2pJeFV0MjdkRkJnWVdLR05DL0gvVENhVDB0TFNsSmlZcUpTVUZFSUNBTGhNbGUvL2N3TUFBRndGRVJFUmlvK1BWMEpDZ3Q1Ly8zMWxaR1FvSnlmSDBXWGRrRHc5UGVYdjc2K29xQ2pGeDhjVHlBREFaU0lvQUFBQXVFSzh2THowNktPUDZ0RkhIM1YwS1FBQTJNM1owUVVBQUFBQUFJQnJCMEVCQUFBQUFBQXdFQlFBQUFBQUFBQURRUUVBQUFBQUFEQVFGQUFBQUFBQUFBTkJBUUFBQUFBQU1CQVVBQUFBQUFBQUEwRUJBQUFBQUFBd0VCUUFBQUFBQUFBRFFRRUFBQUFBQURBUUZBQkFKZVhsN1MxVFZwYWp5d0JLWmNyS2txZTN0NlBMQUFDZzBpQW9BSUJLNnFhQUlCM2N1OXZSWlFDbE9yaDN0K29GQkR1NkRBQUFLZzJDQWdDb3BEcDB2VU5MRm56dTZES0FVaTFaOExuYWQrM3A2RElBQUtnMENBb0FvSko2Nk5sKzJyRDJaNlZzVEhKMEtVQ3hValltYWVNdnEvWHdjLzBkWFFvQUFKVUdRUUVBVkZMZVByNGFNV0dxeGczdFIxaUFhMUxLeGlTTkc5cFBJeVpNa1plM2o2UExBUUNnMG5CMWRBRUFBTWVKYk5kUkw3MHhUUk9HRDFTNzI3dXExOE5QcUVIakp2THk0YVlNam1IS3l0TEJ2YnUxWk1IbjJyRDJaNzM4NWpTMWF0dlIwV1VCQUZDcEVCUUFRQ1VYMmE2alBrcjRTUXNPWVZ5TUFBQU9Qa2xFUVZRL25hWEpJNGZxai9URHlzbk9kblJacUtROHZiMVZMeUJZN2J2MjFFY0pQOG5ieDlmUkpRRUFVT2tRRkFBQTVPM2pxNmNHajlCVGcwYzR1aFFBQUFBNEdEMEtBQUFBQUFDQWdhQUFBQUFBQUFBWUNBb0FBQUFBQUlDQm9BQUFBQUFBQUJnSUNnQUFBQUFBZ0lHZ0FBQUFBQUFBR0FnS0FBQUFBQUNBZ2FBQUFBQUFBQUFZQ0FvQUFBQUFBSUNCb0FBQUFBQUFBQmdJQ2dBQUFBQUFnTUhWMFFVQUFBRGNxRXdta3hJU0VwU2NuS3lNakF6bDVPUTR1cVFia3FlbnAvejkvUlVWRmFYbzZHaDVlWGs1dWlRQXVLNFJGQUFBQUZ3QjI3WnRVM3g4dkNJakl6Vmd3QUFGQmdaeUEzdUZtRXdtcGFXbEtURXhVWU1IRDliZ3dZTVZFUkhoNkxJQTRMcEZVQUFBQUZEQnRtM2JwdGpZV0EwZlBseGhZV0dPTHVlRzUrWGxwZERRVUlXR2hpbzFOVlhUcGsxVFRFeU13c1BESFYwYUFGeVg2RkVBQUFCUWdVd21rK0xqNHpWaXhBaENBZ2NJQ3d2VDhPSERGUmNYSjVQSjVPaHlBT0M2UkZBQUFBQlFnUklTRWhRWkdha1dMVm80dXBSS0t5d3NUSkdSa1VwSVNIQjBLUUJ3WFNJb0FBQUFxRURKeWNucTFxMmJvOHVvOUxwMTY2Yms1R1JIbHdFQTF5V0NBZ0FBZ0FxVWtaR2h3TUJBUjVkUjZRVUdCaW9qSThQUlpRREFkWW1nQUFBQW9BTGw1T1N3dXNFMXdNdkxpK1VvQWFDY0NBb0FBQUFBQUlDQm9BQUFBQUFBQUJnSUNnQUFBR3h3Y25KUzFya3pqaTREQUlDcmpxQUFBQURBaHB2cUIrclEzdDBPcldITGxpMWF0MjVkaGN5MWRldFdEUmt5UkNkUG5xeVErU3JDZ2dVTGRPellNVWVYQVFDNGhLdWpDd0FBQUxnV3RlM1NRejkrODZWT256eWhxbjQxcnZyMUN3c0xOVy9lUEdWbVppbzhQRnhWcTFhOXJQa0NBZ0tVa1pHaHp6NzdUTU9IRHk5MXZObHNWbjUrL21WZDgyTHU3dTRXMjh1WEw5ZjgrZk8xZS9kdWpSa3pSdm41K2ZyOTk5L3RtcXRodzRZVlZoY0F3QnBCQVFBQWdBMlB2VEJRaVV1KzA0eUpyMm5NOUErdSt2V2RuWjMxNUpOUGF1TEVpZnJ5eXkvVnYzLy9Vczlac0dDQjVzK2ZYK0tZWDM3NVJiLzg4a3V4eHg5NzdERTkvUEREMnJKbGl5Wk5tbFRtdW91VGtKQmdmTDF2M3o1OSt1bW5xbGF0bW9ZTUdTSkpPbjc4dUY1ODhjVXl6d1VBcUhnRUJRQUFBRFpVODZ1cG1IR1ROVzdJQzVvd3JKK0dqbm16d3A4czJMRmpSNG5IUFR3OEZCZ1lLRDgvdnhMSGVuaDRxRkdqUnNiMmUrKzlaM0U4TXpOVDd1N3VxbGF0V29uWEd6Um9rUEYxUUVDQW5uNzY2UkxIRitlenp6NVRTRWlJT25YcVpIWHN6ei8vMUp0dnZpbEpldTIxMTR5YWF0U29vZkhqeDVmcmVnQ0Fpa1ZRQUFBQVVJeU8zZS9TdUxnUE5YM2NLRDNSczRPYWhMZFNnOUFtOHZIOVI0bm56WjA1WGZjLzhZeXFWQzM1eG56MDZORjIxVkhhVXdLQmdZR0tpNHRUOWVyVkZSd2NyUHIxNjFzY2o0K1AxOG1USi9YQkJ4L0l4Y1dsMkhtQ2c0TlZ2WHAxU1ZLZE9uVVVIUjF0VjMyWCt1eXp6MVMvZm4ycjg0OGNPYUl4WThib3pKa3pldVdWVnl6Q0RYZDNkMFZFUkpUcmVnQ0Fpa1ZRQUFBQVVJS08zZTlTaThoYjllVkhNN1grNTVYNkxmbFhtYzNtWXNmN05tNnR1VE9ucVh2diswc05DaVpQbm15MWI5R2lSZHE4ZWJQR2poMHJUMDlQdTJyMDhQQlFRVUdCb3FLaUZCVVZwVE5uL24rMWhzMmJOMnZQbmozcTE2K2Zzckt5U3B4bndvUUprcVNDZ29JU0E0WHlTRTFOMVZ0dnZhWGMzRnk5OHNvcnV2WFdXN1Y2OVdvZFBIaFEvL3puUCtYcjYxdWgxd01BbEI5QkFRQUFRQ21xK2RYVWdKRmpOV0RrMkZMSFJrZEhhOVd1ZEx2bWJkcTBxZFUrVjljTC96eUxpSWlRczdQOUMxVHQyYk5ISTBlT0xQYjRyRm16Tkd2V0xMdm1takpsaWtKRFE0M3RsU3RYbGpnK09Ealk0dWtBVzdLeXN1VGk0cUlKRXlhb1diTm1PbnYyckdiUG5pMnoyYXcrZmZyWVZSY0E0T29nS0FBQUFMaUdIRHQyVEo2ZW5tVUtDYVFMS3dITW5UdlgyTTdOemRWcnI3Mm1rSkFRRFJnd3dHcjgvdjM3TlduU0pQWHUzVnNQUFBDQXhURWZIeCtMN1prelo1WjQ3ZnZ1dTYvVW9DQXFLa29OR3paVXpabzFKVjBJTHM2Y09hT1JJMGVxc0xCUXljbkpKWjV2YXo0QXdKVkJVQUFBQUhDTnlNbkpVVnBhbWdvS0N1enFEekIzN2x6OTR4OFgraVc0dUxnWVgwdlM5T25UbFptWnFhQ2dJRzNldkZtdFdyVXkrZy9zM3IxYnNiR3hDZ2tKMGVPUFAyNjFkS0V0ZmZyMFVkKytmYTMyMjl2SHdNbkp5UWdKVnExYXBhU2tKRVZIUjZ0ZHUzWmFzMmFOWW1OajdacW5DQ3NmQU1DVlExQUFBQUJ3alRoOCtMQUtDZ3BVczJaTjllclZxOWh4eTVZdFUyWm1wdFVuL3hmcjM3Ky9vcUtpdEhuelpuMzIyV2VLaTR0VGNIQ3cvUDM5dFduVEpqVnYzbHl2dlBLS1hTRkJSZHE5ZTdjKy9QQkRTVEtDaHpadDJsaXQxRkJrNHNTSk9uYnNXTEhIQVFBVmo2QUFBSUQvYSsvdVFxdXVIemlPZjdid3VET1Uya1k2eEN6U1RDaUdrMkJwZFdFUG93UmhRcUIwMFZWRk53MktMb05JSXV3aWI0U3V3b3NpVUhvZ2drRVFvMTJVTm8zMU1CcGhSV3ZabERBZmNPemt5SjMvaGZpai9kMVRPdHZLMSt2dS9NNzMvSDdmdzJCdzN1Zjh2bDlZSUk0ZlA1N2t3bTBFMDMxVDM5UFRrOFdMRjArNzRHQzVYTTV0dDkyV21wcWFsTXZsZEhkM1ozQndNQ2RPbk1qNCtIaU9IRG1TMTE1N0xhMnRyV2x0YmIxa3A0U3JZWEJ3TUMrLy9ITEd4c2FTcExpOW9yNitQdlgxOVpPKzV1S2FEZi9FL0FDNFFDZ0FBRmdnamh3NWt1VEM0b0RUR1IwZG5YU1hnQjkvL0RGZFhWMDVkdXhZaG9hR2lsME9tcHFhY3Q5OTkrWGVlKzlOUzB0TGpoMDdsdDdlM2h3NmRDaDc5KzVOdFZyTjh1WEw4K1NUVCthdXUrNmE4L2VWSkFNREEzbmxsVmRTS3BWeXh4MTM1TnR2djcwcTF3SGd5Z2tGQUFBTFFMVmF6YUZEaDVKYzJQRmdPaU1qSTdueHhoc3ZPZDdRMEpDdnZ2b3FLMWFzeU9iTm03TjY5ZXJjZnZ2dFdiRmlSWklMNndrOC9mVFRlZmpoaDdOdDI3WnMyN1l0SjArZXpJRURCM0x3NE1IY2ZQUE5VMTd6MTE5L3pZRURCeTc3L1gzNTVaY3BsVXJadVhObjNuLy9mYUVBWUFFVENnQUFGb0F2dnZnaUowNmN5TEpseTdKdTNib3B4NTAvZno2am82Tlp1blRwaE9QbnpwM0w2T2hvZHU3Y09lSDQrUGg0amg0OVdqdytmZnIwaE1kSnNuNzkrcXhmdno3bnpwM0wwYU5IMDlqWWVNbXRBTDI5dlg5N1o0Sy8yckpsU3g1NjZLRXNXN2Jzc3M4QndEOURLQUFBbUdmbno1L1AyMisvbmVUQ1ZvTTFOVFZUamoxNzlteVM1UHJycjU5dy9QdnZ2ODhMTDd3dzQ3WDI3ZHVYZmZ2MlRUdW1zN016OTk5Ly80UmpXN2R1elk0ZE95WWR2MmpSb2htdmUzSEhCUUFXUHFFQUFHQ2U3ZCsvUDRPRGcxbTVjbVhhMjl1bkhYdnk1TWtreVEwMzNERGgrSjEzM2pucGxvSER3OE41NjYyM01qQXdrRE5uenFTaG9TRi8vdmxudG0vZm5rY2VlV1RhQlJFdmFtMXR6UzIzM0RMdExnc1hWYXZWR2NjQXNMQUpCUUFBODZpbnB5ZnZ2UE5PU3FWU25uMzIyUm0vbmIrNGpzSEZkUWNtVTYxVzg4MDMzK1Nqano1S2IyOXY3cm5ubnV6WnN5ZVBQLzU0dG0vZm50cmEycno1NXB0NTc3MzMwdDdlbnMyYk42ZTV1WG5LODczNDRvdXpmajgvL2ZSVGtzd3FRTXlrV3ExbVpHUmsybDlZQUREM2hBSUFnSG5TMWRXVk45NTRJN1cxdFhudXVlZXlldlhxQ2MrLyt1cXJHUnNiUzBORFErcnI2M1A2OU9sOCt1bW5LWlZLdWZ2dXV5ZU1IUnNieThEQVFBNGZQcHpQUC84OHYvLytlMXBhV3JKcjE2NnNYYnQyd3RqMjl2WnMyclFwSDM3NFlicTZ1ckovLy82c1hMa3lyYTJ0V2J0MmJkYXRXemZwWW9tVGVmZmRkL1BKSjUra1hDN251dXV1eTg4Ly81ems4cmN6ZlAzMTExT3BWRklxbFRJOFBKd3paODdNZWk0QXpBMmhBQUJnSGd3T0RtYnYzcjBwbDh0NS92bm5zMkhEaGt2R0xGNjhPTDI5dlJrZkh5K09YZHpHc0ttcGFjTFk3Nzc3THJ0MjdjcjQrSGcyYnR5WXJWdTNaczJhTlZOZWY4bVNKWG5zc2NmeTZLT1A1clBQUGt0UFQwKzZ1cnJ5OGNjZjU2V1hYcHIxaC9QR3hzWU1EdzhYdHh3c1dyUW9iVzF0MmJKbHk2eGUvLzlPblRxVnc0Y1BGNCtibXByeTFGTlBYZGE1QUxnOE5TTWpJMjRrQXdDWUl4MGRIWk91RlRDWmd3Y1A1dFpiYjgzeTVjdW5IVGMyTnBheHNiSFUxdFplc2h2QlgvM3l5eTlwYkd5Y2NpMkJIVHQyNUlrbm5zaUREejQ0NmZObno1N05xVk9uc21yVnFsbk4vM0w5OE1NUCtlMjMzN0pwMDZaSm42OVdxNmxXcTZtcHFibWkydzcrenQ4QzRGcTBaTW1TU2YvSitrVUJBTUFjcXF1clM2VlNTYmxjbm5Ic3hvMGJaM1hPVXFtVVVxazA0N2liYnJwcDJ1ZG4ydTFnNmRLbGwyeTdlRFdzV2JObTJsODdYR2tnU0pKS3BaSzZ1cm9yT2dmQXRhcDJ2aWNBQVBCZjB0emNuS0dob2ZtZXhqVnZhR2hvMmdVYUFaaWFVQUFBTUlmYTJ0clMzZDA5MzlPNDVuVjNkNmV0clcyK3B3SHdyeVFVQUFETW9ZNk9qdlQxOWFXL3YzKytwM0xONnUvdlQxOWZYem82T3VaN0tnRC9Ta0lCQU1BY0twZkxlZWFaWjdKNzkyNnhZQjcwOS9kbjkrN2Q2ZXpzbk5VNkVRQmN5cTRIQUFCWHdkZGZmNTA5ZS9aa3c0WU5lZUNCQjdKcTFTb2ZYSytTU3FXU29hR2hkSGQzcDYrdkw1MmRuV2xwYVpudmFRRXNlRlB0ZWlBVUFBQmNKWlZLSlI5ODhFRjZlM3R6L1BqeC9QSEhIL005cGYra3VycTZORGMzcDYydExSMGRIWUlNd0N3SkJRQUFBRUJocWxCZ2pRSUFBQUNnSUJRQUFBQUFCYUVBQUFBQUtBZ0ZBQUFBUUVFb0FBQUFBQXBDQVFBQUFGQVFDZ0FBQUlDQ1VBQUFBQUFVaEFJQUFBQ2dJQlFBQUFBQUJhRUFBQUFBS0FnRkFBQUFRRUVvQUFBQUFBcENBUUFBQUZBUUNnQUFBSUNDVUFBQUFBQVVoQUlBQUFDZ0lCUUFBQUFBQmFFQUFBQUFLQWdGQUFBQVFFRW9BQUFBQUFwQ0FRQUFBRkFRQ2dBQUFJQ0NVQUFBQUFBVWhBSUFBQUNnSUJRQUFBQUFCYUVBQUFBQUtBZ0ZBQUFBUUVFb0FBQUFBQXBDQVFBQUFGQVFDZ0FBQUlDQ1VBQUFBQUFVaEFJQUFBQ2dJQlFBQUFBQUJhRUFBQUFBS0FnRkFBQUFRRUVvQUFBQUFBcENBUUFBQUZBUUNnQUFBSUNDVUFBQUFBQVVoQUlBQUFDZ0lCUUFBQUFBQmFFQUFBQUFLQWdGQUFBQUFBQUFBQUFBQUFBQUFBQUFBQUFBQUFBQUFBQUFBQUFBQUFBQUFNQmMrUi9jV0NkSW0yQ0tkZ0FBQUFCSlJVNUVya0pnZ2c9PSIsCgkiVGhlbWUiIDogIiIsCgkiVHlwZSIgOiAibWluZCIsCgkiVmVyc2lvbiIgOiAiIgp9Cg=="/>
    </extobj>
  </extobjs>
</s:customData>
</file>

<file path=customXml/itemProps11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4395</Words>
  <Application>WPS 演示</Application>
  <PresentationFormat>自定义</PresentationFormat>
  <Paragraphs>308</Paragraphs>
  <Slides>34</Slides>
  <Notes>34</Notes>
  <HiddenSlides>11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3" baseType="lpstr">
      <vt:lpstr>Arial</vt:lpstr>
      <vt:lpstr>宋体</vt:lpstr>
      <vt:lpstr>Wingdings</vt:lpstr>
      <vt:lpstr>Arial Black</vt:lpstr>
      <vt:lpstr>字魂70号-灵悦黑体</vt:lpstr>
      <vt:lpstr>黑体</vt:lpstr>
      <vt:lpstr>Times New Roman</vt:lpstr>
      <vt:lpstr>微软雅黑</vt:lpstr>
      <vt:lpstr>Source Han Serif SC</vt:lpstr>
      <vt:lpstr>Cambria</vt:lpstr>
      <vt:lpstr>Open Sans Extrabold</vt:lpstr>
      <vt:lpstr>Kozuka Gothic Pro H</vt:lpstr>
      <vt:lpstr>华文行楷</vt:lpstr>
      <vt:lpstr>楷体</vt:lpstr>
      <vt:lpstr>Calibri</vt:lpstr>
      <vt:lpstr>Arial Unicode MS</vt:lpstr>
      <vt:lpstr>Calibri Light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yusu</dc:creator>
  <cp:lastModifiedBy>几树天晴</cp:lastModifiedBy>
  <cp:revision>390</cp:revision>
  <dcterms:created xsi:type="dcterms:W3CDTF">2019-06-24T12:10:00Z</dcterms:created>
  <dcterms:modified xsi:type="dcterms:W3CDTF">2022-06-23T03:54:48Z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7E78FCF793F8421DBE7BB3207BA354D6</vt:lpwstr>
  </property>
</Properties>
</file>