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8"/>
  </p:notesMasterIdLst>
  <p:handoutMasterIdLst>
    <p:handoutMasterId r:id="rId79"/>
  </p:handoutMasterIdLst>
  <p:sldIdLst>
    <p:sldId id="986" r:id="rId3"/>
    <p:sldId id="987" r:id="rId4"/>
    <p:sldId id="988" r:id="rId5"/>
    <p:sldId id="989" r:id="rId6"/>
    <p:sldId id="990" r:id="rId7"/>
    <p:sldId id="991" r:id="rId8"/>
    <p:sldId id="992" r:id="rId9"/>
    <p:sldId id="993" r:id="rId10"/>
    <p:sldId id="994" r:id="rId11"/>
    <p:sldId id="995" r:id="rId12"/>
    <p:sldId id="996" r:id="rId13"/>
    <p:sldId id="997" r:id="rId14"/>
    <p:sldId id="998" r:id="rId15"/>
    <p:sldId id="999" r:id="rId16"/>
    <p:sldId id="1000" r:id="rId17"/>
    <p:sldId id="1001" r:id="rId18"/>
    <p:sldId id="1002" r:id="rId19"/>
    <p:sldId id="1003" r:id="rId20"/>
    <p:sldId id="1004" r:id="rId21"/>
    <p:sldId id="1005" r:id="rId22"/>
    <p:sldId id="1006" r:id="rId23"/>
    <p:sldId id="1007" r:id="rId24"/>
    <p:sldId id="1008" r:id="rId25"/>
    <p:sldId id="1009" r:id="rId26"/>
    <p:sldId id="1010" r:id="rId27"/>
    <p:sldId id="1011" r:id="rId28"/>
    <p:sldId id="1012" r:id="rId29"/>
    <p:sldId id="1013" r:id="rId30"/>
    <p:sldId id="1014" r:id="rId31"/>
    <p:sldId id="1015" r:id="rId32"/>
    <p:sldId id="1016" r:id="rId33"/>
    <p:sldId id="1017" r:id="rId34"/>
    <p:sldId id="1018" r:id="rId35"/>
    <p:sldId id="1019" r:id="rId36"/>
    <p:sldId id="1020" r:id="rId37"/>
    <p:sldId id="1021" r:id="rId38"/>
    <p:sldId id="1022" r:id="rId39"/>
    <p:sldId id="1023" r:id="rId40"/>
    <p:sldId id="1025" r:id="rId41"/>
    <p:sldId id="1024" r:id="rId42"/>
    <p:sldId id="1026" r:id="rId43"/>
    <p:sldId id="1027" r:id="rId44"/>
    <p:sldId id="1028" r:id="rId45"/>
    <p:sldId id="1029" r:id="rId46"/>
    <p:sldId id="1030" r:id="rId47"/>
    <p:sldId id="1031" r:id="rId48"/>
    <p:sldId id="1032" r:id="rId49"/>
    <p:sldId id="1033" r:id="rId50"/>
    <p:sldId id="1034" r:id="rId51"/>
    <p:sldId id="1035" r:id="rId52"/>
    <p:sldId id="1036" r:id="rId53"/>
    <p:sldId id="1037" r:id="rId54"/>
    <p:sldId id="1038" r:id="rId55"/>
    <p:sldId id="1039" r:id="rId56"/>
    <p:sldId id="1040" r:id="rId57"/>
    <p:sldId id="1041" r:id="rId58"/>
    <p:sldId id="1042" r:id="rId59"/>
    <p:sldId id="1043" r:id="rId60"/>
    <p:sldId id="1044" r:id="rId61"/>
    <p:sldId id="1045" r:id="rId62"/>
    <p:sldId id="1046" r:id="rId63"/>
    <p:sldId id="1047" r:id="rId64"/>
    <p:sldId id="1048" r:id="rId65"/>
    <p:sldId id="1049" r:id="rId66"/>
    <p:sldId id="1050" r:id="rId67"/>
    <p:sldId id="1051" r:id="rId68"/>
    <p:sldId id="1052" r:id="rId69"/>
    <p:sldId id="1053" r:id="rId70"/>
    <p:sldId id="1054" r:id="rId71"/>
    <p:sldId id="1055" r:id="rId72"/>
    <p:sldId id="1058" r:id="rId73"/>
    <p:sldId id="1056" r:id="rId74"/>
    <p:sldId id="1057" r:id="rId75"/>
    <p:sldId id="1059" r:id="rId76"/>
    <p:sldId id="1060" r:id="rId77"/>
  </p:sldIdLst>
  <p:sldSz cx="12192000" cy="6858000"/>
  <p:notesSz cx="6858000" cy="9144000"/>
  <p:custDataLst>
    <p:tags r:id="rId8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CD"/>
    <a:srgbClr val="632F08"/>
    <a:srgbClr val="FFF9E5"/>
    <a:srgbClr val="43A1D8"/>
    <a:srgbClr val="F1F9EC"/>
    <a:srgbClr val="185675"/>
    <a:srgbClr val="FEF1F3"/>
    <a:srgbClr val="F1E5F2"/>
    <a:srgbClr val="5D2E5F"/>
    <a:srgbClr val="743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3" Type="http://schemas.openxmlformats.org/officeDocument/2006/relationships/tags" Target="tags/tag392.xml"/><Relationship Id="rId82" Type="http://schemas.openxmlformats.org/officeDocument/2006/relationships/tableStyles" Target="tableStyles.xml"/><Relationship Id="rId81" Type="http://schemas.openxmlformats.org/officeDocument/2006/relationships/viewProps" Target="viewProps.xml"/><Relationship Id="rId80" Type="http://schemas.openxmlformats.org/officeDocument/2006/relationships/presProps" Target="presProps.xml"/><Relationship Id="rId8" Type="http://schemas.openxmlformats.org/officeDocument/2006/relationships/slide" Target="slides/slide6.xml"/><Relationship Id="rId79" Type="http://schemas.openxmlformats.org/officeDocument/2006/relationships/handoutMaster" Target="handoutMasters/handoutMaster1.xml"/><Relationship Id="rId78" Type="http://schemas.openxmlformats.org/officeDocument/2006/relationships/notesMaster" Target="notesMasters/notesMaster1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slide" Target="../slides/slide1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8.xml"/><Relationship Id="rId5" Type="http://schemas.openxmlformats.org/officeDocument/2006/relationships/slide" Target="../slides/slide1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12.xml"/><Relationship Id="rId5" Type="http://schemas.openxmlformats.org/officeDocument/2006/relationships/slide" Target="../slides/slide1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slide" Target="../slides/slide1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46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057890" y="106680"/>
            <a:ext cx="1038860" cy="828675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096861" y="18613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46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057890" y="106680"/>
            <a:ext cx="1038860" cy="828675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096861" y="18613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6" name="圆角矩形 5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3473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359515" y="28575"/>
            <a:ext cx="659765" cy="608330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242276" y="325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0" name="圆角矩形 9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3473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五边形 18"/>
          <p:cNvSpPr/>
          <p:nvPr userDrawn="1">
            <p:custDataLst>
              <p:tags r:id="rId3"/>
            </p:custDataLst>
          </p:nvPr>
        </p:nvSpPr>
        <p:spPr>
          <a:xfrm rot="5400000">
            <a:off x="11359515" y="28575"/>
            <a:ext cx="659765" cy="608330"/>
          </a:xfrm>
          <a:prstGeom prst="homePlate">
            <a:avLst/>
          </a:prstGeom>
          <a:solidFill>
            <a:srgbClr val="632F08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18" name="TextBox 15"/>
          <p:cNvSpPr txBox="1"/>
          <p:nvPr userDrawn="1">
            <p:custDataLst>
              <p:tags r:id="rId4"/>
            </p:custDataLst>
          </p:nvPr>
        </p:nvSpPr>
        <p:spPr>
          <a:xfrm>
            <a:off x="11242276" y="3255"/>
            <a:ext cx="895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fld id="{2EEF1883-7A0E-4F66-9932-E581691AD397}" type="slidenum">
              <a:rPr lang="zh-CN" altLang="en-US" sz="2400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</a:fld>
            <a:r>
              <a:rPr lang="zh-CN" altLang="en-US" sz="1800" b="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</a:rPr>
              <a:t> </a:t>
            </a:r>
            <a:endParaRPr lang="zh-CN" altLang="en-US" sz="1800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10" name="圆角矩形 9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1301730" y="6391275"/>
            <a:ext cx="890270" cy="409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Home</a:t>
            </a:r>
            <a:endParaRPr kumimoji="0" lang="en-US" altLang="zh-CN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41.xml"/><Relationship Id="rId4" Type="http://schemas.openxmlformats.org/officeDocument/2006/relationships/tags" Target="../tags/tag140.xml"/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2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2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tags" Target="../tags/tag152.xml"/></Relationships>
</file>

<file path=ppt/slides/_rels/slide2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61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3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66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3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3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" Type="http://schemas.openxmlformats.org/officeDocument/2006/relationships/tags" Target="../tags/tag172.xml"/></Relationships>
</file>

<file path=ppt/slides/_rels/slide3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/Relationships>
</file>

<file path=ppt/slides/_rels/slide3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86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_rels/slide3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3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_rels/slide3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01.xml"/><Relationship Id="rId4" Type="http://schemas.openxmlformats.org/officeDocument/2006/relationships/tags" Target="../tags/tag200.xml"/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/Relationships>
</file>

<file path=ppt/slides/_rels/slide3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0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3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11.xml"/><Relationship Id="rId4" Type="http://schemas.openxmlformats.org/officeDocument/2006/relationships/tags" Target="../tags/tag210.xml"/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4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16.xml"/><Relationship Id="rId4" Type="http://schemas.openxmlformats.org/officeDocument/2006/relationships/tags" Target="../tags/tag215.xml"/><Relationship Id="rId3" Type="http://schemas.openxmlformats.org/officeDocument/2006/relationships/tags" Target="../tags/tag214.xml"/><Relationship Id="rId2" Type="http://schemas.openxmlformats.org/officeDocument/2006/relationships/tags" Target="../tags/tag213.xml"/><Relationship Id="rId1" Type="http://schemas.openxmlformats.org/officeDocument/2006/relationships/tags" Target="../tags/tag212.xml"/></Relationships>
</file>

<file path=ppt/slides/_rels/slide4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21.xml"/><Relationship Id="rId4" Type="http://schemas.openxmlformats.org/officeDocument/2006/relationships/tags" Target="../tags/tag220.xml"/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s/_rels/slide4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26.xml"/><Relationship Id="rId4" Type="http://schemas.openxmlformats.org/officeDocument/2006/relationships/tags" Target="../tags/tag225.xml"/><Relationship Id="rId3" Type="http://schemas.openxmlformats.org/officeDocument/2006/relationships/tags" Target="../tags/tag224.xml"/><Relationship Id="rId2" Type="http://schemas.openxmlformats.org/officeDocument/2006/relationships/tags" Target="../tags/tag223.xml"/><Relationship Id="rId1" Type="http://schemas.openxmlformats.org/officeDocument/2006/relationships/tags" Target="../tags/tag222.xml"/></Relationships>
</file>

<file path=ppt/slides/_rels/slide4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31.xml"/><Relationship Id="rId4" Type="http://schemas.openxmlformats.org/officeDocument/2006/relationships/tags" Target="../tags/tag230.xml"/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4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36.xml"/><Relationship Id="rId4" Type="http://schemas.openxmlformats.org/officeDocument/2006/relationships/tags" Target="../tags/tag235.xml"/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tags" Target="../tags/tag232.xml"/></Relationships>
</file>

<file path=ppt/slides/_rels/slide4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41.xml"/><Relationship Id="rId4" Type="http://schemas.openxmlformats.org/officeDocument/2006/relationships/tags" Target="../tags/tag240.xml"/><Relationship Id="rId3" Type="http://schemas.openxmlformats.org/officeDocument/2006/relationships/tags" Target="../tags/tag239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s/_rels/slide4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46.xml"/><Relationship Id="rId4" Type="http://schemas.openxmlformats.org/officeDocument/2006/relationships/tags" Target="../tags/tag245.xml"/><Relationship Id="rId3" Type="http://schemas.openxmlformats.org/officeDocument/2006/relationships/tags" Target="../tags/tag244.xml"/><Relationship Id="rId2" Type="http://schemas.openxmlformats.org/officeDocument/2006/relationships/tags" Target="../tags/tag243.xml"/><Relationship Id="rId1" Type="http://schemas.openxmlformats.org/officeDocument/2006/relationships/tags" Target="../tags/tag242.xml"/></Relationships>
</file>

<file path=ppt/slides/_rels/slide4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51.xml"/><Relationship Id="rId4" Type="http://schemas.openxmlformats.org/officeDocument/2006/relationships/tags" Target="../tags/tag250.xml"/><Relationship Id="rId3" Type="http://schemas.openxmlformats.org/officeDocument/2006/relationships/tags" Target="../tags/tag249.xml"/><Relationship Id="rId2" Type="http://schemas.openxmlformats.org/officeDocument/2006/relationships/tags" Target="../tags/tag248.xml"/><Relationship Id="rId1" Type="http://schemas.openxmlformats.org/officeDocument/2006/relationships/tags" Target="../tags/tag247.xml"/></Relationships>
</file>

<file path=ppt/slides/_rels/slide4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56.xml"/><Relationship Id="rId4" Type="http://schemas.openxmlformats.org/officeDocument/2006/relationships/tags" Target="../tags/tag255.xml"/><Relationship Id="rId3" Type="http://schemas.openxmlformats.org/officeDocument/2006/relationships/tags" Target="../tags/tag254.xml"/><Relationship Id="rId2" Type="http://schemas.openxmlformats.org/officeDocument/2006/relationships/tags" Target="../tags/tag253.xml"/><Relationship Id="rId1" Type="http://schemas.openxmlformats.org/officeDocument/2006/relationships/tags" Target="../tags/tag252.xml"/></Relationships>
</file>

<file path=ppt/slides/_rels/slide4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61.xml"/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5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66.xml"/><Relationship Id="rId4" Type="http://schemas.openxmlformats.org/officeDocument/2006/relationships/tags" Target="../tags/tag265.xml"/><Relationship Id="rId3" Type="http://schemas.openxmlformats.org/officeDocument/2006/relationships/tags" Target="../tags/tag264.xml"/><Relationship Id="rId2" Type="http://schemas.openxmlformats.org/officeDocument/2006/relationships/tags" Target="../tags/tag263.xml"/><Relationship Id="rId1" Type="http://schemas.openxmlformats.org/officeDocument/2006/relationships/tags" Target="../tags/tag262.xml"/></Relationships>
</file>

<file path=ppt/slides/_rels/slide5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71.xml"/><Relationship Id="rId4" Type="http://schemas.openxmlformats.org/officeDocument/2006/relationships/tags" Target="../tags/tag270.xml"/><Relationship Id="rId3" Type="http://schemas.openxmlformats.org/officeDocument/2006/relationships/tags" Target="../tags/tag269.xml"/><Relationship Id="rId2" Type="http://schemas.openxmlformats.org/officeDocument/2006/relationships/tags" Target="../tags/tag268.xml"/><Relationship Id="rId1" Type="http://schemas.openxmlformats.org/officeDocument/2006/relationships/tags" Target="../tags/tag267.xml"/></Relationships>
</file>

<file path=ppt/slides/_rels/slide5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76.xml"/><Relationship Id="rId4" Type="http://schemas.openxmlformats.org/officeDocument/2006/relationships/tags" Target="../tags/tag275.xml"/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" Type="http://schemas.openxmlformats.org/officeDocument/2006/relationships/tags" Target="../tags/tag272.xml"/></Relationships>
</file>

<file path=ppt/slides/_rels/slide5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81.xml"/><Relationship Id="rId4" Type="http://schemas.openxmlformats.org/officeDocument/2006/relationships/tags" Target="../tags/tag280.xml"/><Relationship Id="rId3" Type="http://schemas.openxmlformats.org/officeDocument/2006/relationships/tags" Target="../tags/tag279.xml"/><Relationship Id="rId2" Type="http://schemas.openxmlformats.org/officeDocument/2006/relationships/tags" Target="../tags/tag278.xml"/><Relationship Id="rId1" Type="http://schemas.openxmlformats.org/officeDocument/2006/relationships/tags" Target="../tags/tag277.xml"/></Relationships>
</file>

<file path=ppt/slides/_rels/slide5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86.xml"/><Relationship Id="rId4" Type="http://schemas.openxmlformats.org/officeDocument/2006/relationships/tags" Target="../tags/tag285.xml"/><Relationship Id="rId3" Type="http://schemas.openxmlformats.org/officeDocument/2006/relationships/tags" Target="../tags/tag284.xml"/><Relationship Id="rId2" Type="http://schemas.openxmlformats.org/officeDocument/2006/relationships/tags" Target="../tags/tag283.xml"/><Relationship Id="rId1" Type="http://schemas.openxmlformats.org/officeDocument/2006/relationships/tags" Target="../tags/tag282.xml"/></Relationships>
</file>

<file path=ppt/slides/_rels/slide5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91.xml"/><Relationship Id="rId4" Type="http://schemas.openxmlformats.org/officeDocument/2006/relationships/tags" Target="../tags/tag290.xml"/><Relationship Id="rId3" Type="http://schemas.openxmlformats.org/officeDocument/2006/relationships/tags" Target="../tags/tag289.xml"/><Relationship Id="rId2" Type="http://schemas.openxmlformats.org/officeDocument/2006/relationships/tags" Target="../tags/tag288.xml"/><Relationship Id="rId1" Type="http://schemas.openxmlformats.org/officeDocument/2006/relationships/tags" Target="../tags/tag287.xml"/></Relationships>
</file>

<file path=ppt/slides/_rels/slide5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96.xml"/><Relationship Id="rId4" Type="http://schemas.openxmlformats.org/officeDocument/2006/relationships/tags" Target="../tags/tag295.xml"/><Relationship Id="rId3" Type="http://schemas.openxmlformats.org/officeDocument/2006/relationships/tags" Target="../tags/tag294.xml"/><Relationship Id="rId2" Type="http://schemas.openxmlformats.org/officeDocument/2006/relationships/tags" Target="../tags/tag293.xml"/><Relationship Id="rId1" Type="http://schemas.openxmlformats.org/officeDocument/2006/relationships/tags" Target="../tags/tag292.xml"/></Relationships>
</file>

<file path=ppt/slides/_rels/slide5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01.xml"/><Relationship Id="rId4" Type="http://schemas.openxmlformats.org/officeDocument/2006/relationships/tags" Target="../tags/tag300.xml"/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" Type="http://schemas.openxmlformats.org/officeDocument/2006/relationships/tags" Target="../tags/tag297.xml"/></Relationships>
</file>

<file path=ppt/slides/_rels/slide5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06.xml"/><Relationship Id="rId4" Type="http://schemas.openxmlformats.org/officeDocument/2006/relationships/tags" Target="../tags/tag305.xml"/><Relationship Id="rId3" Type="http://schemas.openxmlformats.org/officeDocument/2006/relationships/tags" Target="../tags/tag304.xml"/><Relationship Id="rId2" Type="http://schemas.openxmlformats.org/officeDocument/2006/relationships/tags" Target="../tags/tag303.xml"/><Relationship Id="rId1" Type="http://schemas.openxmlformats.org/officeDocument/2006/relationships/tags" Target="../tags/tag302.xml"/></Relationships>
</file>

<file path=ppt/slides/_rels/slide5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11.xml"/><Relationship Id="rId4" Type="http://schemas.openxmlformats.org/officeDocument/2006/relationships/tags" Target="../tags/tag310.xml"/><Relationship Id="rId3" Type="http://schemas.openxmlformats.org/officeDocument/2006/relationships/tags" Target="../tags/tag309.xml"/><Relationship Id="rId2" Type="http://schemas.openxmlformats.org/officeDocument/2006/relationships/tags" Target="../tags/tag308.xml"/><Relationship Id="rId1" Type="http://schemas.openxmlformats.org/officeDocument/2006/relationships/tags" Target="../tags/tag307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6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16.xml"/><Relationship Id="rId4" Type="http://schemas.openxmlformats.org/officeDocument/2006/relationships/tags" Target="../tags/tag315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6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21.xml"/><Relationship Id="rId4" Type="http://schemas.openxmlformats.org/officeDocument/2006/relationships/tags" Target="../tags/tag320.xml"/><Relationship Id="rId3" Type="http://schemas.openxmlformats.org/officeDocument/2006/relationships/tags" Target="../tags/tag319.xml"/><Relationship Id="rId2" Type="http://schemas.openxmlformats.org/officeDocument/2006/relationships/tags" Target="../tags/tag318.xml"/><Relationship Id="rId1" Type="http://schemas.openxmlformats.org/officeDocument/2006/relationships/tags" Target="../tags/tag317.xml"/></Relationships>
</file>

<file path=ppt/slides/_rels/slide6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26.xml"/><Relationship Id="rId4" Type="http://schemas.openxmlformats.org/officeDocument/2006/relationships/tags" Target="../tags/tag325.xml"/><Relationship Id="rId3" Type="http://schemas.openxmlformats.org/officeDocument/2006/relationships/tags" Target="../tags/tag324.xml"/><Relationship Id="rId2" Type="http://schemas.openxmlformats.org/officeDocument/2006/relationships/tags" Target="../tags/tag323.xml"/><Relationship Id="rId1" Type="http://schemas.openxmlformats.org/officeDocument/2006/relationships/tags" Target="../tags/tag322.xml"/></Relationships>
</file>

<file path=ppt/slides/_rels/slide6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31.xml"/><Relationship Id="rId4" Type="http://schemas.openxmlformats.org/officeDocument/2006/relationships/tags" Target="../tags/tag330.xml"/><Relationship Id="rId3" Type="http://schemas.openxmlformats.org/officeDocument/2006/relationships/tags" Target="../tags/tag329.xml"/><Relationship Id="rId2" Type="http://schemas.openxmlformats.org/officeDocument/2006/relationships/tags" Target="../tags/tag328.xml"/><Relationship Id="rId1" Type="http://schemas.openxmlformats.org/officeDocument/2006/relationships/tags" Target="../tags/tag327.xml"/></Relationships>
</file>

<file path=ppt/slides/_rels/slide6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36.xml"/><Relationship Id="rId4" Type="http://schemas.openxmlformats.org/officeDocument/2006/relationships/tags" Target="../tags/tag335.xml"/><Relationship Id="rId3" Type="http://schemas.openxmlformats.org/officeDocument/2006/relationships/tags" Target="../tags/tag334.xml"/><Relationship Id="rId2" Type="http://schemas.openxmlformats.org/officeDocument/2006/relationships/tags" Target="../tags/tag333.xml"/><Relationship Id="rId1" Type="http://schemas.openxmlformats.org/officeDocument/2006/relationships/tags" Target="../tags/tag332.xml"/></Relationships>
</file>

<file path=ppt/slides/_rels/slide6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41.xml"/><Relationship Id="rId4" Type="http://schemas.openxmlformats.org/officeDocument/2006/relationships/tags" Target="../tags/tag340.xml"/><Relationship Id="rId3" Type="http://schemas.openxmlformats.org/officeDocument/2006/relationships/tags" Target="../tags/tag339.xml"/><Relationship Id="rId2" Type="http://schemas.openxmlformats.org/officeDocument/2006/relationships/tags" Target="../tags/tag338.xml"/><Relationship Id="rId1" Type="http://schemas.openxmlformats.org/officeDocument/2006/relationships/tags" Target="../tags/tag337.xml"/></Relationships>
</file>

<file path=ppt/slides/_rels/slide6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46.xml"/><Relationship Id="rId4" Type="http://schemas.openxmlformats.org/officeDocument/2006/relationships/tags" Target="../tags/tag345.xml"/><Relationship Id="rId3" Type="http://schemas.openxmlformats.org/officeDocument/2006/relationships/tags" Target="../tags/tag344.xml"/><Relationship Id="rId2" Type="http://schemas.openxmlformats.org/officeDocument/2006/relationships/tags" Target="../tags/tag343.xml"/><Relationship Id="rId1" Type="http://schemas.openxmlformats.org/officeDocument/2006/relationships/tags" Target="../tags/tag342.xml"/></Relationships>
</file>

<file path=ppt/slides/_rels/slide6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51.xml"/><Relationship Id="rId4" Type="http://schemas.openxmlformats.org/officeDocument/2006/relationships/tags" Target="../tags/tag350.xml"/><Relationship Id="rId3" Type="http://schemas.openxmlformats.org/officeDocument/2006/relationships/tags" Target="../tags/tag349.xml"/><Relationship Id="rId2" Type="http://schemas.openxmlformats.org/officeDocument/2006/relationships/tags" Target="../tags/tag348.xml"/><Relationship Id="rId1" Type="http://schemas.openxmlformats.org/officeDocument/2006/relationships/tags" Target="../tags/tag347.xml"/></Relationships>
</file>

<file path=ppt/slides/_rels/slide6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56.xml"/><Relationship Id="rId4" Type="http://schemas.openxmlformats.org/officeDocument/2006/relationships/tags" Target="../tags/tag355.xml"/><Relationship Id="rId3" Type="http://schemas.openxmlformats.org/officeDocument/2006/relationships/tags" Target="../tags/tag354.xml"/><Relationship Id="rId2" Type="http://schemas.openxmlformats.org/officeDocument/2006/relationships/tags" Target="../tags/tag353.xml"/><Relationship Id="rId1" Type="http://schemas.openxmlformats.org/officeDocument/2006/relationships/tags" Target="../tags/tag352.xml"/></Relationships>
</file>

<file path=ppt/slides/_rels/slide6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1.xml"/><Relationship Id="rId4" Type="http://schemas.openxmlformats.org/officeDocument/2006/relationships/tags" Target="../tags/tag360.xml"/><Relationship Id="rId3" Type="http://schemas.openxmlformats.org/officeDocument/2006/relationships/tags" Target="../tags/tag359.xml"/><Relationship Id="rId2" Type="http://schemas.openxmlformats.org/officeDocument/2006/relationships/tags" Target="../tags/tag358.xml"/><Relationship Id="rId1" Type="http://schemas.openxmlformats.org/officeDocument/2006/relationships/tags" Target="../tags/tag357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7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6.xml"/><Relationship Id="rId4" Type="http://schemas.openxmlformats.org/officeDocument/2006/relationships/tags" Target="../tags/tag365.xml"/><Relationship Id="rId3" Type="http://schemas.openxmlformats.org/officeDocument/2006/relationships/tags" Target="../tags/tag364.xml"/><Relationship Id="rId2" Type="http://schemas.openxmlformats.org/officeDocument/2006/relationships/tags" Target="../tags/tag363.xml"/><Relationship Id="rId1" Type="http://schemas.openxmlformats.org/officeDocument/2006/relationships/tags" Target="../tags/tag362.xml"/></Relationships>
</file>

<file path=ppt/slides/_rels/slide7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71.xml"/><Relationship Id="rId4" Type="http://schemas.openxmlformats.org/officeDocument/2006/relationships/tags" Target="../tags/tag370.xml"/><Relationship Id="rId3" Type="http://schemas.openxmlformats.org/officeDocument/2006/relationships/tags" Target="../tags/tag369.xml"/><Relationship Id="rId2" Type="http://schemas.openxmlformats.org/officeDocument/2006/relationships/tags" Target="../tags/tag368.xml"/><Relationship Id="rId1" Type="http://schemas.openxmlformats.org/officeDocument/2006/relationships/tags" Target="../tags/tag367.xml"/></Relationships>
</file>

<file path=ppt/slides/_rels/slide7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76.xml"/><Relationship Id="rId4" Type="http://schemas.openxmlformats.org/officeDocument/2006/relationships/tags" Target="../tags/tag375.xml"/><Relationship Id="rId3" Type="http://schemas.openxmlformats.org/officeDocument/2006/relationships/tags" Target="../tags/tag374.xml"/><Relationship Id="rId2" Type="http://schemas.openxmlformats.org/officeDocument/2006/relationships/tags" Target="../tags/tag373.xml"/><Relationship Id="rId1" Type="http://schemas.openxmlformats.org/officeDocument/2006/relationships/tags" Target="../tags/tag372.xml"/></Relationships>
</file>

<file path=ppt/slides/_rels/slide7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81.xml"/><Relationship Id="rId4" Type="http://schemas.openxmlformats.org/officeDocument/2006/relationships/tags" Target="../tags/tag380.xml"/><Relationship Id="rId3" Type="http://schemas.openxmlformats.org/officeDocument/2006/relationships/tags" Target="../tags/tag379.xml"/><Relationship Id="rId2" Type="http://schemas.openxmlformats.org/officeDocument/2006/relationships/tags" Target="../tags/tag378.xml"/><Relationship Id="rId1" Type="http://schemas.openxmlformats.org/officeDocument/2006/relationships/tags" Target="../tags/tag377.xml"/></Relationships>
</file>

<file path=ppt/slides/_rels/slide7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86.xml"/><Relationship Id="rId4" Type="http://schemas.openxmlformats.org/officeDocument/2006/relationships/tags" Target="../tags/tag385.xml"/><Relationship Id="rId3" Type="http://schemas.openxmlformats.org/officeDocument/2006/relationships/tags" Target="../tags/tag384.xml"/><Relationship Id="rId2" Type="http://schemas.openxmlformats.org/officeDocument/2006/relationships/tags" Target="../tags/tag383.xml"/><Relationship Id="rId1" Type="http://schemas.openxmlformats.org/officeDocument/2006/relationships/tags" Target="../tags/tag382.xml"/></Relationships>
</file>

<file path=ppt/slides/_rels/slide7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391.xml"/><Relationship Id="rId4" Type="http://schemas.openxmlformats.org/officeDocument/2006/relationships/tags" Target="../tags/tag390.xml"/><Relationship Id="rId3" Type="http://schemas.openxmlformats.org/officeDocument/2006/relationships/tags" Target="../tags/tag389.xml"/><Relationship Id="rId2" Type="http://schemas.openxmlformats.org/officeDocument/2006/relationships/tags" Target="../tags/tag388.xml"/><Relationship Id="rId1" Type="http://schemas.openxmlformats.org/officeDocument/2006/relationships/tags" Target="../tags/tag38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1.You don’t have to ______ every new word in the dictionary while reading.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look for      B. look up      C. look at        D. look after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232970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此题考查词义辨析。A选项意为“寻找”，B选项意为“查阅”，C选项意为“看”，D选项意为“照顾”。根据句意“当看书时，你不必在词典上查每个生词”，因此选B。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10.Waiter, the dessert ______. Please take it away.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taste good      B. tastes good      C. tastes terrible     D. taste terrible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3811905"/>
            <a:ext cx="88830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谓语时态。分析题干，主语dessert既是可数名词，又是不可数名词。当泛指甜品这个品类的时候，dessert属于不可数名词；当表示几份甜品的时候，dessert属于可数名词。本句中dessert是不可数名词，属于第三人称单数，且句子中没有表示过去或将来的时间状语，故时态只能是一般现在时，谓语动词taste后需加s，因此排除A选项和D选项。根据下句“Please take it away”，推断出这个甜品不好吃，因此选C。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11.There were few mistakes in the essay, ______?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were there   B. weren’t there     C.aren’t there      D. are there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的是反意疑问句。句意为“这篇论文只有非常少的错误，不是吗？”。根据反意疑问句的规则，前面陈述句是肯定，后面为否定；前面陈述句是否定，后面是肯定。根据句意，陈述句中有形容词few，意为“很少，几乎没有”，具有否定的含义，因此疑问句只能是肯定，且谓语动词和陈述句的谓语动词保持一致。陈述句的谓语动词是were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12.The bamboo can be made ______ many useful things.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into     B. from        C.of          D.in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此题考查固定搭配。be made into意为“被制成”；be made from意为“由……制成”，用于看不出来制成品和原材料的相似之处的事物；be made of意为“由……制成”，是通过制成品可以看出来原材料；be made in意为“在……生产或制造”。句意为“竹子可以被制成很多有用的东西”，因此选A。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13.What has happened proves that our policy of socialism ______ right.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          B.was             C. has                  D. have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此题考查主从复合句。分析题干，proves是句子的谓语动词，而且是一般现在时；that引导宾语从句，宾语从句的主语是our policy of socialism。主句的谓语动词是一般现在时，宾语从句的时态也应是一般现在时，排除B选项；right这里作形容词，宾语从句是主系表结构，因此，排除C选项和D选项。因此选A。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14.______ clever boy! He can speak five foreign languages.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        B. How a       C. What a      D. What 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此题考查感叹句。感叹句句型：What+a/an+形容词+中心词+（主语+谓语）！；How+adj.+（主语+谓语）！原题中“_____ clever boy”只出现了一个boy，没有出现谓语，因此boy只能是中心词，所以要用what引导，boy是可数名词单数，what后可加a。句意为“多么聪明的一个男孩啊！他能说五门外语”。因此选C。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15.I don’t like these shirts, because ______ of them fits 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all             B. either     C. none       D.neither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此题考查词汇辨析。neither A nor B表示“既不是A也不是B”；all表示“（三者和三者以上）都”，none指人或物，表示“（三者和三者以上）都不”；either A or B表示“要么A要么B”。句意为“我不喜欢这些衬衫，因为一件都不适合我”。根据句意，不喜欢的原因是不适合，排除A选项和B选项；此外，不清楚衬衫几件，但后句的句子结构不符合neither的用法，因此选C。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 16.The teacher is speaking. Please stop ______ and listen to him.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talking          B.to talk        C. talks            D. talked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此题考查非谓语动词。句意为“老师正在讲话。请不要再说了，好好听”。“Please stop_____”，这是一个省略主语的祈使句，同时也是一个简单句，简单句只能有一个谓语动词stop，因此横线上只能填非谓语动词，排除C选项。stop to do表示停下手头的事去做另外一件事；stop doing表示停下正在进行的某件事，根据句意，因此选A。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17.My little brother is too young to ______ in the house without a babysitter.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leave             B. leaving         C. left            D.be left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和被动语态。“too+形容词/副词+to+动词原形”意为“太……以至于不能……”。句意为“我的弟弟太小了以至于不能没有看护者而被留在房间里”。空格处要用动词原形，同时弟弟只能是被留下，因此要用被动语态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18.I’m not sure ______ he will come tomorrow.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that      B. what        C.which     D whether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此题考查宾语从句。句意为“我不确定他明天是否会来”。分析题干，从句中不缺少句子成分，故排除B选项和C选项；由主句I’m not sure可推断从句表述的情况是不确定的，因此选D。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19.Jimmy didn’t go swimming with us yesterday ______ he was ill.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so           B.but       C. because       D.and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此题考查并列连词。分析题干可知主句和从句是因果关系。句意为“吉米昨天没和我们去游泳，因为他生病了”。因此选C。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2.—Must we clean the classroom right now?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—No, you ______. You ______ clean it after lunch.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needn’t; may      B. needn’t; must     C. mustn’t; can     D. mustn’t; may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情态动词。句意为“——我们必须马上打扫教室吗？——不，不需要，你们可以在午饭后打扫。”must的否定回答为needn’t，排除C选项和D选项。同时，既然不需要马上打扫，第二个空就不用must命令式的语气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20.The Anti-Japanese War ______ in 1931 and it ______ 14 years.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was broken; lasted          B. broke out; lasted 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break out; lasted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broke out; was lasted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12895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此题考查动词时态。句意为“抗日战争在1931年爆发，并持续了14年”。分析题干，根据时间状语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in 1931，谓语时态只能用一般过去时，排除C选项。主语The Anti-Japanese War是谓语break out的执行者，故排除A选项。从句谓语last表示“持续”的意思时是不及物动词，无被动语态，排除D选项，因此选B。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21.The kids ______ home before it was dark.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A.get           B.gets              C. has got          D. had got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过去完成时。句意为“在天黑之前孩子们就回家了”。was说明天黑发生在过去，而从before可得知，孩子们回家的这个动作发生在天黑之前，即发生在过去的过去，要用被动语态，故此处应填“had+过去分词”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22.Tom bought ______ for himself yesterday.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two pairs of shoes            B. two pairs of shoe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two pair of shoes              D. two pair of shoe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此题考查名词的数。句意为“汤姆昨天给他自己买了两双鞋”。鞋子都是成双出现的，所以要用shoes，排除B选项和D选项。“两双”是复数，要在量词后加s，因此选A。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23._____ country is very large. How about ______ 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Our; you           B. Ours; yours         C. Ours; your         D. Our; yours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此题考查代词。主语country是名词，名词前需用形容词性物主代词，故排除B选项和C选项。第二空前about是介词，其后需用名词性物主代词，因此选D。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24.Spring is coming. It’s getting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warmer and warmer             B. warm and warm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more and more warm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warmest and warmest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此题考查形容词的比较级。“比较级+and+比较级”表示“越来越……”。warm作为形容词，比较级是warmer，因此选A。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25.It’s well known that the Earth ______ than the sun.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bigger             B. was bigger           C. is smalller      D. was smaller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此题考查时态。句意为“众所周知，地球比太阳小”。根据常识，排除A选项和B选项。表示客观真理或格言时，时态用一般现在时，故排除D选项，因此选C。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1.Betty is a friend of ______. She often helps me with my English.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            B. me         C. my         D. mine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233605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此题考查双重所有格。双重所有格的结构为“of+’s所有格或名词性物主代词”。因此选D。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2.I don’t like playing ______ piano at home. Let’s play ______ volleyball.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/; the           B. the;/             C.the;the             D. /;/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此题考查冠词。西洋乐器名称前需使用定冠词the，球类运动名词前不加冠词。因此选B。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3.It’s well-known to us there ______ no easy path to success.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be         B. being             C.is            D. are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此题考查主谓一致。path是可数名词单数形式，所以be动词应该填is。因此选C。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4.Parents should set ______ example for their children.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             B.an              C. the           D. /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。根据题意“父母应该为孩子树立一个榜样”，可知此空格要用不定冠词。不定冠词a用于辅音音素开头的单词前；an用于元音音素开头的单词前。example是以元音音素开头的单词，不定冠词要用an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968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3.—This summer, I will go to Beijing, which is a beautiful city.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Take care of yourself        B. Be careful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Enjoy yourself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Help yourself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交际用语。句意为“这个夏天，我会去北京，那是一座美丽的城市”。A选项意为“照顾好你自己”，B选项意为“当心”，C选项意为“玩得开心点”，D选项意为“你自便吧”。根据句意可知，C选项正确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5.China ______ held the 24th Winter Olympic Games.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success          B. succeed          C. successful              D successfully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此题考查副词。副词作状语，可用来修饰动词、形容词、副词、句子。句中held为实义动词，所以要用副词修饰。因此选D。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6.In order to keep healthy, he ______ exercise every 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take          B. takes             C.took           D. taking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此题考查动词时态。every day是一般现在时的特征词，在一般现在时中当主语为第三人称单数时，谓语动词要用三单形式。因此选B。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7.Yuan Longping ______ the “father of hybrid rice”.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call          B. be called          C. is called      D. are called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此题考查被动语态。主语Yuan Longping是动作的承受者，所以要用被动语态，其构成形式为“be+及物动词的过去分词”。此句中主语Yuan Longping是单数形式，be动词应该为is。因此选C。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8.Let’s go swimming, ______ 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shall we           B. will you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will we             D. don’t you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此题考查反意疑问句。在反意疑问句中如果陈述部分以Let’s引导，则附加问句为shall we。因此选A。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9.You ______ paper cutting easy as long as you keep practicing it.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find         B.finds             C. will we           D. don’t you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此题考查条件状语从句。as long as引导条件状语从句，主句用一般将来时，从句用一般现在时（主将从现）。因此选D。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10.Yunnan is ______ the southwest of China.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on         B. to              C. in              D. at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此题考查介词。表示地理方向位置的介词区别如下：to指在某一地域范围之外，in指在某一地域范围之内，on指与某一地域边界相接。根据题意，云南位于中国范围之内，此空格应填in。因此选C。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11.Smoking is bad for your health. You’d better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give up it            B. to give up it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give it up            D. to give it up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此题考查动副结构短语。give up是动副结构的短语，宾格代词要放在中间，即动词+宾格代词+副词；You’d better+动词原形，所以此空格应填give it up。因此选C。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12.The government encouraged citizens ______ environmentally friendly products.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buy          B. to buy            C. buying       D. buys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此题考查固定搭配。固定搭配encourage sb. to do sth.意为“鼓励某人做某事”。因此选B。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13.You should ______ full of confdence whatever difficulties you meet.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be              B. are            C. is              D.being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此题考查情态动词。情态动词should+动词原形。因此选A。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14.When shopping online, I am very cautious (谨慎的) to avoid ______ by dishonest sellers.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tricking          B. to trick             C.being tricked            D. tricked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此题考查非谓语动词和被动语态。固定搭配avoid doing sth.意为“避免做某事”，trick意为“欺骗”，根据题意应用被动语态，所以此空格应填being tricked。因此选C。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4.Please don’t forget ______ to me, will you?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write        B. to write          C. writing           D.   writes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此题考查非谓语动词。“Please don’t forget _____ to me”是一个省略了主语的祈使句，也是一个简单句，只能有一个谓语动词，因此横线上不能是谓语动词，只能是非谓语动词，排除A选项和D选项。forget to do sth.表示“忘记要去做某事”，forget doing sth.表示“忘记做过某事”。根据题意可知，信还没写，因此选B。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15.Bike-sharing is popular, but I don’t think it’s as ______ as people say it is.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good        B. better          C. best         D. well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此题考查形容词比较等级。“as+形容词/副词原级+as”意为“和……一样”。因此选A。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16.______ lucky day!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        B.What           C.What  a         D. What 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此题考查感叹句。句型为“What+a/an+(形容词)+名词!”。lucky是辅音音素开头的单词，只能用冠词a。因此选C。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17.We don’t need to take any cash when we go shopping. We can pay by ______ Alipay (支付宝) ______ WeChat (微信).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either; or      B. neither; nor      C. not only; but also      D. both; and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此题考查连词。根据句意“当我们去购物时可以不带任何现金，我们可以通过支付宝或微信支付”可知，此题应选“either… or…”。因此选A。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18.There are two ______ students in our school, and ______ of them are girls.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thousand of; two third             B. thousands of; two third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thousands; two thirds              D. thousand; two thirds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此题考查连词。根据句意“当我们去购物时可以不带任何现金，我们可以通过支付宝或微信支付”可知，此题应选“either… or…”。因此选A。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19.The girls ______ are dancing are from our school.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which         B. who         C. whom            D. whose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此题考查定语从句的关系代词。先行词The girls指人，关系代词在从句中作主语，所以用who。因此选B。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20.—Excuse me, could you tell me ______?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—Sure. Go straight ahead and you will see it on your right.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can I get to the museum           B. how I can get to the museum C. how could I get to the museum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how will I get to the museum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此题考查宾语从句。疑问句作宾语从句时要使用陈述语序。因此选B。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21.The number of the volunteers in our city ______ 3,000. And seventy percent of them ______ students.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is; is        B.is; are           C. are; is           D. are; are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此题考查宾语从句。疑问句作宾语从句时要使用陈述语序。因此选B。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22.I ______ Hong Kong SAR twice.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have been to                 B. has been to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have gone to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has gone to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此题考查现在完成时。have been to表示去过某地，但现在已不在某地；have gone to表示去某地了，现在还未回来。根据题意，“我去过香港两次”，所以填have been to。因此选A。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23.—I didn’t watch the football match on TV yesterday.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So did I          B. So did I     C.Neither did I     D. Neither I did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此题考查倒装句。“neither +be动词/助动词/情态动词+主语”，表示“某人或某物也不”。因此选C。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24.Miss Zhang gave me much ______ on how to learn English well.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advice          B. suggestion      C. way            D. advise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此题考查不可数名词。advice为不可数名词，suggestion为可数名词，way为可数名词，advise为动词。much修饰不可数名词，所以此空格应该填advice。因此选A。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5.The building _____ belongs to our school.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building  B. is built       C. being built      D. be built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非谓语动词和被动语态。句意为“正在建的大楼属于我们学校”。首先明确楼是被建，因此只能用被动语态，排除A选项。原题是一个简单句，因此只能有一个谓语动词belongs，横线上就只能是非谓语动词，故排除B选项和D选项。C选项being built表示“正在被建”，符合语法和句意，因此选C。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25.—______ do you see your parents?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—Once a week.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long    B.How far        C.How soon     D. How often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14088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此题考查特殊疑问句。根据Once a week可知提问多久一次，所以特殊疑问词要用How often。因此选D。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从A、B、C、D四个选项中选出一个最佳选项。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1.I want to buy ______ digital camera from ______ online shop.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a; a           B. a; an         C. an;a             D. an; 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28834" y="2336058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此题考查不定冠词。a用于辅音音素开头的单词前；an用于元音音素开头的单词前。digital是辅音音素开头的单词，第一个空格应该用a；online是元音音素开头的单词，第二个空格要用冠词an。因此选B。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2.There are so many places to visit in Yunnan, ______ ?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there          B. are there       C. isn’t there         d aren’t there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此题考查反意疑问句。反意疑问句当陈述部分是there be结构时，附加问句用there作形式主语，遵循“前肯后否，前否后肯”的规则。因此选D。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3.Volunteering can not only ofer help to ______, but also bring benefts to yourself.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another         B. the other        C. others         D. aren’t there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此题考查不定代词。another表示”再一个，另一个”；the other表示”两者中的另一个”；others泛指另外的人或物；the other特指某范围内的其他人或物。根据题意“志愿服务不仅可以帮助他人，也能给自己带来益处”可知，此空格处是泛指“另外的人或物”，需要填others。因此选C。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4.Tu Youyou’s research has helped to save ______ lives globally.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million of      B. millions of       C. two millions      D. two millions of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此题考查数词。当hundred，thousand，million等词前有具体数字时，hundred，thousand，million必须用单数形式；如果它后面有of，则要用复数形式，且前面不可以再有表示具体数目的数字。因此选B。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5.If it ______ tomorrow, we will build a snowman.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snow           B. snows          C. will snow           D. is snowing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此题考查条件状语从句。If引导条件状语从句时，主句用一般将来时，从句用一般现在时。此题从句的主语是it，所以谓语动词要用三单形式，填snows。因此选B。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6.I saw many ______ eating ______ on the hill.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sheep; grass    B. sheep; grasses     C. sheeps; grass      D. sheeps; grasses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此题考查名词的数。根据many可知，第一个空格要用可数名词复数，sheep单复数同形；第二个空格grass是不可数名词，没有复数形式。因此选A。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7.There is ______ about AI on the website.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many information    B. many informations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much information    D. much informations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此题考查不可数名词。information是不可数名词，没有复数形式，只能用much修饰。因此选C。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8.After staying in space for half a year, Shenzhou-15 landed safely ______ June 4, 2023.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at     B.in      C. to       D. on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此题考查介词。on用于某日前。June 4, 2023是具体日期，所以此空格应填on。因此选D。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9.Football is ______ sport in many countries.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popularer             B. the popularest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more popular       D. the most popular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此题考查形容词最高级的用法。根据句意可知，此题要用最高级，popular是多音节词，在其前面加most构成最高级，最高级前使用定冠词the。因此选D。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6.Smart phones ______ by HUAWEI are getting more and more popular around the world.  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make             B. to made               C. making           D. made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非谓语动词。句意为“由华为制造的智能手机在全世界越来越受欢迎”。原题没有引导词，没有并列连词，只是一个简单句，因此只能有一个谓语动词are，其余的动词只能是非谓语动词。过去分词和现在分词都可以作形容词修饰名词，过去分词和被修饰的名词之间是被动的关系，现在分词和被修饰的名词之间是主动的关系。由于手机是被制造的，因此只能选择过去分词made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10.—______ is the party going to be held?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—At my home.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Where     B.What      C.Who    D. How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此题考查特殊疑问词。由At my home可知此题询问地点，所以特殊疑问词要用where。因此选A。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11.______ beautiful pen holder!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How          B. What        C.What a         D. What 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此题考查感叹句。感叹句句型为“What+a/an+（形容词）+名词!”，beautiful是辅音音素开头的单词，只能用冠词a。因此选C。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12.—Must I book the tickets in advance?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—No, you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mustn’t          B. shouldn’t         C. can’t         D. needn’t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此题考查情态动词。Must引导的一般疑问句，否定回答用needn’t 或don’t have to。因此选D。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13.______ in the sun. It’s bad for your eyes.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Not read                 B. Not to read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Don’t read            D. Don’t to read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此题考查祈使句。祈使句的否定形式为“Don’t/Never+动词原形”。因此选C。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14.Yunnan is always beautiful ______ the season is.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wherever     B whatever       C. however     D. whenever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让步状语从句。whatever表示“无论什么”，wherever表示“无论哪里”，however表示“无论怎样”，whenever表示“无论何时”。根据题意“无论什么季节，云南总是美丽的”可知，此空格应该用whatever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15.We should speak ______ when we talk to the elders.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polite       B.impolite      C. politely      D.impolitely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此题考查副词。副词作状语，用来修饰动词、形容词、副词、句子。由实义动词speak可知，此处应该使用副词。politely意为“有礼貌地”，impolitely意为“没有礼貌地”，根据语境，此处应该是“有礼貌地”。因此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选C。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16.I want to know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when will you leave for Yunnan    B. when did you leave for Yunnan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when do you leave for Yunnan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when you will leave for Yunnan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641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此题考查宾语从句。疑问句作宾语从句时要使用陈述语序。因此选D。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009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17.______ humans ______ animals can live without air and water.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Either; or                      B. Neither; nor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Not only; but also        D. Both; and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此题考查连词。根据句意“无论是人还是动物离开了空气和水都无法存活”可知，此处应该用neither…nor…。因此选B。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18.______ fathers are doctors.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Kate’s and Jenny               B. Kate and Jenny’s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Kate’s and Jenny’s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Kate and Jenny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此题考查名词所有格。由fathers可知是各自的父亲，名词所有格表示各自的所有关系时，在每个名词后加’s。因此选C。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19.Do you know the girl ______ I met at the school gate?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whom        B. when              C. which              D. whose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此题考查定语从句。先行词the girl指人，且在定语从句中作谓语met的宾语，所以用关系代词whom，因此选A。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7.We were extremely tired, ______ none of us would stop walking.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but        B. and     C.or         D.so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并列连词。这是一个由两个简单句构成的并列句，中间需要一个并列连词把两个简单句结合起来。A选项意为“但是”；B选项意为“并且”；C选项意为“或者”；D选项意为“因此”。一一放入原句中，只有A选项but符合题意。句意为“我们非常疲惫了，但是没有人想停止行走”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20.Hardly ______ when the phone rang.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did I come back                         B. I had come back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had I come back     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I came back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此题考查倒装句和过去完成时。Hardly置于句首时主句应倒装，hardly…when…表示“一……就……”；在该结构中，主句通常用过去完成时，从句通常用一般过去时。因此选C。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21.The parents shouldn’t allow the kids ______ in the lake alone.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swim           B. to swim            C. swimming      D. swims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此题考查固定搭配。allow sb. to do sth.为固定搭配，意为“允许某人做某事”。因此选B。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22.The new movie is worth ______.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watch     B. to watch     C. watching      D.being watched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此题考查固定搭配。be worth doing为固定搭配，意为“值得做……”。因此选C。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23.There ______ a pen and some books on the desk.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        B.are         C.be        D.being 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50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此题考查就近原则。在there be结构中be动词的单复数遵循就近原则，有多个并列主语时，be动词的单复数与最邻近的主语保持一致。因此选A。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24.Chinese culture ______ the world for thousands of years.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infuenced                         B. have infuenced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 has infuenced                   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 had infuenced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此题考查现在完成时。“for+一段时间”是现在完成时的标志，由for thousands of years可知要使用现在完成时，其结构形式为“has/have+过去分词”。此句的主语culture不可数，所以助动词用has。因此选C。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25.On June 29, 2021, Zhang Guimei ______ the highest honor of the Communist Party of China (CPC)—the July 1st Medal in the Great Hall of the People.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is awarded           B. was awarded       C. are awarded      D. were awarded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393190" y="4112895"/>
            <a:ext cx="88830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此题考查现在完成时。“for+一段时间”是现在完成时的标志，由for thousands of years可知要使用现在完成时，其结构形式为“has/have+过去分词”。此句的主语culture不可数，所以助动词用has。因此选C。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8.The author and journalist ______ very hard.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work       B.working    C. works       D. to work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2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此题考查冠词和一般现在时。author和journalist前只有一个定冠词the，说明这是一个人具有两种身份，既是作者，又是记者。在一般现在时中，第三人称单数作主语，实义动词后加s或es或不规则变化。因此选C。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899795" indent="-899795" fontAlgn="auto"/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174115" y="4112260"/>
            <a:ext cx="9150350" cy="2745740"/>
          </a:xfrm>
          <a:prstGeom prst="rect">
            <a:avLst/>
          </a:prstGeom>
          <a:solidFill>
            <a:srgbClr val="FFCDCD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533400" y="1807845"/>
            <a:ext cx="114788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        ) 9.We will never forget the frefghters ______ lost their lives in the forest fire.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 which     B.who    C.when     D. what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966934" y="1856633"/>
            <a:ext cx="426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74115" y="4189730"/>
            <a:ext cx="88830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899795" indent="-899795" fontAlgn="auto"/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解析：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此题考查定语从句。句意为“我们将永远不会忘记在森林大火中失去生命的消防员”。先行词是frefghters，指人，且空格处需要主语，因此选B。</a:t>
            </a:r>
            <a:endParaRPr sz="24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4293870" y="448945"/>
            <a:ext cx="23850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60045" indent="-457200" fontAlgn="auto"/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训练题（</a:t>
            </a:r>
            <a:r>
              <a:rPr 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四</a:t>
            </a:r>
            <a:r>
              <a:rPr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/>
      <p:bldP spid="13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commondata" val="eyJoZGlkIjoiOTZhODQ0MzExYTJkODJhZmUzYjhiZjJlMzExMzg5NzMifQ==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18188</Words>
  <Application>WPS 演示</Application>
  <PresentationFormat>宽屏</PresentationFormat>
  <Paragraphs>784</Paragraphs>
  <Slides>75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75</vt:i4>
      </vt:variant>
    </vt:vector>
  </HeadingPairs>
  <TitlesOfParts>
    <vt:vector size="87" baseType="lpstr">
      <vt:lpstr>Arial</vt:lpstr>
      <vt:lpstr>宋体</vt:lpstr>
      <vt:lpstr>Wingdings</vt:lpstr>
      <vt:lpstr>微软雅黑 Light</vt:lpstr>
      <vt:lpstr>黑体</vt:lpstr>
      <vt:lpstr>Times New Roman</vt:lpstr>
      <vt:lpstr>微软雅黑</vt:lpstr>
      <vt:lpstr>Lato Regular</vt:lpstr>
      <vt:lpstr>朗太書体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译途一心-Vera审校</cp:lastModifiedBy>
  <cp:revision>41</cp:revision>
  <dcterms:created xsi:type="dcterms:W3CDTF">2023-08-09T12:44:00Z</dcterms:created>
  <dcterms:modified xsi:type="dcterms:W3CDTF">2024-08-26T00:52:15Z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