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9"/>
  </p:notesMasterIdLst>
  <p:handoutMasterIdLst>
    <p:handoutMasterId r:id="rId80"/>
  </p:handoutMasterIdLst>
  <p:sldIdLst>
    <p:sldId id="905" r:id="rId3"/>
    <p:sldId id="906" r:id="rId4"/>
    <p:sldId id="907" r:id="rId5"/>
    <p:sldId id="908" r:id="rId6"/>
    <p:sldId id="909" r:id="rId7"/>
    <p:sldId id="910" r:id="rId8"/>
    <p:sldId id="911" r:id="rId9"/>
    <p:sldId id="912" r:id="rId10"/>
    <p:sldId id="913" r:id="rId11"/>
    <p:sldId id="914" r:id="rId12"/>
    <p:sldId id="915" r:id="rId13"/>
    <p:sldId id="916" r:id="rId14"/>
    <p:sldId id="917" r:id="rId15"/>
    <p:sldId id="918" r:id="rId16"/>
    <p:sldId id="919" r:id="rId17"/>
    <p:sldId id="920" r:id="rId18"/>
    <p:sldId id="921" r:id="rId19"/>
    <p:sldId id="922" r:id="rId20"/>
    <p:sldId id="923" r:id="rId21"/>
    <p:sldId id="924" r:id="rId22"/>
    <p:sldId id="925" r:id="rId23"/>
    <p:sldId id="926" r:id="rId24"/>
    <p:sldId id="927" r:id="rId25"/>
    <p:sldId id="929" r:id="rId26"/>
    <p:sldId id="930" r:id="rId27"/>
    <p:sldId id="931" r:id="rId28"/>
    <p:sldId id="932" r:id="rId29"/>
    <p:sldId id="933" r:id="rId30"/>
    <p:sldId id="934" r:id="rId31"/>
    <p:sldId id="935" r:id="rId32"/>
    <p:sldId id="936" r:id="rId33"/>
    <p:sldId id="938" r:id="rId34"/>
    <p:sldId id="937" r:id="rId35"/>
    <p:sldId id="939" r:id="rId36"/>
    <p:sldId id="940" r:id="rId37"/>
    <p:sldId id="941" r:id="rId38"/>
    <p:sldId id="942" r:id="rId39"/>
    <p:sldId id="943" r:id="rId40"/>
    <p:sldId id="944" r:id="rId41"/>
    <p:sldId id="945" r:id="rId42"/>
    <p:sldId id="946" r:id="rId43"/>
    <p:sldId id="947" r:id="rId44"/>
    <p:sldId id="948" r:id="rId45"/>
    <p:sldId id="949" r:id="rId46"/>
    <p:sldId id="950" r:id="rId47"/>
    <p:sldId id="951" r:id="rId48"/>
    <p:sldId id="952" r:id="rId49"/>
    <p:sldId id="953" r:id="rId50"/>
    <p:sldId id="954" r:id="rId51"/>
    <p:sldId id="955" r:id="rId52"/>
    <p:sldId id="956" r:id="rId53"/>
    <p:sldId id="957" r:id="rId54"/>
    <p:sldId id="958" r:id="rId55"/>
    <p:sldId id="959" r:id="rId56"/>
    <p:sldId id="960" r:id="rId57"/>
    <p:sldId id="962" r:id="rId58"/>
    <p:sldId id="961" r:id="rId59"/>
    <p:sldId id="963" r:id="rId60"/>
    <p:sldId id="964" r:id="rId61"/>
    <p:sldId id="965" r:id="rId62"/>
    <p:sldId id="966" r:id="rId63"/>
    <p:sldId id="971" r:id="rId64"/>
    <p:sldId id="967" r:id="rId65"/>
    <p:sldId id="968" r:id="rId66"/>
    <p:sldId id="969" r:id="rId67"/>
    <p:sldId id="970" r:id="rId68"/>
    <p:sldId id="972" r:id="rId69"/>
    <p:sldId id="977" r:id="rId70"/>
    <p:sldId id="978" r:id="rId71"/>
    <p:sldId id="979" r:id="rId72"/>
    <p:sldId id="980" r:id="rId73"/>
    <p:sldId id="981" r:id="rId74"/>
    <p:sldId id="982" r:id="rId75"/>
    <p:sldId id="983" r:id="rId76"/>
    <p:sldId id="984" r:id="rId77"/>
    <p:sldId id="985" r:id="rId78"/>
  </p:sldIdLst>
  <p:sldSz cx="12192000" cy="6858000"/>
  <p:notesSz cx="6858000" cy="9144000"/>
  <p:custDataLst>
    <p:tags r:id="rId8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CD"/>
    <a:srgbClr val="632F08"/>
    <a:srgbClr val="FFF9E5"/>
    <a:srgbClr val="43A1D8"/>
    <a:srgbClr val="F1F9EC"/>
    <a:srgbClr val="185675"/>
    <a:srgbClr val="FEF1F3"/>
    <a:srgbClr val="F1E5F2"/>
    <a:srgbClr val="5D2E5F"/>
    <a:srgbClr val="743A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4" Type="http://schemas.openxmlformats.org/officeDocument/2006/relationships/tags" Target="tags/tag456.xml"/><Relationship Id="rId83" Type="http://schemas.openxmlformats.org/officeDocument/2006/relationships/tableStyles" Target="tableStyles.xml"/><Relationship Id="rId82" Type="http://schemas.openxmlformats.org/officeDocument/2006/relationships/viewProps" Target="viewProps.xml"/><Relationship Id="rId81" Type="http://schemas.openxmlformats.org/officeDocument/2006/relationships/presProps" Target="presProps.xml"/><Relationship Id="rId80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79" Type="http://schemas.openxmlformats.org/officeDocument/2006/relationships/notesMaster" Target="notesMasters/notesMaster1.xml"/><Relationship Id="rId78" Type="http://schemas.openxmlformats.org/officeDocument/2006/relationships/slide" Target="slides/slide76.xml"/><Relationship Id="rId77" Type="http://schemas.openxmlformats.org/officeDocument/2006/relationships/slide" Target="slides/slide75.xml"/><Relationship Id="rId76" Type="http://schemas.openxmlformats.org/officeDocument/2006/relationships/slide" Target="slides/slide74.xml"/><Relationship Id="rId75" Type="http://schemas.openxmlformats.org/officeDocument/2006/relationships/slide" Target="slides/slide73.xml"/><Relationship Id="rId74" Type="http://schemas.openxmlformats.org/officeDocument/2006/relationships/slide" Target="slides/slide72.xml"/><Relationship Id="rId73" Type="http://schemas.openxmlformats.org/officeDocument/2006/relationships/slide" Target="slides/slide71.xml"/><Relationship Id="rId72" Type="http://schemas.openxmlformats.org/officeDocument/2006/relationships/slide" Target="slides/slide70.xml"/><Relationship Id="rId71" Type="http://schemas.openxmlformats.org/officeDocument/2006/relationships/slide" Target="slides/slide69.xml"/><Relationship Id="rId70" Type="http://schemas.openxmlformats.org/officeDocument/2006/relationships/slide" Target="slides/slide68.xml"/><Relationship Id="rId7" Type="http://schemas.openxmlformats.org/officeDocument/2006/relationships/slide" Target="slides/slide5.xml"/><Relationship Id="rId69" Type="http://schemas.openxmlformats.org/officeDocument/2006/relationships/slide" Target="slides/slide67.xml"/><Relationship Id="rId68" Type="http://schemas.openxmlformats.org/officeDocument/2006/relationships/slide" Target="slides/slide66.xml"/><Relationship Id="rId67" Type="http://schemas.openxmlformats.org/officeDocument/2006/relationships/slide" Target="slides/slide65.xml"/><Relationship Id="rId66" Type="http://schemas.openxmlformats.org/officeDocument/2006/relationships/slide" Target="slides/slide64.xml"/><Relationship Id="rId65" Type="http://schemas.openxmlformats.org/officeDocument/2006/relationships/slide" Target="slides/slide63.xml"/><Relationship Id="rId64" Type="http://schemas.openxmlformats.org/officeDocument/2006/relationships/slide" Target="slides/slide62.xml"/><Relationship Id="rId63" Type="http://schemas.openxmlformats.org/officeDocument/2006/relationships/slide" Target="slides/slide61.xml"/><Relationship Id="rId62" Type="http://schemas.openxmlformats.org/officeDocument/2006/relationships/slide" Target="slides/slide60.xml"/><Relationship Id="rId61" Type="http://schemas.openxmlformats.org/officeDocument/2006/relationships/slide" Target="slides/slide59.xml"/><Relationship Id="rId60" Type="http://schemas.openxmlformats.org/officeDocument/2006/relationships/slide" Target="slides/slide58.xml"/><Relationship Id="rId6" Type="http://schemas.openxmlformats.org/officeDocument/2006/relationships/slide" Target="slides/slide4.xml"/><Relationship Id="rId59" Type="http://schemas.openxmlformats.org/officeDocument/2006/relationships/slide" Target="slides/slide57.xml"/><Relationship Id="rId58" Type="http://schemas.openxmlformats.org/officeDocument/2006/relationships/slide" Target="slides/slide56.xml"/><Relationship Id="rId57" Type="http://schemas.openxmlformats.org/officeDocument/2006/relationships/slide" Target="slides/slide55.xml"/><Relationship Id="rId56" Type="http://schemas.openxmlformats.org/officeDocument/2006/relationships/slide" Target="slides/slide54.xml"/><Relationship Id="rId55" Type="http://schemas.openxmlformats.org/officeDocument/2006/relationships/slide" Target="slides/slide53.xml"/><Relationship Id="rId54" Type="http://schemas.openxmlformats.org/officeDocument/2006/relationships/slide" Target="slides/slide52.xml"/><Relationship Id="rId53" Type="http://schemas.openxmlformats.org/officeDocument/2006/relationships/slide" Target="slides/slide51.xml"/><Relationship Id="rId52" Type="http://schemas.openxmlformats.org/officeDocument/2006/relationships/slide" Target="slides/slide50.xml"/><Relationship Id="rId51" Type="http://schemas.openxmlformats.org/officeDocument/2006/relationships/slide" Target="slides/slide49.xml"/><Relationship Id="rId50" Type="http://schemas.openxmlformats.org/officeDocument/2006/relationships/slide" Target="slides/slide48.xml"/><Relationship Id="rId5" Type="http://schemas.openxmlformats.org/officeDocument/2006/relationships/slide" Target="slides/slide3.xml"/><Relationship Id="rId49" Type="http://schemas.openxmlformats.org/officeDocument/2006/relationships/slide" Target="slides/slide47.xml"/><Relationship Id="rId48" Type="http://schemas.openxmlformats.org/officeDocument/2006/relationships/slide" Target="slides/slide46.xml"/><Relationship Id="rId47" Type="http://schemas.openxmlformats.org/officeDocument/2006/relationships/slide" Target="slides/slide45.xml"/><Relationship Id="rId46" Type="http://schemas.openxmlformats.org/officeDocument/2006/relationships/slide" Target="slides/slide44.xml"/><Relationship Id="rId45" Type="http://schemas.openxmlformats.org/officeDocument/2006/relationships/slide" Target="slides/slide43.xml"/><Relationship Id="rId44" Type="http://schemas.openxmlformats.org/officeDocument/2006/relationships/slide" Target="slides/slide42.xml"/><Relationship Id="rId43" Type="http://schemas.openxmlformats.org/officeDocument/2006/relationships/slide" Target="slides/slide41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4.xml"/><Relationship Id="rId5" Type="http://schemas.openxmlformats.org/officeDocument/2006/relationships/slide" Target="../slides/slide1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8.xml"/><Relationship Id="rId5" Type="http://schemas.openxmlformats.org/officeDocument/2006/relationships/slide" Target="../slides/slide1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6" Type="http://schemas.openxmlformats.org/officeDocument/2006/relationships/tags" Target="../tags/tag12.xml"/><Relationship Id="rId5" Type="http://schemas.openxmlformats.org/officeDocument/2006/relationships/slide" Target="../slides/slide1.xml"/><Relationship Id="rId4" Type="http://schemas.openxmlformats.org/officeDocument/2006/relationships/tags" Target="../tags/tag11.xml"/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6" Type="http://schemas.openxmlformats.org/officeDocument/2006/relationships/tags" Target="../tags/tag16.xml"/><Relationship Id="rId5" Type="http://schemas.openxmlformats.org/officeDocument/2006/relationships/slide" Target="../slides/slide1.xml"/><Relationship Id="rId4" Type="http://schemas.openxmlformats.org/officeDocument/2006/relationships/tags" Target="../tags/tag15.xml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6464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五边形 18"/>
          <p:cNvSpPr/>
          <p:nvPr userDrawn="1">
            <p:custDataLst>
              <p:tags r:id="rId3"/>
            </p:custDataLst>
          </p:nvPr>
        </p:nvSpPr>
        <p:spPr>
          <a:xfrm rot="5400000">
            <a:off x="11057890" y="106680"/>
            <a:ext cx="1038860" cy="828675"/>
          </a:xfrm>
          <a:prstGeom prst="homePlate">
            <a:avLst/>
          </a:prstGeom>
          <a:solidFill>
            <a:srgbClr val="632F08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3600" b="1">
              <a:solidFill>
                <a:schemeClr val="tx1"/>
              </a:solidFill>
            </a:endParaRPr>
          </a:p>
        </p:txBody>
      </p:sp>
      <p:sp>
        <p:nvSpPr>
          <p:cNvPr id="18" name="TextBox 15"/>
          <p:cNvSpPr txBox="1"/>
          <p:nvPr userDrawn="1">
            <p:custDataLst>
              <p:tags r:id="rId4"/>
            </p:custDataLst>
          </p:nvPr>
        </p:nvSpPr>
        <p:spPr>
          <a:xfrm>
            <a:off x="11096861" y="186135"/>
            <a:ext cx="895217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fld id="{2EEF1883-7A0E-4F66-9932-E581691AD397}" type="slidenum">
              <a:rPr lang="zh-CN" altLang="en-US" sz="2400" b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</a:rPr>
            </a:fld>
            <a:r>
              <a:rPr lang="zh-CN" altLang="en-US" sz="1800" b="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</a:rPr>
              <a:t> </a:t>
            </a:r>
            <a:endParaRPr lang="zh-CN" altLang="en-US" sz="1800" b="0" dirty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sp>
        <p:nvSpPr>
          <p:cNvPr id="5" name="圆角矩形 4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11301730" y="6391275"/>
            <a:ext cx="890270" cy="4095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Home</a:t>
            </a:r>
            <a:endParaRPr kumimoji="0" lang="en-US" altLang="zh-CN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6464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五边形 18"/>
          <p:cNvSpPr/>
          <p:nvPr userDrawn="1">
            <p:custDataLst>
              <p:tags r:id="rId3"/>
            </p:custDataLst>
          </p:nvPr>
        </p:nvSpPr>
        <p:spPr>
          <a:xfrm rot="5400000">
            <a:off x="11057890" y="106680"/>
            <a:ext cx="1038860" cy="828675"/>
          </a:xfrm>
          <a:prstGeom prst="homePlate">
            <a:avLst/>
          </a:prstGeom>
          <a:solidFill>
            <a:srgbClr val="632F08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3600" b="1">
              <a:solidFill>
                <a:schemeClr val="tx1"/>
              </a:solidFill>
            </a:endParaRPr>
          </a:p>
        </p:txBody>
      </p:sp>
      <p:sp>
        <p:nvSpPr>
          <p:cNvPr id="18" name="TextBox 15"/>
          <p:cNvSpPr txBox="1"/>
          <p:nvPr userDrawn="1">
            <p:custDataLst>
              <p:tags r:id="rId4"/>
            </p:custDataLst>
          </p:nvPr>
        </p:nvSpPr>
        <p:spPr>
          <a:xfrm>
            <a:off x="11096861" y="186135"/>
            <a:ext cx="895217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fld id="{2EEF1883-7A0E-4F66-9932-E581691AD397}" type="slidenum">
              <a:rPr lang="zh-CN" altLang="en-US" sz="2400" b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</a:rPr>
            </a:fld>
            <a:r>
              <a:rPr lang="zh-CN" altLang="en-US" sz="1800" b="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</a:rPr>
              <a:t> </a:t>
            </a:r>
            <a:endParaRPr lang="zh-CN" altLang="en-US" sz="1800" b="0" dirty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sp>
        <p:nvSpPr>
          <p:cNvPr id="6" name="圆角矩形 5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11301730" y="6391275"/>
            <a:ext cx="890270" cy="4095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Home</a:t>
            </a:r>
            <a:endParaRPr kumimoji="0" lang="en-US" altLang="zh-CN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34734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五边形 18"/>
          <p:cNvSpPr/>
          <p:nvPr userDrawn="1">
            <p:custDataLst>
              <p:tags r:id="rId3"/>
            </p:custDataLst>
          </p:nvPr>
        </p:nvSpPr>
        <p:spPr>
          <a:xfrm rot="5400000">
            <a:off x="11359515" y="28575"/>
            <a:ext cx="659765" cy="608330"/>
          </a:xfrm>
          <a:prstGeom prst="homePlate">
            <a:avLst/>
          </a:prstGeom>
          <a:solidFill>
            <a:srgbClr val="632F08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3600" b="1">
              <a:solidFill>
                <a:schemeClr val="tx1"/>
              </a:solidFill>
            </a:endParaRPr>
          </a:p>
        </p:txBody>
      </p:sp>
      <p:sp>
        <p:nvSpPr>
          <p:cNvPr id="18" name="TextBox 15"/>
          <p:cNvSpPr txBox="1"/>
          <p:nvPr userDrawn="1">
            <p:custDataLst>
              <p:tags r:id="rId4"/>
            </p:custDataLst>
          </p:nvPr>
        </p:nvSpPr>
        <p:spPr>
          <a:xfrm>
            <a:off x="11242276" y="3255"/>
            <a:ext cx="895217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fld id="{2EEF1883-7A0E-4F66-9932-E581691AD397}" type="slidenum">
              <a:rPr lang="zh-CN" altLang="en-US" sz="2400" b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</a:rPr>
            </a:fld>
            <a:r>
              <a:rPr lang="zh-CN" altLang="en-US" sz="1800" b="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</a:rPr>
              <a:t> </a:t>
            </a:r>
            <a:endParaRPr lang="zh-CN" altLang="en-US" sz="1800" b="0" dirty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sp>
        <p:nvSpPr>
          <p:cNvPr id="10" name="圆角矩形 9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11301730" y="6391275"/>
            <a:ext cx="890270" cy="4095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Home</a:t>
            </a:r>
            <a:endParaRPr kumimoji="0" lang="en-US" altLang="zh-CN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34734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五边形 18"/>
          <p:cNvSpPr/>
          <p:nvPr userDrawn="1">
            <p:custDataLst>
              <p:tags r:id="rId3"/>
            </p:custDataLst>
          </p:nvPr>
        </p:nvSpPr>
        <p:spPr>
          <a:xfrm rot="5400000">
            <a:off x="11359515" y="28575"/>
            <a:ext cx="659765" cy="608330"/>
          </a:xfrm>
          <a:prstGeom prst="homePlate">
            <a:avLst/>
          </a:prstGeom>
          <a:solidFill>
            <a:srgbClr val="632F08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3600" b="1">
              <a:solidFill>
                <a:schemeClr val="tx1"/>
              </a:solidFill>
            </a:endParaRPr>
          </a:p>
        </p:txBody>
      </p:sp>
      <p:sp>
        <p:nvSpPr>
          <p:cNvPr id="18" name="TextBox 15"/>
          <p:cNvSpPr txBox="1"/>
          <p:nvPr userDrawn="1">
            <p:custDataLst>
              <p:tags r:id="rId4"/>
            </p:custDataLst>
          </p:nvPr>
        </p:nvSpPr>
        <p:spPr>
          <a:xfrm>
            <a:off x="11242276" y="3255"/>
            <a:ext cx="895217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fld id="{2EEF1883-7A0E-4F66-9932-E581691AD397}" type="slidenum">
              <a:rPr lang="zh-CN" altLang="en-US" sz="2400" b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</a:rPr>
            </a:fld>
            <a:r>
              <a:rPr lang="zh-CN" altLang="en-US" sz="1800" b="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</a:rPr>
              <a:t> </a:t>
            </a:r>
            <a:endParaRPr lang="zh-CN" altLang="en-US" sz="1800" b="0" dirty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sp>
        <p:nvSpPr>
          <p:cNvPr id="10" name="圆角矩形 9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11301730" y="6391275"/>
            <a:ext cx="890270" cy="4095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Home</a:t>
            </a:r>
            <a:endParaRPr kumimoji="0" lang="en-US" altLang="zh-CN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23.xml"/><Relationship Id="rId8" Type="http://schemas.openxmlformats.org/officeDocument/2006/relationships/tags" Target="../tags/tag22.xml"/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slide" Target="slide1.xml"/><Relationship Id="rId4" Type="http://schemas.openxmlformats.org/officeDocument/2006/relationships/image" Target="../media/image1.png"/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7" Type="http://schemas.openxmlformats.org/officeDocument/2006/relationships/slideLayout" Target="../slideLayouts/slideLayout1.xml"/><Relationship Id="rId16" Type="http://schemas.openxmlformats.org/officeDocument/2006/relationships/tags" Target="../tags/tag30.xml"/><Relationship Id="rId15" Type="http://schemas.openxmlformats.org/officeDocument/2006/relationships/tags" Target="../tags/tag29.xml"/><Relationship Id="rId14" Type="http://schemas.openxmlformats.org/officeDocument/2006/relationships/tags" Target="../tags/tag28.xml"/><Relationship Id="rId13" Type="http://schemas.openxmlformats.org/officeDocument/2006/relationships/tags" Target="../tags/tag27.xml"/><Relationship Id="rId12" Type="http://schemas.openxmlformats.org/officeDocument/2006/relationships/tags" Target="../tags/tag26.xml"/><Relationship Id="rId11" Type="http://schemas.openxmlformats.org/officeDocument/2006/relationships/tags" Target="../tags/tag25.xml"/><Relationship Id="rId10" Type="http://schemas.openxmlformats.org/officeDocument/2006/relationships/tags" Target="../tags/tag24.xml"/><Relationship Id="rId1" Type="http://schemas.openxmlformats.org/officeDocument/2006/relationships/tags" Target="../tags/tag17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84.xml"/><Relationship Id="rId5" Type="http://schemas.openxmlformats.org/officeDocument/2006/relationships/tags" Target="../tags/tag83.xml"/><Relationship Id="rId4" Type="http://schemas.openxmlformats.org/officeDocument/2006/relationships/tags" Target="../tags/tag82.xml"/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" Type="http://schemas.openxmlformats.org/officeDocument/2006/relationships/tags" Target="../tags/tag79.xml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90.xml"/><Relationship Id="rId5" Type="http://schemas.openxmlformats.org/officeDocument/2006/relationships/tags" Target="../tags/tag89.xml"/><Relationship Id="rId4" Type="http://schemas.openxmlformats.org/officeDocument/2006/relationships/tags" Target="../tags/tag88.xml"/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tags" Target="../tags/tag85.xml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96.xml"/><Relationship Id="rId5" Type="http://schemas.openxmlformats.org/officeDocument/2006/relationships/tags" Target="../tags/tag95.xml"/><Relationship Id="rId4" Type="http://schemas.openxmlformats.org/officeDocument/2006/relationships/tags" Target="../tags/tag94.xml"/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" Type="http://schemas.openxmlformats.org/officeDocument/2006/relationships/tags" Target="../tags/tag91.xml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102.xml"/><Relationship Id="rId5" Type="http://schemas.openxmlformats.org/officeDocument/2006/relationships/tags" Target="../tags/tag101.xml"/><Relationship Id="rId4" Type="http://schemas.openxmlformats.org/officeDocument/2006/relationships/tags" Target="../tags/tag100.xml"/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" Type="http://schemas.openxmlformats.org/officeDocument/2006/relationships/tags" Target="../tags/tag97.xml"/></Relationships>
</file>

<file path=ppt/slides/_rels/slide1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108.xml"/><Relationship Id="rId5" Type="http://schemas.openxmlformats.org/officeDocument/2006/relationships/tags" Target="../tags/tag107.xml"/><Relationship Id="rId4" Type="http://schemas.openxmlformats.org/officeDocument/2006/relationships/tags" Target="../tags/tag106.xml"/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" Type="http://schemas.openxmlformats.org/officeDocument/2006/relationships/tags" Target="../tags/tag103.xml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114.xml"/><Relationship Id="rId5" Type="http://schemas.openxmlformats.org/officeDocument/2006/relationships/tags" Target="../tags/tag113.xml"/><Relationship Id="rId4" Type="http://schemas.openxmlformats.org/officeDocument/2006/relationships/tags" Target="../tags/tag112.xml"/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tags" Target="../tags/tag109.xml"/></Relationships>
</file>

<file path=ppt/slides/_rels/slide1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120.xml"/><Relationship Id="rId5" Type="http://schemas.openxmlformats.org/officeDocument/2006/relationships/tags" Target="../tags/tag119.xml"/><Relationship Id="rId4" Type="http://schemas.openxmlformats.org/officeDocument/2006/relationships/tags" Target="../tags/tag118.xml"/><Relationship Id="rId3" Type="http://schemas.openxmlformats.org/officeDocument/2006/relationships/tags" Target="../tags/tag117.xml"/><Relationship Id="rId2" Type="http://schemas.openxmlformats.org/officeDocument/2006/relationships/tags" Target="../tags/tag116.xml"/><Relationship Id="rId1" Type="http://schemas.openxmlformats.org/officeDocument/2006/relationships/tags" Target="../tags/tag115.xml"/></Relationships>
</file>

<file path=ppt/slides/_rels/slide1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126.xml"/><Relationship Id="rId5" Type="http://schemas.openxmlformats.org/officeDocument/2006/relationships/tags" Target="../tags/tag125.xml"/><Relationship Id="rId4" Type="http://schemas.openxmlformats.org/officeDocument/2006/relationships/tags" Target="../tags/tag124.xml"/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tags" Target="../tags/tag121.xml"/></Relationships>
</file>

<file path=ppt/slides/_rels/slide1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132.xml"/><Relationship Id="rId5" Type="http://schemas.openxmlformats.org/officeDocument/2006/relationships/tags" Target="../tags/tag131.xml"/><Relationship Id="rId4" Type="http://schemas.openxmlformats.org/officeDocument/2006/relationships/tags" Target="../tags/tag130.xml"/><Relationship Id="rId3" Type="http://schemas.openxmlformats.org/officeDocument/2006/relationships/tags" Target="../tags/tag129.xml"/><Relationship Id="rId2" Type="http://schemas.openxmlformats.org/officeDocument/2006/relationships/tags" Target="../tags/tag128.xml"/><Relationship Id="rId1" Type="http://schemas.openxmlformats.org/officeDocument/2006/relationships/tags" Target="../tags/tag127.xml"/></Relationships>
</file>

<file path=ppt/slides/_rels/slide1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138.xml"/><Relationship Id="rId5" Type="http://schemas.openxmlformats.org/officeDocument/2006/relationships/tags" Target="../tags/tag137.xml"/><Relationship Id="rId4" Type="http://schemas.openxmlformats.org/officeDocument/2006/relationships/tags" Target="../tags/tag136.xml"/><Relationship Id="rId3" Type="http://schemas.openxmlformats.org/officeDocument/2006/relationships/tags" Target="../tags/tag135.xml"/><Relationship Id="rId2" Type="http://schemas.openxmlformats.org/officeDocument/2006/relationships/tags" Target="../tags/tag134.xml"/><Relationship Id="rId1" Type="http://schemas.openxmlformats.org/officeDocument/2006/relationships/tags" Target="../tags/tag133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36.xml"/><Relationship Id="rId5" Type="http://schemas.openxmlformats.org/officeDocument/2006/relationships/tags" Target="../tags/tag35.xml"/><Relationship Id="rId4" Type="http://schemas.openxmlformats.org/officeDocument/2006/relationships/tags" Target="../tags/tag34.xml"/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2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144.xml"/><Relationship Id="rId5" Type="http://schemas.openxmlformats.org/officeDocument/2006/relationships/tags" Target="../tags/tag143.xml"/><Relationship Id="rId4" Type="http://schemas.openxmlformats.org/officeDocument/2006/relationships/tags" Target="../tags/tag142.xml"/><Relationship Id="rId3" Type="http://schemas.openxmlformats.org/officeDocument/2006/relationships/tags" Target="../tags/tag141.xml"/><Relationship Id="rId2" Type="http://schemas.openxmlformats.org/officeDocument/2006/relationships/tags" Target="../tags/tag140.xml"/><Relationship Id="rId1" Type="http://schemas.openxmlformats.org/officeDocument/2006/relationships/tags" Target="../tags/tag139.xml"/></Relationships>
</file>

<file path=ppt/slides/_rels/slide2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150.xml"/><Relationship Id="rId5" Type="http://schemas.openxmlformats.org/officeDocument/2006/relationships/tags" Target="../tags/tag149.xml"/><Relationship Id="rId4" Type="http://schemas.openxmlformats.org/officeDocument/2006/relationships/tags" Target="../tags/tag148.xml"/><Relationship Id="rId3" Type="http://schemas.openxmlformats.org/officeDocument/2006/relationships/tags" Target="../tags/tag147.xml"/><Relationship Id="rId2" Type="http://schemas.openxmlformats.org/officeDocument/2006/relationships/tags" Target="../tags/tag146.xml"/><Relationship Id="rId1" Type="http://schemas.openxmlformats.org/officeDocument/2006/relationships/tags" Target="../tags/tag145.xml"/></Relationships>
</file>

<file path=ppt/slides/_rels/slide2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156.xml"/><Relationship Id="rId5" Type="http://schemas.openxmlformats.org/officeDocument/2006/relationships/tags" Target="../tags/tag155.xml"/><Relationship Id="rId4" Type="http://schemas.openxmlformats.org/officeDocument/2006/relationships/tags" Target="../tags/tag154.xml"/><Relationship Id="rId3" Type="http://schemas.openxmlformats.org/officeDocument/2006/relationships/tags" Target="../tags/tag153.xml"/><Relationship Id="rId2" Type="http://schemas.openxmlformats.org/officeDocument/2006/relationships/tags" Target="../tags/tag152.xml"/><Relationship Id="rId1" Type="http://schemas.openxmlformats.org/officeDocument/2006/relationships/tags" Target="../tags/tag151.xml"/></Relationships>
</file>

<file path=ppt/slides/_rels/slide2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162.xml"/><Relationship Id="rId5" Type="http://schemas.openxmlformats.org/officeDocument/2006/relationships/tags" Target="../tags/tag161.xml"/><Relationship Id="rId4" Type="http://schemas.openxmlformats.org/officeDocument/2006/relationships/tags" Target="../tags/tag160.xml"/><Relationship Id="rId3" Type="http://schemas.openxmlformats.org/officeDocument/2006/relationships/tags" Target="../tags/tag159.xml"/><Relationship Id="rId2" Type="http://schemas.openxmlformats.org/officeDocument/2006/relationships/tags" Target="../tags/tag158.xml"/><Relationship Id="rId1" Type="http://schemas.openxmlformats.org/officeDocument/2006/relationships/tags" Target="../tags/tag157.xml"/></Relationships>
</file>

<file path=ppt/slides/_rels/slide2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168.xml"/><Relationship Id="rId5" Type="http://schemas.openxmlformats.org/officeDocument/2006/relationships/tags" Target="../tags/tag167.xml"/><Relationship Id="rId4" Type="http://schemas.openxmlformats.org/officeDocument/2006/relationships/tags" Target="../tags/tag166.xml"/><Relationship Id="rId3" Type="http://schemas.openxmlformats.org/officeDocument/2006/relationships/tags" Target="../tags/tag165.xml"/><Relationship Id="rId2" Type="http://schemas.openxmlformats.org/officeDocument/2006/relationships/tags" Target="../tags/tag164.xml"/><Relationship Id="rId1" Type="http://schemas.openxmlformats.org/officeDocument/2006/relationships/tags" Target="../tags/tag163.xml"/></Relationships>
</file>

<file path=ppt/slides/_rels/slide2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174.xml"/><Relationship Id="rId5" Type="http://schemas.openxmlformats.org/officeDocument/2006/relationships/tags" Target="../tags/tag173.xml"/><Relationship Id="rId4" Type="http://schemas.openxmlformats.org/officeDocument/2006/relationships/tags" Target="../tags/tag172.xml"/><Relationship Id="rId3" Type="http://schemas.openxmlformats.org/officeDocument/2006/relationships/tags" Target="../tags/tag171.xml"/><Relationship Id="rId2" Type="http://schemas.openxmlformats.org/officeDocument/2006/relationships/tags" Target="../tags/tag170.xml"/><Relationship Id="rId1" Type="http://schemas.openxmlformats.org/officeDocument/2006/relationships/tags" Target="../tags/tag169.xml"/></Relationships>
</file>

<file path=ppt/slides/_rels/slide2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180.xml"/><Relationship Id="rId5" Type="http://schemas.openxmlformats.org/officeDocument/2006/relationships/tags" Target="../tags/tag179.xml"/><Relationship Id="rId4" Type="http://schemas.openxmlformats.org/officeDocument/2006/relationships/tags" Target="../tags/tag178.xml"/><Relationship Id="rId3" Type="http://schemas.openxmlformats.org/officeDocument/2006/relationships/tags" Target="../tags/tag177.xml"/><Relationship Id="rId2" Type="http://schemas.openxmlformats.org/officeDocument/2006/relationships/tags" Target="../tags/tag176.xml"/><Relationship Id="rId1" Type="http://schemas.openxmlformats.org/officeDocument/2006/relationships/tags" Target="../tags/tag175.xml"/></Relationships>
</file>

<file path=ppt/slides/_rels/slide2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186.xml"/><Relationship Id="rId5" Type="http://schemas.openxmlformats.org/officeDocument/2006/relationships/tags" Target="../tags/tag185.xml"/><Relationship Id="rId4" Type="http://schemas.openxmlformats.org/officeDocument/2006/relationships/tags" Target="../tags/tag184.xml"/><Relationship Id="rId3" Type="http://schemas.openxmlformats.org/officeDocument/2006/relationships/tags" Target="../tags/tag183.xml"/><Relationship Id="rId2" Type="http://schemas.openxmlformats.org/officeDocument/2006/relationships/tags" Target="../tags/tag182.xml"/><Relationship Id="rId1" Type="http://schemas.openxmlformats.org/officeDocument/2006/relationships/tags" Target="../tags/tag181.xml"/></Relationships>
</file>

<file path=ppt/slides/_rels/slide2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192.xml"/><Relationship Id="rId5" Type="http://schemas.openxmlformats.org/officeDocument/2006/relationships/tags" Target="../tags/tag191.xml"/><Relationship Id="rId4" Type="http://schemas.openxmlformats.org/officeDocument/2006/relationships/tags" Target="../tags/tag190.xml"/><Relationship Id="rId3" Type="http://schemas.openxmlformats.org/officeDocument/2006/relationships/tags" Target="../tags/tag189.xml"/><Relationship Id="rId2" Type="http://schemas.openxmlformats.org/officeDocument/2006/relationships/tags" Target="../tags/tag188.xml"/><Relationship Id="rId1" Type="http://schemas.openxmlformats.org/officeDocument/2006/relationships/tags" Target="../tags/tag187.xml"/></Relationships>
</file>

<file path=ppt/slides/_rels/slide2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198.xml"/><Relationship Id="rId5" Type="http://schemas.openxmlformats.org/officeDocument/2006/relationships/tags" Target="../tags/tag197.xml"/><Relationship Id="rId4" Type="http://schemas.openxmlformats.org/officeDocument/2006/relationships/tags" Target="../tags/tag196.xml"/><Relationship Id="rId3" Type="http://schemas.openxmlformats.org/officeDocument/2006/relationships/tags" Target="../tags/tag195.xml"/><Relationship Id="rId2" Type="http://schemas.openxmlformats.org/officeDocument/2006/relationships/tags" Target="../tags/tag194.xml"/><Relationship Id="rId1" Type="http://schemas.openxmlformats.org/officeDocument/2006/relationships/tags" Target="../tags/tag193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4" Type="http://schemas.openxmlformats.org/officeDocument/2006/relationships/tags" Target="../tags/tag40.xml"/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_rels/slide3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204.xml"/><Relationship Id="rId5" Type="http://schemas.openxmlformats.org/officeDocument/2006/relationships/tags" Target="../tags/tag203.xml"/><Relationship Id="rId4" Type="http://schemas.openxmlformats.org/officeDocument/2006/relationships/tags" Target="../tags/tag202.xml"/><Relationship Id="rId3" Type="http://schemas.openxmlformats.org/officeDocument/2006/relationships/tags" Target="../tags/tag201.xml"/><Relationship Id="rId2" Type="http://schemas.openxmlformats.org/officeDocument/2006/relationships/tags" Target="../tags/tag200.xml"/><Relationship Id="rId1" Type="http://schemas.openxmlformats.org/officeDocument/2006/relationships/tags" Target="../tags/tag199.xml"/></Relationships>
</file>

<file path=ppt/slides/_rels/slide3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210.xml"/><Relationship Id="rId5" Type="http://schemas.openxmlformats.org/officeDocument/2006/relationships/tags" Target="../tags/tag209.xml"/><Relationship Id="rId4" Type="http://schemas.openxmlformats.org/officeDocument/2006/relationships/tags" Target="../tags/tag208.xml"/><Relationship Id="rId3" Type="http://schemas.openxmlformats.org/officeDocument/2006/relationships/tags" Target="../tags/tag207.xml"/><Relationship Id="rId2" Type="http://schemas.openxmlformats.org/officeDocument/2006/relationships/tags" Target="../tags/tag206.xml"/><Relationship Id="rId1" Type="http://schemas.openxmlformats.org/officeDocument/2006/relationships/tags" Target="../tags/tag205.xml"/></Relationships>
</file>

<file path=ppt/slides/_rels/slide3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216.xml"/><Relationship Id="rId5" Type="http://schemas.openxmlformats.org/officeDocument/2006/relationships/tags" Target="../tags/tag215.xml"/><Relationship Id="rId4" Type="http://schemas.openxmlformats.org/officeDocument/2006/relationships/tags" Target="../tags/tag214.xml"/><Relationship Id="rId3" Type="http://schemas.openxmlformats.org/officeDocument/2006/relationships/tags" Target="../tags/tag213.xml"/><Relationship Id="rId2" Type="http://schemas.openxmlformats.org/officeDocument/2006/relationships/tags" Target="../tags/tag212.xml"/><Relationship Id="rId1" Type="http://schemas.openxmlformats.org/officeDocument/2006/relationships/tags" Target="../tags/tag211.xml"/></Relationships>
</file>

<file path=ppt/slides/_rels/slide3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222.xml"/><Relationship Id="rId5" Type="http://schemas.openxmlformats.org/officeDocument/2006/relationships/tags" Target="../tags/tag221.xml"/><Relationship Id="rId4" Type="http://schemas.openxmlformats.org/officeDocument/2006/relationships/tags" Target="../tags/tag220.xml"/><Relationship Id="rId3" Type="http://schemas.openxmlformats.org/officeDocument/2006/relationships/tags" Target="../tags/tag219.xml"/><Relationship Id="rId2" Type="http://schemas.openxmlformats.org/officeDocument/2006/relationships/tags" Target="../tags/tag218.xml"/><Relationship Id="rId1" Type="http://schemas.openxmlformats.org/officeDocument/2006/relationships/tags" Target="../tags/tag217.xml"/></Relationships>
</file>

<file path=ppt/slides/_rels/slide3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228.xml"/><Relationship Id="rId5" Type="http://schemas.openxmlformats.org/officeDocument/2006/relationships/tags" Target="../tags/tag227.xml"/><Relationship Id="rId4" Type="http://schemas.openxmlformats.org/officeDocument/2006/relationships/tags" Target="../tags/tag226.xml"/><Relationship Id="rId3" Type="http://schemas.openxmlformats.org/officeDocument/2006/relationships/tags" Target="../tags/tag225.xml"/><Relationship Id="rId2" Type="http://schemas.openxmlformats.org/officeDocument/2006/relationships/tags" Target="../tags/tag224.xml"/><Relationship Id="rId1" Type="http://schemas.openxmlformats.org/officeDocument/2006/relationships/tags" Target="../tags/tag223.xml"/></Relationships>
</file>

<file path=ppt/slides/_rels/slide3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234.xml"/><Relationship Id="rId5" Type="http://schemas.openxmlformats.org/officeDocument/2006/relationships/tags" Target="../tags/tag233.xml"/><Relationship Id="rId4" Type="http://schemas.openxmlformats.org/officeDocument/2006/relationships/tags" Target="../tags/tag232.xml"/><Relationship Id="rId3" Type="http://schemas.openxmlformats.org/officeDocument/2006/relationships/tags" Target="../tags/tag231.xml"/><Relationship Id="rId2" Type="http://schemas.openxmlformats.org/officeDocument/2006/relationships/tags" Target="../tags/tag230.xml"/><Relationship Id="rId1" Type="http://schemas.openxmlformats.org/officeDocument/2006/relationships/tags" Target="../tags/tag229.xml"/></Relationships>
</file>

<file path=ppt/slides/_rels/slide3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240.xml"/><Relationship Id="rId5" Type="http://schemas.openxmlformats.org/officeDocument/2006/relationships/tags" Target="../tags/tag239.xml"/><Relationship Id="rId4" Type="http://schemas.openxmlformats.org/officeDocument/2006/relationships/tags" Target="../tags/tag238.xml"/><Relationship Id="rId3" Type="http://schemas.openxmlformats.org/officeDocument/2006/relationships/tags" Target="../tags/tag237.xml"/><Relationship Id="rId2" Type="http://schemas.openxmlformats.org/officeDocument/2006/relationships/tags" Target="../tags/tag236.xml"/><Relationship Id="rId1" Type="http://schemas.openxmlformats.org/officeDocument/2006/relationships/tags" Target="../tags/tag235.xml"/></Relationships>
</file>

<file path=ppt/slides/_rels/slide3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246.xml"/><Relationship Id="rId5" Type="http://schemas.openxmlformats.org/officeDocument/2006/relationships/tags" Target="../tags/tag245.xml"/><Relationship Id="rId4" Type="http://schemas.openxmlformats.org/officeDocument/2006/relationships/tags" Target="../tags/tag244.xml"/><Relationship Id="rId3" Type="http://schemas.openxmlformats.org/officeDocument/2006/relationships/tags" Target="../tags/tag243.xml"/><Relationship Id="rId2" Type="http://schemas.openxmlformats.org/officeDocument/2006/relationships/tags" Target="../tags/tag242.xml"/><Relationship Id="rId1" Type="http://schemas.openxmlformats.org/officeDocument/2006/relationships/tags" Target="../tags/tag241.xml"/></Relationships>
</file>

<file path=ppt/slides/_rels/slide3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252.xml"/><Relationship Id="rId5" Type="http://schemas.openxmlformats.org/officeDocument/2006/relationships/tags" Target="../tags/tag251.xml"/><Relationship Id="rId4" Type="http://schemas.openxmlformats.org/officeDocument/2006/relationships/tags" Target="../tags/tag250.xml"/><Relationship Id="rId3" Type="http://schemas.openxmlformats.org/officeDocument/2006/relationships/tags" Target="../tags/tag249.xml"/><Relationship Id="rId2" Type="http://schemas.openxmlformats.org/officeDocument/2006/relationships/tags" Target="../tags/tag248.xml"/><Relationship Id="rId1" Type="http://schemas.openxmlformats.org/officeDocument/2006/relationships/tags" Target="../tags/tag247.xml"/></Relationships>
</file>

<file path=ppt/slides/_rels/slide3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258.xml"/><Relationship Id="rId5" Type="http://schemas.openxmlformats.org/officeDocument/2006/relationships/tags" Target="../tags/tag257.xml"/><Relationship Id="rId4" Type="http://schemas.openxmlformats.org/officeDocument/2006/relationships/tags" Target="../tags/tag256.xml"/><Relationship Id="rId3" Type="http://schemas.openxmlformats.org/officeDocument/2006/relationships/tags" Target="../tags/tag255.xml"/><Relationship Id="rId2" Type="http://schemas.openxmlformats.org/officeDocument/2006/relationships/tags" Target="../tags/tag254.xml"/><Relationship Id="rId1" Type="http://schemas.openxmlformats.org/officeDocument/2006/relationships/tags" Target="../tags/tag253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s/_rels/slide4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264.xml"/><Relationship Id="rId5" Type="http://schemas.openxmlformats.org/officeDocument/2006/relationships/tags" Target="../tags/tag263.xml"/><Relationship Id="rId4" Type="http://schemas.openxmlformats.org/officeDocument/2006/relationships/tags" Target="../tags/tag262.xml"/><Relationship Id="rId3" Type="http://schemas.openxmlformats.org/officeDocument/2006/relationships/tags" Target="../tags/tag261.xml"/><Relationship Id="rId2" Type="http://schemas.openxmlformats.org/officeDocument/2006/relationships/tags" Target="../tags/tag260.xml"/><Relationship Id="rId1" Type="http://schemas.openxmlformats.org/officeDocument/2006/relationships/tags" Target="../tags/tag259.xml"/></Relationships>
</file>

<file path=ppt/slides/_rels/slide4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270.xml"/><Relationship Id="rId5" Type="http://schemas.openxmlformats.org/officeDocument/2006/relationships/tags" Target="../tags/tag269.xml"/><Relationship Id="rId4" Type="http://schemas.openxmlformats.org/officeDocument/2006/relationships/tags" Target="../tags/tag268.xml"/><Relationship Id="rId3" Type="http://schemas.openxmlformats.org/officeDocument/2006/relationships/tags" Target="../tags/tag267.xml"/><Relationship Id="rId2" Type="http://schemas.openxmlformats.org/officeDocument/2006/relationships/tags" Target="../tags/tag266.xml"/><Relationship Id="rId1" Type="http://schemas.openxmlformats.org/officeDocument/2006/relationships/tags" Target="../tags/tag265.xml"/></Relationships>
</file>

<file path=ppt/slides/_rels/slide4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276.xml"/><Relationship Id="rId5" Type="http://schemas.openxmlformats.org/officeDocument/2006/relationships/tags" Target="../tags/tag275.xml"/><Relationship Id="rId4" Type="http://schemas.openxmlformats.org/officeDocument/2006/relationships/tags" Target="../tags/tag274.xml"/><Relationship Id="rId3" Type="http://schemas.openxmlformats.org/officeDocument/2006/relationships/tags" Target="../tags/tag273.xml"/><Relationship Id="rId2" Type="http://schemas.openxmlformats.org/officeDocument/2006/relationships/tags" Target="../tags/tag272.xml"/><Relationship Id="rId1" Type="http://schemas.openxmlformats.org/officeDocument/2006/relationships/tags" Target="../tags/tag271.xml"/></Relationships>
</file>

<file path=ppt/slides/_rels/slide4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282.xml"/><Relationship Id="rId5" Type="http://schemas.openxmlformats.org/officeDocument/2006/relationships/tags" Target="../tags/tag281.xml"/><Relationship Id="rId4" Type="http://schemas.openxmlformats.org/officeDocument/2006/relationships/tags" Target="../tags/tag280.xml"/><Relationship Id="rId3" Type="http://schemas.openxmlformats.org/officeDocument/2006/relationships/tags" Target="../tags/tag279.xml"/><Relationship Id="rId2" Type="http://schemas.openxmlformats.org/officeDocument/2006/relationships/tags" Target="../tags/tag278.xml"/><Relationship Id="rId1" Type="http://schemas.openxmlformats.org/officeDocument/2006/relationships/tags" Target="../tags/tag277.xml"/></Relationships>
</file>

<file path=ppt/slides/_rels/slide4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288.xml"/><Relationship Id="rId5" Type="http://schemas.openxmlformats.org/officeDocument/2006/relationships/tags" Target="../tags/tag287.xml"/><Relationship Id="rId4" Type="http://schemas.openxmlformats.org/officeDocument/2006/relationships/tags" Target="../tags/tag286.xml"/><Relationship Id="rId3" Type="http://schemas.openxmlformats.org/officeDocument/2006/relationships/tags" Target="../tags/tag285.xml"/><Relationship Id="rId2" Type="http://schemas.openxmlformats.org/officeDocument/2006/relationships/tags" Target="../tags/tag284.xml"/><Relationship Id="rId1" Type="http://schemas.openxmlformats.org/officeDocument/2006/relationships/tags" Target="../tags/tag283.xml"/></Relationships>
</file>

<file path=ppt/slides/_rels/slide4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294.xml"/><Relationship Id="rId5" Type="http://schemas.openxmlformats.org/officeDocument/2006/relationships/tags" Target="../tags/tag293.xml"/><Relationship Id="rId4" Type="http://schemas.openxmlformats.org/officeDocument/2006/relationships/tags" Target="../tags/tag292.xml"/><Relationship Id="rId3" Type="http://schemas.openxmlformats.org/officeDocument/2006/relationships/tags" Target="../tags/tag291.xml"/><Relationship Id="rId2" Type="http://schemas.openxmlformats.org/officeDocument/2006/relationships/tags" Target="../tags/tag290.xml"/><Relationship Id="rId1" Type="http://schemas.openxmlformats.org/officeDocument/2006/relationships/tags" Target="../tags/tag289.xml"/></Relationships>
</file>

<file path=ppt/slides/_rels/slide4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300.xml"/><Relationship Id="rId5" Type="http://schemas.openxmlformats.org/officeDocument/2006/relationships/tags" Target="../tags/tag299.xml"/><Relationship Id="rId4" Type="http://schemas.openxmlformats.org/officeDocument/2006/relationships/tags" Target="../tags/tag298.xml"/><Relationship Id="rId3" Type="http://schemas.openxmlformats.org/officeDocument/2006/relationships/tags" Target="../tags/tag297.xml"/><Relationship Id="rId2" Type="http://schemas.openxmlformats.org/officeDocument/2006/relationships/tags" Target="../tags/tag296.xml"/><Relationship Id="rId1" Type="http://schemas.openxmlformats.org/officeDocument/2006/relationships/tags" Target="../tags/tag295.xml"/></Relationships>
</file>

<file path=ppt/slides/_rels/slide4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306.xml"/><Relationship Id="rId5" Type="http://schemas.openxmlformats.org/officeDocument/2006/relationships/tags" Target="../tags/tag305.xml"/><Relationship Id="rId4" Type="http://schemas.openxmlformats.org/officeDocument/2006/relationships/tags" Target="../tags/tag304.xml"/><Relationship Id="rId3" Type="http://schemas.openxmlformats.org/officeDocument/2006/relationships/tags" Target="../tags/tag303.xml"/><Relationship Id="rId2" Type="http://schemas.openxmlformats.org/officeDocument/2006/relationships/tags" Target="../tags/tag302.xml"/><Relationship Id="rId1" Type="http://schemas.openxmlformats.org/officeDocument/2006/relationships/tags" Target="../tags/tag301.xml"/></Relationships>
</file>

<file path=ppt/slides/_rels/slide4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312.xml"/><Relationship Id="rId5" Type="http://schemas.openxmlformats.org/officeDocument/2006/relationships/tags" Target="../tags/tag311.xml"/><Relationship Id="rId4" Type="http://schemas.openxmlformats.org/officeDocument/2006/relationships/tags" Target="../tags/tag310.xml"/><Relationship Id="rId3" Type="http://schemas.openxmlformats.org/officeDocument/2006/relationships/tags" Target="../tags/tag309.xml"/><Relationship Id="rId2" Type="http://schemas.openxmlformats.org/officeDocument/2006/relationships/tags" Target="../tags/tag308.xml"/><Relationship Id="rId1" Type="http://schemas.openxmlformats.org/officeDocument/2006/relationships/tags" Target="../tags/tag307.xml"/></Relationships>
</file>

<file path=ppt/slides/_rels/slide4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318.xml"/><Relationship Id="rId5" Type="http://schemas.openxmlformats.org/officeDocument/2006/relationships/tags" Target="../tags/tag317.xml"/><Relationship Id="rId4" Type="http://schemas.openxmlformats.org/officeDocument/2006/relationships/tags" Target="../tags/tag316.xml"/><Relationship Id="rId3" Type="http://schemas.openxmlformats.org/officeDocument/2006/relationships/tags" Target="../tags/tag315.xml"/><Relationship Id="rId2" Type="http://schemas.openxmlformats.org/officeDocument/2006/relationships/tags" Target="../tags/tag314.xml"/><Relationship Id="rId1" Type="http://schemas.openxmlformats.org/officeDocument/2006/relationships/tags" Target="../tags/tag313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54.xml"/><Relationship Id="rId5" Type="http://schemas.openxmlformats.org/officeDocument/2006/relationships/tags" Target="../tags/tag53.xml"/><Relationship Id="rId4" Type="http://schemas.openxmlformats.org/officeDocument/2006/relationships/tags" Target="../tags/tag52.xml"/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/Relationships>
</file>

<file path=ppt/slides/_rels/slide5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324.xml"/><Relationship Id="rId5" Type="http://schemas.openxmlformats.org/officeDocument/2006/relationships/tags" Target="../tags/tag323.xml"/><Relationship Id="rId4" Type="http://schemas.openxmlformats.org/officeDocument/2006/relationships/tags" Target="../tags/tag322.xml"/><Relationship Id="rId3" Type="http://schemas.openxmlformats.org/officeDocument/2006/relationships/tags" Target="../tags/tag321.xml"/><Relationship Id="rId2" Type="http://schemas.openxmlformats.org/officeDocument/2006/relationships/tags" Target="../tags/tag320.xml"/><Relationship Id="rId1" Type="http://schemas.openxmlformats.org/officeDocument/2006/relationships/tags" Target="../tags/tag319.xml"/></Relationships>
</file>

<file path=ppt/slides/_rels/slide5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330.xml"/><Relationship Id="rId5" Type="http://schemas.openxmlformats.org/officeDocument/2006/relationships/tags" Target="../tags/tag329.xml"/><Relationship Id="rId4" Type="http://schemas.openxmlformats.org/officeDocument/2006/relationships/tags" Target="../tags/tag328.xml"/><Relationship Id="rId3" Type="http://schemas.openxmlformats.org/officeDocument/2006/relationships/tags" Target="../tags/tag327.xml"/><Relationship Id="rId2" Type="http://schemas.openxmlformats.org/officeDocument/2006/relationships/tags" Target="../tags/tag326.xml"/><Relationship Id="rId1" Type="http://schemas.openxmlformats.org/officeDocument/2006/relationships/tags" Target="../tags/tag325.xml"/></Relationships>
</file>

<file path=ppt/slides/_rels/slide5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35.xml"/><Relationship Id="rId4" Type="http://schemas.openxmlformats.org/officeDocument/2006/relationships/tags" Target="../tags/tag334.xml"/><Relationship Id="rId3" Type="http://schemas.openxmlformats.org/officeDocument/2006/relationships/tags" Target="../tags/tag333.xml"/><Relationship Id="rId2" Type="http://schemas.openxmlformats.org/officeDocument/2006/relationships/tags" Target="../tags/tag332.xml"/><Relationship Id="rId1" Type="http://schemas.openxmlformats.org/officeDocument/2006/relationships/tags" Target="../tags/tag331.xml"/></Relationships>
</file>

<file path=ppt/slides/_rels/slide5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40.xml"/><Relationship Id="rId4" Type="http://schemas.openxmlformats.org/officeDocument/2006/relationships/tags" Target="../tags/tag339.xml"/><Relationship Id="rId3" Type="http://schemas.openxmlformats.org/officeDocument/2006/relationships/tags" Target="../tags/tag338.xml"/><Relationship Id="rId2" Type="http://schemas.openxmlformats.org/officeDocument/2006/relationships/tags" Target="../tags/tag337.xml"/><Relationship Id="rId1" Type="http://schemas.openxmlformats.org/officeDocument/2006/relationships/tags" Target="../tags/tag336.xml"/></Relationships>
</file>

<file path=ppt/slides/_rels/slide5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45.xml"/><Relationship Id="rId4" Type="http://schemas.openxmlformats.org/officeDocument/2006/relationships/tags" Target="../tags/tag344.xml"/><Relationship Id="rId3" Type="http://schemas.openxmlformats.org/officeDocument/2006/relationships/tags" Target="../tags/tag343.xml"/><Relationship Id="rId2" Type="http://schemas.openxmlformats.org/officeDocument/2006/relationships/tags" Target="../tags/tag342.xml"/><Relationship Id="rId1" Type="http://schemas.openxmlformats.org/officeDocument/2006/relationships/tags" Target="../tags/tag341.xml"/></Relationships>
</file>

<file path=ppt/slides/_rels/slide5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50.xml"/><Relationship Id="rId4" Type="http://schemas.openxmlformats.org/officeDocument/2006/relationships/tags" Target="../tags/tag349.xml"/><Relationship Id="rId3" Type="http://schemas.openxmlformats.org/officeDocument/2006/relationships/tags" Target="../tags/tag348.xml"/><Relationship Id="rId2" Type="http://schemas.openxmlformats.org/officeDocument/2006/relationships/tags" Target="../tags/tag347.xml"/><Relationship Id="rId1" Type="http://schemas.openxmlformats.org/officeDocument/2006/relationships/tags" Target="../tags/tag346.xml"/></Relationships>
</file>

<file path=ppt/slides/_rels/slide5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55.xml"/><Relationship Id="rId4" Type="http://schemas.openxmlformats.org/officeDocument/2006/relationships/tags" Target="../tags/tag354.xml"/><Relationship Id="rId3" Type="http://schemas.openxmlformats.org/officeDocument/2006/relationships/tags" Target="../tags/tag353.xml"/><Relationship Id="rId2" Type="http://schemas.openxmlformats.org/officeDocument/2006/relationships/tags" Target="../tags/tag352.xml"/><Relationship Id="rId1" Type="http://schemas.openxmlformats.org/officeDocument/2006/relationships/tags" Target="../tags/tag351.xml"/></Relationships>
</file>

<file path=ppt/slides/_rels/slide5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60.xml"/><Relationship Id="rId4" Type="http://schemas.openxmlformats.org/officeDocument/2006/relationships/tags" Target="../tags/tag359.xml"/><Relationship Id="rId3" Type="http://schemas.openxmlformats.org/officeDocument/2006/relationships/tags" Target="../tags/tag358.xml"/><Relationship Id="rId2" Type="http://schemas.openxmlformats.org/officeDocument/2006/relationships/tags" Target="../tags/tag357.xml"/><Relationship Id="rId1" Type="http://schemas.openxmlformats.org/officeDocument/2006/relationships/tags" Target="../tags/tag356.xml"/></Relationships>
</file>

<file path=ppt/slides/_rels/slide5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65.xml"/><Relationship Id="rId4" Type="http://schemas.openxmlformats.org/officeDocument/2006/relationships/tags" Target="../tags/tag364.xml"/><Relationship Id="rId3" Type="http://schemas.openxmlformats.org/officeDocument/2006/relationships/tags" Target="../tags/tag363.xml"/><Relationship Id="rId2" Type="http://schemas.openxmlformats.org/officeDocument/2006/relationships/tags" Target="../tags/tag362.xml"/><Relationship Id="rId1" Type="http://schemas.openxmlformats.org/officeDocument/2006/relationships/tags" Target="../tags/tag361.xml"/></Relationships>
</file>

<file path=ppt/slides/_rels/slide5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70.xml"/><Relationship Id="rId4" Type="http://schemas.openxmlformats.org/officeDocument/2006/relationships/tags" Target="../tags/tag369.xml"/><Relationship Id="rId3" Type="http://schemas.openxmlformats.org/officeDocument/2006/relationships/tags" Target="../tags/tag368.xml"/><Relationship Id="rId2" Type="http://schemas.openxmlformats.org/officeDocument/2006/relationships/tags" Target="../tags/tag367.xml"/><Relationship Id="rId1" Type="http://schemas.openxmlformats.org/officeDocument/2006/relationships/tags" Target="../tags/tag366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/Relationships>
</file>

<file path=ppt/slides/_rels/slide6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75.xml"/><Relationship Id="rId4" Type="http://schemas.openxmlformats.org/officeDocument/2006/relationships/tags" Target="../tags/tag374.xml"/><Relationship Id="rId3" Type="http://schemas.openxmlformats.org/officeDocument/2006/relationships/tags" Target="../tags/tag373.xml"/><Relationship Id="rId2" Type="http://schemas.openxmlformats.org/officeDocument/2006/relationships/tags" Target="../tags/tag372.xml"/><Relationship Id="rId1" Type="http://schemas.openxmlformats.org/officeDocument/2006/relationships/tags" Target="../tags/tag371.xml"/></Relationships>
</file>

<file path=ppt/slides/_rels/slide6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80.xml"/><Relationship Id="rId4" Type="http://schemas.openxmlformats.org/officeDocument/2006/relationships/tags" Target="../tags/tag379.xml"/><Relationship Id="rId3" Type="http://schemas.openxmlformats.org/officeDocument/2006/relationships/tags" Target="../tags/tag378.xml"/><Relationship Id="rId2" Type="http://schemas.openxmlformats.org/officeDocument/2006/relationships/tags" Target="../tags/tag377.xml"/><Relationship Id="rId1" Type="http://schemas.openxmlformats.org/officeDocument/2006/relationships/tags" Target="../tags/tag376.xml"/></Relationships>
</file>

<file path=ppt/slides/_rels/slide6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85.xml"/><Relationship Id="rId4" Type="http://schemas.openxmlformats.org/officeDocument/2006/relationships/tags" Target="../tags/tag384.xml"/><Relationship Id="rId3" Type="http://schemas.openxmlformats.org/officeDocument/2006/relationships/tags" Target="../tags/tag383.xml"/><Relationship Id="rId2" Type="http://schemas.openxmlformats.org/officeDocument/2006/relationships/tags" Target="../tags/tag382.xml"/><Relationship Id="rId1" Type="http://schemas.openxmlformats.org/officeDocument/2006/relationships/tags" Target="../tags/tag381.xml"/></Relationships>
</file>

<file path=ppt/slides/_rels/slide6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90.xml"/><Relationship Id="rId4" Type="http://schemas.openxmlformats.org/officeDocument/2006/relationships/tags" Target="../tags/tag389.xml"/><Relationship Id="rId3" Type="http://schemas.openxmlformats.org/officeDocument/2006/relationships/tags" Target="../tags/tag388.xml"/><Relationship Id="rId2" Type="http://schemas.openxmlformats.org/officeDocument/2006/relationships/tags" Target="../tags/tag387.xml"/><Relationship Id="rId1" Type="http://schemas.openxmlformats.org/officeDocument/2006/relationships/tags" Target="../tags/tag386.xml"/></Relationships>
</file>

<file path=ppt/slides/_rels/slide6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95.xml"/><Relationship Id="rId4" Type="http://schemas.openxmlformats.org/officeDocument/2006/relationships/tags" Target="../tags/tag394.xml"/><Relationship Id="rId3" Type="http://schemas.openxmlformats.org/officeDocument/2006/relationships/tags" Target="../tags/tag393.xml"/><Relationship Id="rId2" Type="http://schemas.openxmlformats.org/officeDocument/2006/relationships/tags" Target="../tags/tag392.xml"/><Relationship Id="rId1" Type="http://schemas.openxmlformats.org/officeDocument/2006/relationships/tags" Target="../tags/tag391.xml"/></Relationships>
</file>

<file path=ppt/slides/_rels/slide6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400.xml"/><Relationship Id="rId4" Type="http://schemas.openxmlformats.org/officeDocument/2006/relationships/tags" Target="../tags/tag399.xml"/><Relationship Id="rId3" Type="http://schemas.openxmlformats.org/officeDocument/2006/relationships/tags" Target="../tags/tag398.xml"/><Relationship Id="rId2" Type="http://schemas.openxmlformats.org/officeDocument/2006/relationships/tags" Target="../tags/tag397.xml"/><Relationship Id="rId1" Type="http://schemas.openxmlformats.org/officeDocument/2006/relationships/tags" Target="../tags/tag396.xml"/></Relationships>
</file>

<file path=ppt/slides/_rels/slide6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405.xml"/><Relationship Id="rId4" Type="http://schemas.openxmlformats.org/officeDocument/2006/relationships/tags" Target="../tags/tag404.xml"/><Relationship Id="rId3" Type="http://schemas.openxmlformats.org/officeDocument/2006/relationships/tags" Target="../tags/tag403.xml"/><Relationship Id="rId2" Type="http://schemas.openxmlformats.org/officeDocument/2006/relationships/tags" Target="../tags/tag402.xml"/><Relationship Id="rId1" Type="http://schemas.openxmlformats.org/officeDocument/2006/relationships/tags" Target="../tags/tag401.xml"/></Relationships>
</file>

<file path=ppt/slides/_rels/slide6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410.xml"/><Relationship Id="rId4" Type="http://schemas.openxmlformats.org/officeDocument/2006/relationships/tags" Target="../tags/tag409.xml"/><Relationship Id="rId3" Type="http://schemas.openxmlformats.org/officeDocument/2006/relationships/tags" Target="../tags/tag408.xml"/><Relationship Id="rId2" Type="http://schemas.openxmlformats.org/officeDocument/2006/relationships/tags" Target="../tags/tag407.xml"/><Relationship Id="rId1" Type="http://schemas.openxmlformats.org/officeDocument/2006/relationships/tags" Target="../tags/tag406.xml"/></Relationships>
</file>

<file path=ppt/slides/_rels/slide6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415.xml"/><Relationship Id="rId4" Type="http://schemas.openxmlformats.org/officeDocument/2006/relationships/tags" Target="../tags/tag414.xml"/><Relationship Id="rId3" Type="http://schemas.openxmlformats.org/officeDocument/2006/relationships/tags" Target="../tags/tag413.xml"/><Relationship Id="rId2" Type="http://schemas.openxmlformats.org/officeDocument/2006/relationships/tags" Target="../tags/tag412.xml"/><Relationship Id="rId1" Type="http://schemas.openxmlformats.org/officeDocument/2006/relationships/tags" Target="../tags/tag411.xml"/></Relationships>
</file>

<file path=ppt/slides/_rels/slide6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420.xml"/><Relationship Id="rId4" Type="http://schemas.openxmlformats.org/officeDocument/2006/relationships/tags" Target="../tags/tag419.xml"/><Relationship Id="rId3" Type="http://schemas.openxmlformats.org/officeDocument/2006/relationships/tags" Target="../tags/tag418.xml"/><Relationship Id="rId2" Type="http://schemas.openxmlformats.org/officeDocument/2006/relationships/tags" Target="../tags/tag417.xml"/><Relationship Id="rId1" Type="http://schemas.openxmlformats.org/officeDocument/2006/relationships/tags" Target="../tags/tag416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66.xml"/><Relationship Id="rId5" Type="http://schemas.openxmlformats.org/officeDocument/2006/relationships/tags" Target="../tags/tag65.xml"/><Relationship Id="rId4" Type="http://schemas.openxmlformats.org/officeDocument/2006/relationships/tags" Target="../tags/tag64.xml"/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ags" Target="../tags/tag61.xml"/></Relationships>
</file>

<file path=ppt/slides/_rels/slide7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425.xml"/><Relationship Id="rId4" Type="http://schemas.openxmlformats.org/officeDocument/2006/relationships/tags" Target="../tags/tag424.xml"/><Relationship Id="rId3" Type="http://schemas.openxmlformats.org/officeDocument/2006/relationships/tags" Target="../tags/tag423.xml"/><Relationship Id="rId2" Type="http://schemas.openxmlformats.org/officeDocument/2006/relationships/tags" Target="../tags/tag422.xml"/><Relationship Id="rId1" Type="http://schemas.openxmlformats.org/officeDocument/2006/relationships/tags" Target="../tags/tag421.xml"/></Relationships>
</file>

<file path=ppt/slides/_rels/slide7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430.xml"/><Relationship Id="rId4" Type="http://schemas.openxmlformats.org/officeDocument/2006/relationships/tags" Target="../tags/tag429.xml"/><Relationship Id="rId3" Type="http://schemas.openxmlformats.org/officeDocument/2006/relationships/tags" Target="../tags/tag428.xml"/><Relationship Id="rId2" Type="http://schemas.openxmlformats.org/officeDocument/2006/relationships/tags" Target="../tags/tag427.xml"/><Relationship Id="rId1" Type="http://schemas.openxmlformats.org/officeDocument/2006/relationships/tags" Target="../tags/tag426.xml"/></Relationships>
</file>

<file path=ppt/slides/_rels/slide7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435.xml"/><Relationship Id="rId4" Type="http://schemas.openxmlformats.org/officeDocument/2006/relationships/tags" Target="../tags/tag434.xml"/><Relationship Id="rId3" Type="http://schemas.openxmlformats.org/officeDocument/2006/relationships/tags" Target="../tags/tag433.xml"/><Relationship Id="rId2" Type="http://schemas.openxmlformats.org/officeDocument/2006/relationships/tags" Target="../tags/tag432.xml"/><Relationship Id="rId1" Type="http://schemas.openxmlformats.org/officeDocument/2006/relationships/tags" Target="../tags/tag431.xml"/></Relationships>
</file>

<file path=ppt/slides/_rels/slide7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440.xml"/><Relationship Id="rId4" Type="http://schemas.openxmlformats.org/officeDocument/2006/relationships/tags" Target="../tags/tag439.xml"/><Relationship Id="rId3" Type="http://schemas.openxmlformats.org/officeDocument/2006/relationships/tags" Target="../tags/tag438.xml"/><Relationship Id="rId2" Type="http://schemas.openxmlformats.org/officeDocument/2006/relationships/tags" Target="../tags/tag437.xml"/><Relationship Id="rId1" Type="http://schemas.openxmlformats.org/officeDocument/2006/relationships/tags" Target="../tags/tag436.xml"/></Relationships>
</file>

<file path=ppt/slides/_rels/slide7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445.xml"/><Relationship Id="rId4" Type="http://schemas.openxmlformats.org/officeDocument/2006/relationships/tags" Target="../tags/tag444.xml"/><Relationship Id="rId3" Type="http://schemas.openxmlformats.org/officeDocument/2006/relationships/tags" Target="../tags/tag443.xml"/><Relationship Id="rId2" Type="http://schemas.openxmlformats.org/officeDocument/2006/relationships/tags" Target="../tags/tag442.xml"/><Relationship Id="rId1" Type="http://schemas.openxmlformats.org/officeDocument/2006/relationships/tags" Target="../tags/tag441.xml"/></Relationships>
</file>

<file path=ppt/slides/_rels/slide7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450.xml"/><Relationship Id="rId4" Type="http://schemas.openxmlformats.org/officeDocument/2006/relationships/tags" Target="../tags/tag449.xml"/><Relationship Id="rId3" Type="http://schemas.openxmlformats.org/officeDocument/2006/relationships/tags" Target="../tags/tag448.xml"/><Relationship Id="rId2" Type="http://schemas.openxmlformats.org/officeDocument/2006/relationships/tags" Target="../tags/tag447.xml"/><Relationship Id="rId1" Type="http://schemas.openxmlformats.org/officeDocument/2006/relationships/tags" Target="../tags/tag446.xml"/></Relationships>
</file>

<file path=ppt/slides/_rels/slide7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455.xml"/><Relationship Id="rId4" Type="http://schemas.openxmlformats.org/officeDocument/2006/relationships/tags" Target="../tags/tag454.xml"/><Relationship Id="rId3" Type="http://schemas.openxmlformats.org/officeDocument/2006/relationships/tags" Target="../tags/tag453.xml"/><Relationship Id="rId2" Type="http://schemas.openxmlformats.org/officeDocument/2006/relationships/tags" Target="../tags/tag452.xml"/><Relationship Id="rId1" Type="http://schemas.openxmlformats.org/officeDocument/2006/relationships/tags" Target="../tags/tag451.xml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72.xml"/><Relationship Id="rId5" Type="http://schemas.openxmlformats.org/officeDocument/2006/relationships/tags" Target="../tags/tag71.xml"/><Relationship Id="rId4" Type="http://schemas.openxmlformats.org/officeDocument/2006/relationships/tags" Target="../tags/tag70.xml"/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tags" Target="../tags/tag78.xml"/><Relationship Id="rId5" Type="http://schemas.openxmlformats.org/officeDocument/2006/relationships/tags" Target="../tags/tag77.xml"/><Relationship Id="rId4" Type="http://schemas.openxmlformats.org/officeDocument/2006/relationships/tags" Target="../tags/tag76.xml"/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tags" Target="../tags/tag7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8" name="TextBox 280"/>
          <p:cNvSpPr txBox="1"/>
          <p:nvPr>
            <p:custDataLst>
              <p:tags r:id="rId1"/>
            </p:custDataLst>
          </p:nvPr>
        </p:nvSpPr>
        <p:spPr>
          <a:xfrm>
            <a:off x="4897120" y="843280"/>
            <a:ext cx="6019800" cy="857885"/>
          </a:xfrm>
          <a:prstGeom prst="rect">
            <a:avLst/>
          </a:prstGeom>
          <a:noFill/>
          <a:ln>
            <a:noFill/>
          </a:ln>
        </p:spPr>
        <p:txBody>
          <a:bodyPr wrap="square" lIns="45720" tIns="22860" rIns="45720" bIns="22860" rtlCol="0">
            <a:spAutoFit/>
          </a:bodyPr>
          <a:p>
            <a:pPr algn="ctr">
              <a:lnSpc>
                <a:spcPct val="120000"/>
              </a:lnSpc>
            </a:pPr>
            <a:r>
              <a:rPr sz="4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Lato Regular"/>
              </a:rPr>
              <a:t>三、综合训练</a:t>
            </a:r>
            <a:endParaRPr sz="44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Lato Regular"/>
            </a:endParaRPr>
          </a:p>
        </p:txBody>
      </p:sp>
      <p:cxnSp>
        <p:nvCxnSpPr>
          <p:cNvPr id="62" name="直接连接符 61"/>
          <p:cNvCxnSpPr/>
          <p:nvPr>
            <p:custDataLst>
              <p:tags r:id="rId2"/>
            </p:custDataLst>
          </p:nvPr>
        </p:nvCxnSpPr>
        <p:spPr>
          <a:xfrm>
            <a:off x="4395648" y="2378551"/>
            <a:ext cx="0" cy="1843549"/>
          </a:xfrm>
          <a:prstGeom prst="line">
            <a:avLst/>
          </a:prstGeom>
          <a:ln w="63500">
            <a:gradFill>
              <a:gsLst>
                <a:gs pos="0">
                  <a:srgbClr val="E5E8ED">
                    <a:lumMod val="97000"/>
                    <a:lumOff val="3000"/>
                    <a:alpha val="70000"/>
                  </a:srgbClr>
                </a:gs>
                <a:gs pos="48000">
                  <a:srgbClr val="44546A"/>
                </a:gs>
                <a:gs pos="100000">
                  <a:srgbClr val="E5E8ED">
                    <a:alpha val="60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0965" y="1391920"/>
            <a:ext cx="4050030" cy="3816350"/>
          </a:xfrm>
          <a:prstGeom prst="rect">
            <a:avLst/>
          </a:prstGeom>
        </p:spPr>
      </p:pic>
      <p:sp>
        <p:nvSpPr>
          <p:cNvPr id="5" name="圆角矩形 4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11301730" y="6391275"/>
            <a:ext cx="890270" cy="4095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Home</a:t>
            </a:r>
            <a:endParaRPr kumimoji="0" lang="en-US" altLang="zh-CN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Box 280"/>
          <p:cNvSpPr txBox="1"/>
          <p:nvPr>
            <p:custDataLst>
              <p:tags r:id="rId7"/>
            </p:custDataLst>
          </p:nvPr>
        </p:nvSpPr>
        <p:spPr>
          <a:xfrm>
            <a:off x="5461328" y="2267351"/>
            <a:ext cx="2712345" cy="599440"/>
          </a:xfrm>
          <a:prstGeom prst="rect">
            <a:avLst/>
          </a:prstGeom>
          <a:noFill/>
          <a:ln>
            <a:noFill/>
          </a:ln>
        </p:spPr>
        <p:txBody>
          <a:bodyPr wrap="square" lIns="45720" tIns="22860" rIns="45720" bIns="22860" rtlCol="0">
            <a:spAutoFit/>
          </a:bodyPr>
          <a:p>
            <a:pPr algn="ctr"/>
            <a:r>
              <a:rPr lang="zh-CN" altLang="en-US" sz="36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hlinkClick r:id="rId5" action="ppaction://hlinksldjump"/>
              </a:rPr>
              <a:t>训练题（一）</a:t>
            </a:r>
            <a:r>
              <a:rPr lang="zh-CN" altLang="en-US" sz="36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zh-CN" altLang="en-US" sz="36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Lato Regular"/>
            </a:endParaRPr>
          </a:p>
        </p:txBody>
      </p:sp>
      <p:sp>
        <p:nvSpPr>
          <p:cNvPr id="8" name="TextBox 280"/>
          <p:cNvSpPr txBox="1"/>
          <p:nvPr>
            <p:custDataLst>
              <p:tags r:id="rId8"/>
            </p:custDataLst>
          </p:nvPr>
        </p:nvSpPr>
        <p:spPr>
          <a:xfrm>
            <a:off x="5461327" y="2969921"/>
            <a:ext cx="2712345" cy="599440"/>
          </a:xfrm>
          <a:prstGeom prst="rect">
            <a:avLst/>
          </a:prstGeom>
          <a:noFill/>
          <a:ln>
            <a:noFill/>
          </a:ln>
        </p:spPr>
        <p:txBody>
          <a:bodyPr wrap="square" lIns="45720" tIns="22860" rIns="45720" bIns="22860" rtlCol="0">
            <a:spAutoFit/>
          </a:bodyPr>
          <a:p>
            <a:pPr algn="ctr"/>
            <a:r>
              <a:rPr lang="zh-CN" altLang="en-US" sz="36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hlinkClick r:id="rId5" action="ppaction://hlinksldjump"/>
              </a:rPr>
              <a:t>训练题（二） </a:t>
            </a:r>
            <a:endParaRPr lang="zh-CN" altLang="en-US" sz="36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Lato Regular"/>
            </a:endParaRPr>
          </a:p>
        </p:txBody>
      </p:sp>
      <p:sp>
        <p:nvSpPr>
          <p:cNvPr id="9" name="TextBox 280"/>
          <p:cNvSpPr txBox="1"/>
          <p:nvPr>
            <p:custDataLst>
              <p:tags r:id="rId9"/>
            </p:custDataLst>
          </p:nvPr>
        </p:nvSpPr>
        <p:spPr>
          <a:xfrm>
            <a:off x="5459726" y="3672491"/>
            <a:ext cx="2712345" cy="599440"/>
          </a:xfrm>
          <a:prstGeom prst="rect">
            <a:avLst/>
          </a:prstGeom>
          <a:noFill/>
          <a:ln>
            <a:noFill/>
          </a:ln>
        </p:spPr>
        <p:txBody>
          <a:bodyPr wrap="square" lIns="45720" tIns="22860" rIns="45720" bIns="22860" rtlCol="0">
            <a:spAutoFit/>
          </a:bodyPr>
          <a:p>
            <a:pPr algn="ctr"/>
            <a:r>
              <a:rPr lang="zh-CN" altLang="en-US" sz="36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hlinkClick r:id="rId5" action="ppaction://hlinksldjump"/>
              </a:rPr>
              <a:t>训练题（三）</a:t>
            </a:r>
            <a:r>
              <a:rPr lang="zh-CN" altLang="en-US" sz="36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zh-CN" altLang="en-US" sz="36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Lato Regular"/>
            </a:endParaRPr>
          </a:p>
        </p:txBody>
      </p:sp>
      <p:sp>
        <p:nvSpPr>
          <p:cNvPr id="10" name="TextBox 280"/>
          <p:cNvSpPr txBox="1"/>
          <p:nvPr>
            <p:custDataLst>
              <p:tags r:id="rId10"/>
            </p:custDataLst>
          </p:nvPr>
        </p:nvSpPr>
        <p:spPr>
          <a:xfrm>
            <a:off x="5459726" y="4375061"/>
            <a:ext cx="2712345" cy="599440"/>
          </a:xfrm>
          <a:prstGeom prst="rect">
            <a:avLst/>
          </a:prstGeom>
          <a:noFill/>
          <a:ln>
            <a:noFill/>
          </a:ln>
        </p:spPr>
        <p:txBody>
          <a:bodyPr wrap="square" lIns="45720" tIns="22860" rIns="45720" bIns="22860" rtlCol="0">
            <a:spAutoFit/>
          </a:bodyPr>
          <a:p>
            <a:pPr algn="ctr"/>
            <a:r>
              <a:rPr lang="zh-CN" altLang="en-US" sz="36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hlinkClick r:id="rId5" action="ppaction://hlinksldjump"/>
              </a:rPr>
              <a:t>训练题（四）</a:t>
            </a:r>
            <a:endParaRPr lang="zh-CN" altLang="en-US" sz="36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TextBox 280"/>
          <p:cNvSpPr txBox="1"/>
          <p:nvPr>
            <p:custDataLst>
              <p:tags r:id="rId11"/>
            </p:custDataLst>
          </p:nvPr>
        </p:nvSpPr>
        <p:spPr>
          <a:xfrm>
            <a:off x="5459726" y="5077631"/>
            <a:ext cx="2712345" cy="599440"/>
          </a:xfrm>
          <a:prstGeom prst="rect">
            <a:avLst/>
          </a:prstGeom>
          <a:noFill/>
          <a:ln>
            <a:noFill/>
          </a:ln>
        </p:spPr>
        <p:txBody>
          <a:bodyPr wrap="square" lIns="45720" tIns="22860" rIns="45720" bIns="22860" rtlCol="0">
            <a:spAutoFit/>
          </a:bodyPr>
          <a:p>
            <a:pPr algn="ctr"/>
            <a:r>
              <a:rPr lang="zh-CN" altLang="en-US" sz="36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hlinkClick r:id="rId5" action="ppaction://hlinksldjump"/>
              </a:rPr>
              <a:t>训练题（五）</a:t>
            </a:r>
            <a:r>
              <a:rPr lang="zh-CN" altLang="en-US" sz="36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zh-CN" altLang="en-US" sz="36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Lato Regular"/>
            </a:endParaRPr>
          </a:p>
        </p:txBody>
      </p:sp>
      <p:sp>
        <p:nvSpPr>
          <p:cNvPr id="12" name="TextBox 280"/>
          <p:cNvSpPr txBox="1"/>
          <p:nvPr>
            <p:custDataLst>
              <p:tags r:id="rId12"/>
            </p:custDataLst>
          </p:nvPr>
        </p:nvSpPr>
        <p:spPr>
          <a:xfrm>
            <a:off x="8578086" y="2266716"/>
            <a:ext cx="2712345" cy="599440"/>
          </a:xfrm>
          <a:prstGeom prst="rect">
            <a:avLst/>
          </a:prstGeom>
          <a:noFill/>
          <a:ln>
            <a:noFill/>
          </a:ln>
        </p:spPr>
        <p:txBody>
          <a:bodyPr wrap="square" lIns="45720" tIns="22860" rIns="45720" bIns="22860" rtlCol="0">
            <a:spAutoFit/>
          </a:bodyPr>
          <a:p>
            <a:pPr algn="ctr"/>
            <a:r>
              <a:rPr lang="zh-CN" altLang="en-US" sz="36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hlinkClick r:id="rId5" action="ppaction://hlinksldjump"/>
              </a:rPr>
              <a:t>训练题（六）</a:t>
            </a:r>
            <a:r>
              <a:rPr lang="zh-CN" altLang="en-US" sz="36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zh-CN" altLang="en-US" sz="36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Lato Regular"/>
            </a:endParaRPr>
          </a:p>
        </p:txBody>
      </p:sp>
      <p:sp>
        <p:nvSpPr>
          <p:cNvPr id="13" name="TextBox 280"/>
          <p:cNvSpPr txBox="1"/>
          <p:nvPr>
            <p:custDataLst>
              <p:tags r:id="rId13"/>
            </p:custDataLst>
          </p:nvPr>
        </p:nvSpPr>
        <p:spPr>
          <a:xfrm>
            <a:off x="8578086" y="2977094"/>
            <a:ext cx="2712345" cy="599440"/>
          </a:xfrm>
          <a:prstGeom prst="rect">
            <a:avLst/>
          </a:prstGeom>
          <a:noFill/>
          <a:ln>
            <a:noFill/>
          </a:ln>
        </p:spPr>
        <p:txBody>
          <a:bodyPr wrap="square" lIns="45720" tIns="22860" rIns="45720" bIns="22860" rtlCol="0">
            <a:spAutoFit/>
          </a:bodyPr>
          <a:p>
            <a:pPr algn="ctr"/>
            <a:r>
              <a:rPr lang="zh-CN" altLang="en-US" sz="36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hlinkClick r:id="" action="ppaction://noaction"/>
              </a:rPr>
              <a:t>训练题（七） </a:t>
            </a:r>
            <a:endParaRPr lang="zh-CN" altLang="en-US" sz="36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Lato Regular"/>
            </a:endParaRPr>
          </a:p>
        </p:txBody>
      </p:sp>
      <p:sp>
        <p:nvSpPr>
          <p:cNvPr id="14" name="TextBox 280"/>
          <p:cNvSpPr txBox="1"/>
          <p:nvPr>
            <p:custDataLst>
              <p:tags r:id="rId14"/>
            </p:custDataLst>
          </p:nvPr>
        </p:nvSpPr>
        <p:spPr>
          <a:xfrm>
            <a:off x="8578215" y="3669030"/>
            <a:ext cx="2712085" cy="599440"/>
          </a:xfrm>
          <a:prstGeom prst="rect">
            <a:avLst/>
          </a:prstGeom>
          <a:noFill/>
          <a:ln>
            <a:noFill/>
          </a:ln>
        </p:spPr>
        <p:txBody>
          <a:bodyPr wrap="square" lIns="45720" tIns="22860" rIns="45720" bIns="22860" rtlCol="0">
            <a:spAutoFit/>
          </a:bodyPr>
          <a:p>
            <a:pPr algn="ctr"/>
            <a:r>
              <a:rPr lang="zh-CN" altLang="en-US" sz="36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hlinkClick r:id="" action="ppaction://noaction"/>
              </a:rPr>
              <a:t>训练题（八）</a:t>
            </a:r>
            <a:r>
              <a:rPr lang="zh-CN" altLang="en-US" sz="36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zh-CN" altLang="en-US" sz="36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Lato Regular"/>
            </a:endParaRPr>
          </a:p>
        </p:txBody>
      </p:sp>
      <p:sp>
        <p:nvSpPr>
          <p:cNvPr id="15" name="TextBox 280"/>
          <p:cNvSpPr txBox="1"/>
          <p:nvPr>
            <p:custDataLst>
              <p:tags r:id="rId15"/>
            </p:custDataLst>
          </p:nvPr>
        </p:nvSpPr>
        <p:spPr>
          <a:xfrm>
            <a:off x="8578086" y="4377714"/>
            <a:ext cx="2712345" cy="599440"/>
          </a:xfrm>
          <a:prstGeom prst="rect">
            <a:avLst/>
          </a:prstGeom>
          <a:noFill/>
          <a:ln>
            <a:noFill/>
          </a:ln>
        </p:spPr>
        <p:txBody>
          <a:bodyPr wrap="square" lIns="45720" tIns="22860" rIns="45720" bIns="22860" rtlCol="0">
            <a:spAutoFit/>
          </a:bodyPr>
          <a:p>
            <a:pPr algn="ctr"/>
            <a:r>
              <a:rPr lang="zh-CN" altLang="en-US" sz="36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hlinkClick r:id="" action="ppaction://noaction"/>
              </a:rPr>
              <a:t>训练题（九）</a:t>
            </a:r>
            <a:r>
              <a:rPr lang="zh-CN" altLang="en-US" sz="36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zh-CN" altLang="en-US" sz="36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Lato Regular"/>
            </a:endParaRPr>
          </a:p>
        </p:txBody>
      </p:sp>
      <p:sp>
        <p:nvSpPr>
          <p:cNvPr id="16" name="TextBox 280">
            <a:hlinkClick r:id="" action="ppaction://noaction"/>
          </p:cNvPr>
          <p:cNvSpPr txBox="1"/>
          <p:nvPr>
            <p:custDataLst>
              <p:tags r:id="rId16"/>
            </p:custDataLst>
          </p:nvPr>
        </p:nvSpPr>
        <p:spPr>
          <a:xfrm>
            <a:off x="8578085" y="5036173"/>
            <a:ext cx="2712345" cy="599440"/>
          </a:xfrm>
          <a:prstGeom prst="rect">
            <a:avLst/>
          </a:prstGeom>
          <a:noFill/>
          <a:ln>
            <a:noFill/>
          </a:ln>
        </p:spPr>
        <p:txBody>
          <a:bodyPr wrap="square" lIns="45720" tIns="22860" rIns="45720" bIns="22860" rtlCol="0">
            <a:spAutoFit/>
          </a:bodyPr>
          <a:p>
            <a:pPr algn="ctr"/>
            <a:r>
              <a:rPr lang="zh-CN" altLang="en-US" sz="36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hlinkClick r:id="" action="ppaction://noaction"/>
              </a:rPr>
              <a:t>训练题（十）</a:t>
            </a:r>
            <a:r>
              <a:rPr lang="zh-CN" altLang="en-US" sz="36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zh-CN" altLang="en-US" sz="36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Lato Regula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训练题（一）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9.Mike’s parents always go shopping at the market ______ the morning of Sunday.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in             B. on              C.at                D.for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551045"/>
            <a:ext cx="86252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此题考查介词。in后接某年/某月/某季节，on后接具体一天，at后接具体时刻，for后接一段时间。the morning of Sunday是具体的一天，介词用on。因此选B。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训练题（一）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10.Every dancer was in white ______Anna. She wore pink.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during             B. through                  C. without                  D. except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551045"/>
            <a:ext cx="862520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此题考查介词的辨析。A选项during意为“在……期间”，B选项through意为“穿过”，C选项without意为“没有”，D选项except意为“除……外”。根据“She wore pink”可知，安娜穿了粉色的衣服。结合题意，除了安娜之外，所有舞者都穿了白色的衣服。因此选D。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训练题（一）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11.I have a bedroom. It is small ______ nice.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and             B. so                  C. or                  D. but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551045"/>
            <a:ext cx="862520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此题考查连词。根据small和nice可知，这里要用表示转折关系的并列连词来连接。因此选D。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训练题（一）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12.The weather was not good, ______ we had a good time in the park.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so             B. and                  C. but                  D. or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551045"/>
            <a:ext cx="86252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此题考查连词。分析题干可知，前句“天气不好”和后句“玩得开心”是转折关系，空格处需用表示转折的连词but。因此选C。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训练题（一）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13.—Now the new energy cars are ______ than they were two years ago.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—So your family can easily own your dream car.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cheap           B. cheaper          C. expensive           D. more expensive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551045"/>
            <a:ext cx="86252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此题考查形容词。根据than可知要用比较级。根据题意可知，新能源车比以前更便宜了，所以是cheaper。因此选B。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训练题（一）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14.I think this math problem is not as ______ as that one.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difficult         B. easiest         C. more difficult         D. easier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551045"/>
            <a:ext cx="862520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此题考查固定句型。not so/as…as为同级比较，中间需要填写形容词或副词原级，因此选A。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训练题（一）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15.The old woman was ______ sad ______ say a word when she heard the bad news.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too;to         B. enough; to         C.such; as      D. so;as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551045"/>
            <a:ext cx="862520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此题考查固定句型。题干中sad是形容词，B选项enough和C选项such都不能修饰形容词sad，故排除B选项和C选项。D选项so; as，as不能修饰动词say。A选项too…to意为“太……以至于不能……”，符合题干语法要求和句意，因此选A。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训练题（一）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16.These football players have ______ eating habits, and they eat ______ every day.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well; good        B. good; good       C. well; well        D. good; well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551045"/>
            <a:ext cx="86252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此题考查形容词和副词。分析题干，第一空后habits是名词，需用形容词good修饰名词，故排除A选项和C选项；第二空前eat是谓语动词，后需用副词well修饰，因此选D。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训练题（一）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17.—Miss Zhang, must I return the book tomorrow?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—No, you ______. You can keep it for one week.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can’t        B. mustn’t        C. needn’t         D. shouldn’t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551045"/>
            <a:ext cx="862520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此题考查情态动词。用must提问的问句，可用needn’t回答，表示“不必”。因此选C。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训练题（一）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18.—Listen! Who ______ in the restroom?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—It must be Lily. She enjoys singing when she ______ free.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sings; has     B. is singing; is     C. sings; has     D. are singing; is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551045"/>
            <a:ext cx="862520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此题考查动词时态。解题时可先易后难，从题干下文“She enjoys singing when she ______ free”，可判断第二空free前需用系动词is，故排除了A选项和C选项。第一空，根据“Listen!”可知要使用现在进行时，因此选B。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训练题（一）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489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从A、B、C、D四个选项中选出一个最佳选项。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1.Li Hua writes ______ email to tell us that he is having ______ good time in Lijiang.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the; a            B. a; an            C. an; a          D. an; the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2720233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此题考查冠词。分析题干，第一空后，email以元音音素开头且是第一次提到，应用不定冠词an修饰，因此排除A选项和B选项。第二空是固定短语have a good time，意为“玩得开心”，故排除D选项，因此选C。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训练题（一）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19.There ______ a tennis match the day after tomorrow.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are      B. will be      C. will have       D. will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551045"/>
            <a:ext cx="86252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解析：此题考查There be句型的时态。根据时间状语the day after tomorrow判断，此题时态应为一般将来时，且There be句型的谓语动词需用be，因此选B。</a:t>
            </a:r>
            <a:endParaRPr lang="zh-CN" altLang="en-US"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训练题（一）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20.Amy likes reading. She ______ English books every evening.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read      B. reads      C. will read       D. is reading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551045"/>
            <a:ext cx="86252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此题考查动词时态。由every evening可知，谓语动词要用一般现在时。She作主语，谓语动词应用第三人称单数形式。因此选B。</a:t>
            </a:r>
            <a:endParaRPr lang="zh-CN" altLang="en-US" sz="24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训练题（一）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489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21.—What’s your plan for the coming winter vacation?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—If I ______ the exam, I ______ to Harbin to have a great time.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pass; fly              B. will pass; fly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C. pass; will fly        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D. will pass; will fly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551045"/>
            <a:ext cx="862520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此题考查条件状语从句的时态。此题遵循“主将从现”的规则。因此选C。</a:t>
            </a:r>
            <a:endParaRPr lang="zh-CN" altLang="en-US" sz="24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训练题（一）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9686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22.I don’t know if John ______ swimming this afternoon. If he ______, I’ll tell you.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goes; goes          B. will go; goes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C. goes; will go       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D. will go; will go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551045"/>
            <a:ext cx="86252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此题考查动词时态。第一句的if引导宾语从句，根据this afternoon可知，要用一般将来时；第二句的if引导条件状语从句，谓语动词遵循“主将从现”的规则。因此选B。</a:t>
            </a:r>
            <a:endParaRPr lang="zh-CN" altLang="en-US" sz="24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训练题（一）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23.The kite ______ in China more than 2,000 years ago.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 A. is invented      B. invented     C. was invented    D. were invented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551045"/>
            <a:ext cx="86252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此题考查被动语态的用法。主语kite是谓语invent的承受者，所以应用被动语态，再根据时间状语2,000 years ago以及主语kite是第三人称单数，因此选C。</a:t>
            </a:r>
            <a:endParaRPr lang="zh-CN" altLang="en-US" sz="24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训练题（一）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24.He was looking forward to ______ with the new music teacher.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work            B. worked            C. working             D. works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551045"/>
            <a:ext cx="862520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此题考查非谓语动词。根据look forward to doing sth（期待做某事）可知，C项正确，因此选C。</a:t>
            </a:r>
            <a:endParaRPr lang="zh-CN" altLang="en-US" sz="24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训练题（一）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25.Look!Apair of sport shoes ______ under the desk. It ______ mine.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are; are          B. is; are         C. are; is         D. is; is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551045"/>
            <a:ext cx="86252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此题考查主谓一致。当名词被量词修饰时，单复数取决于量词的单复数，第一空用is；第二空主语是第三人称单数，be动词也用is。因此选D。</a:t>
            </a:r>
            <a:endParaRPr lang="zh-CN" altLang="en-US" sz="24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489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从A、B、C、D四个选项中选出一个最佳选项。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1.My brother loves playing ______ basketball. Look! He is playing with ______ basketball over there.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A.the; a                   B.a; the            C./;/             D./;a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2558943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此题考查冠词。第一空play basketball，体育项目前不使用冠词；第二空playing with a basketball，泛指一个篮球，basketball前应加不定冠词，又因basketball首字母发音为辅音，所以用a。因此选D。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489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2.—These rice dumplings are yummy! And who is Qu Yuan? I first heard about him.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—We celebrate ______ at this time of year, Mike. Let me tell you.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the Dragon Boat Festival          B. National Day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C. the Mid-Autumn Festival          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D. Thanksgiving Day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此题考查名词。吃粽子和纪念屈原是端午节的习俗。因此选A。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3.There is ______ for you to get ready for the competition.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times enough        B. enough times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C. enough time          D. time enough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此题考查enough的用法。time意为“时间”时为不可数名词，enough修饰名词作前置定语，因此选C。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训练题（一）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2.Tom wants to drink ______.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two cups of waters      B. two cup of water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C. two cups of water       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D. two cup of waters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名词。water为不可数名词，没有复数形式，所以排除A选项和D选项。不可数名词表示复数概念时，需用“数词+量词+of+不可数名词”结构来表示，其中量词的单复数形式随前面的数词而变化，cup为可数名词，数词two后的名词cup应用复数形式cups，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4.This is a photo ______ my family. My pet cat Mimi is ______ my family, too.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of; at          B. of; in           C. in; of           D.on; in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此题考查名词所有格和介词。第一空用of表示“……的”；第二空用in表示“在我家”。因此选B。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5.—Are ______ your friends?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—Yes. I play with ______ every Sunday.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they; they          B. they; them         C.them; they         D. them; them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此题考查人称代词。分析题干，第一空缺少主语，应用主格they；第二空缺少宾语，应用宾格them。因此选B。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6.Mary couldn’t find ______ pencil today and I asked her to use ______.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she;my          B.herself; my         C.hers; mine         D. her;mine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此题考查人称代词。第一空pencil前需用定语，应用形容词性物主代词her，所以排除了A选项、B选项和C选项，第二空用名词性物主代词mine。因此选D。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7.I find ______ on today’s newspaper.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something new          B. new something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C. something any           D. any something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此题考查形容词和代词。形容词修饰复合不定代词时需后置，something用于肯定句中，anything一般用于否定句或疑问句中。因此选A。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489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8.—How many oranges can you see on the tree?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—I can see ______ oranges there.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hundred                          B. hundreds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C. three hundreds               D. hundreds of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10502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此题考查数词。hundreds of意为“数百的，成百上千的”。因此选D。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9.There are ______ girls in the picture, and the ______ one is me.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nine; third         B. nine;  three          C. on;in      D. at;in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10502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此题考查数词。第一空名词前应用基数词nine；第二空在定冠词the后，应用序数词third。因此选A。</a:t>
            </a:r>
            <a:endParaRPr lang="zh-CN" altLang="zh-CN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10.—Excuse me, when is the concert?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—It’s ______ 8:30 a.m. ______ the morning of November 10.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at; on         B. on; on          C.ninth;third           D. nine; three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10502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此题考查介词。第一空at+钟点时刻；第二空on+具体日期。因此选A</a:t>
            </a:r>
            <a:r>
              <a:rPr lang="zh-CN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。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11.There is a book shop ______ the travel agency and the flower shop.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in         B. between         C. with           D. on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10502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此题考查介词。“书店在花店和旅行社之间”，“之间”用between…and…表示。因此选B。</a:t>
            </a:r>
            <a:endParaRPr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489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12.—I think math is difficult ______ boring. I don’t like it.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—______ Sara likes it very much. She says it’s interesting.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but;And            B. but; But               C. and;And             D. and; But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此题考查连词。第一空前后difficult和boring是并列的关系，应用并列连词and连接；第二空，“I don’t like</a:t>
            </a:r>
            <a:r>
              <a:rPr lang="en-US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it”和“Sara likes it very much”之间表示相反的情况，是转折的关系，因此选D。</a:t>
            </a:r>
            <a:endParaRPr lang="en-US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13.—______ shall we meet for the hiking, Tom?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—At the bus station near our school.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Where           B. How             C. When         D. Why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5708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此题考查特殊疑问句。对地点提问用where。因此选A。</a:t>
            </a:r>
            <a:endParaRPr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训练题（一）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3.Ms. Wang is our English teacher. She is also ______ mother.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Li Fang’s and Li Hua’s            B. Li Fang’s and Li Hua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C. Li Fang and Li Hua’s                 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D. Li Fang and Li Hua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5150" y="1736725"/>
            <a:ext cx="4222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551045"/>
            <a:ext cx="862520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此题考查名词所有格。分析题干，空格后mother是名词单数，名词前需用形容词，所以此处空格需要是名词所有格，故排除了B选项和D选项。A选项Li Fang’s and Li Hua’s表示两人各自拥有，后接可数名词的时候，应该用名词复数；C选项Li Fang and Li Hua’s表示两人共有，在这里表示两个人共同的母亲，符合题意，因此选C。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14.______ great Hong Kong-Zhuhai-Macao Bridge is!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A.What          B.What a            C.What an           D.How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10502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此题考查感叹句。感叹句的句型为“How+形容词或副词+主语+谓语”，因此选D。</a:t>
            </a:r>
            <a:endParaRPr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15.______ go swimming in this river. It’s dangerous.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Can’t       B.Mustn’t        C.Don’t         D.No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10502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此题考查祈使句。祈使句的否定形式为“Don’t+动词原形+其他”。因此选C。</a:t>
            </a:r>
            <a:endParaRPr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16.The sea _______ if people keep throwing waste into it.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is pollutted      B. was polluted      C.has been polluted     D. will be polluted    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此题考查动词的时态和语态。主语sea是谓语动词pollute的承受者，故应用被动语态；if引导的条件状语从句遵循“主将从现”的规则，故此处主句用一般将来时的被动语态will be polluted。因此选D。</a:t>
            </a:r>
            <a:endParaRPr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9686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17.—______ you ______ the film before, Lily?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—Yes. I ______ it online the other day.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Have; seen; have seen         B. Did; see; saw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Have; seen; saw                   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D. Did; see; have seen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此题考查动词时态。问句使用现在完成时，表示动作发生在过去，并对现在产生影响。答句用一般过去时，表明动作发生在过去。因此选C。</a:t>
            </a:r>
            <a:endParaRPr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489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18—These coats are all nice. I haven’t decided which one to choose.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—It’s OK. You ______ a lot of time to choose.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give        B. will be given      C. were given       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D. was given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10502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此题考查动词的时态和语态。此处应用一般将来时的被动语态will be given。因此选B。</a:t>
            </a:r>
            <a:endParaRPr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19.He’s a kind man ______ Lei Feng.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A, call          B.called            C.name              D.naming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此题考查非谓语动词。a kind man called Lei Feng意为“一个叫雷锋的好人”，是动词过去分词短语作后置定语，因此选B。</a:t>
            </a:r>
            <a:endParaRPr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20.—There ______ a school dancing competition next Wednesday.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—Thanks for telling me the news.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is going to be            B. is going to have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will have                    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D. are going to be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10502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此题考查there be句型。分析题干，主语competition是单数且there be句型的谓语动词只能用be的形式，因此选A。</a:t>
            </a:r>
            <a:endParaRPr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9686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21.______ Mr. Wang ______ Mr. Zhang shows great interest in the book we are talking about.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They want to know more about it.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Both; and                                 B. Either; or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Not only; but also                   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D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. /; and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此题考查连词的用法。根据题中谓语shows是第三人称单数，结合句意可知，此空应填not only…but also…，谓语动词的单复数遵循“就近原则”，因此选C。</a:t>
            </a:r>
            <a:endParaRPr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489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22.She will have a holiday as soon as she ______ the work next month.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doesn’t finish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         B. finishes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will finish                                    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D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. won’t finish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10502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此题考查时间状语从句的用法。as soon as引导的时间状语从句遵循“主将从现”的规则。因此选B。</a:t>
            </a:r>
            <a:endParaRPr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23.I dislike people ______ don’t help others when they are in trouble.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who      B. which           C.they           D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. it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10502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此题考查定语从句。分析题干可知，空格处缺少主语且先行词是人people，因此选A。</a:t>
            </a:r>
            <a:endParaRPr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训练题（一）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4.Zhang Qiang spends more time writing than ______, so his writing is better than ______.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me; my          B. me; mine         C. mine; mine         D. my; me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551045"/>
            <a:ext cx="862520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此题考查人称代词。第一空用人称代词宾格me，第二空用名词性物主代词mine。因此选B。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423670"/>
            <a:ext cx="11752580" cy="34486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24.Nancy is one of ______ students in our class. She does the homework ______ than Jack.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the most hardworking; much carefully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B. more hardworking; much more carefully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the most hardworking; much more carefully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D. more hardworking; more carefully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此题考查形容词和副词。第一空“one of the+形容词最高级+名词复数”，表示“最……之一”；第二空根据“than”可知要填比较级，用much修饰副词的比较级，加强比较的程度。因此选C。</a:t>
            </a:r>
            <a:endParaRPr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423670"/>
            <a:ext cx="11752580" cy="2489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25.—The light in Allen’s office is still on. I wonder ______.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—Maybe at midnight again.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if will he stop working    B. why he works so hard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how long will he work    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D. when he will stop working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423563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646930"/>
            <a:ext cx="862520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此题考查宾语从句。根据回答Maybe at midnight again可知，上一句应该提到时间，故用when引导的宾语从句，I wonder when后接陈述语序。因此选D。</a:t>
            </a:r>
            <a:endParaRPr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49657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从A、B、C、D四个选项中选出一个最佳选项。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1.The Greens come from ______ European country.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a       B.an                 C. the                D./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838029" y="2707533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646930"/>
            <a:ext cx="862520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冠词。句意为“格林一家来自一个欧洲国家”。country是可数名词，前面要加冠词a或an。加a或an取决于离冠词最近的那个词的音标的第一个音素是元音还是辅音。是元音，冠词用an；是辅音，冠词用a。European的音标为[piːən]，第一个音素不是元音，故冠词用a。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训练题（三）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49657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2.The thief ______ into police station by a policeman last night.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A.taken           B. takes             C. is taken         D. was taken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838029" y="1807738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646930"/>
            <a:ext cx="862520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此题考查一般过去时的被动语态。句意为“昨晚，这个小偷被一个警察带到了警察局”。从by a policeman 可知这是被动句，且主语thief是动作take的承受者，因此使用被动语态。last night表示事情发生在昨晚，故用一般过去时。因此选D。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训练题（三）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49657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3.My sister will go swimming ______ she is free tomorrow.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until            B.but           C. after                 D.if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838029" y="1807738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646930"/>
            <a:ext cx="86252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此题考查if引导的条件状语从句。句意为“如果我姐姐明天有空，她就去游泳”。if引导的条件状语从句的谓语动词的时态遵循“主将从现”的规则，因此选D。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训练题（三）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49657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4.Mr. Wang ______ us math next semester.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will teach       B.teach        C.teaches          D.is teaching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838029" y="1807738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646930"/>
            <a:ext cx="86252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此题考查一般将来时。句意为“王老师下学期要教我们数学”。从题干中的时间状语next semester（下个学期）可知，谓语要用一般将来时，因此选A。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训练题（三）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3816985"/>
            <a:ext cx="9825990" cy="3041015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49657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5.Tom went to visit his grandparents last week, ______?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wouldn’t he      B. hadn’t he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didn’t he           D. weren’t he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838029" y="1807738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3930015"/>
            <a:ext cx="1015301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反意疑问句。句意为“汤姆上个星期去看他外祖父母了，是吗？”根据反意疑问句的规则，前面陈述句是肯定，后面附加疑问句为否定；前面陈述句是否定，后面附加疑问句是肯定。根据句意，陈述句为肯定，因此疑问句只能是否定，且谓语动词和陈述句是一致的。陈述句的谓语动词是went，因此后面的反意疑问句要用went的助动词did，人称和前面陈述句的人称保持一致。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训练题（三）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49657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6.Lucy is very sleepy ______ she stayed up last night.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but       B.so         C.if           D.because 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838029" y="1807738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646930"/>
            <a:ext cx="798512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此题考查连词。分析题干，上句sleepy和下句stayed up有因果关系，因此选D。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训练题（三）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49657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7.A policewoman ______ a little girl crying on her way home.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saw         B. see        C.seeing         D.seen 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838029" y="1807738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373880"/>
            <a:ext cx="888301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时态。句意为“一个女警察看到一个小女孩在回家的路上一直哭泣”。句子空格处需要谓语动词。C选项seeing是现在分词，不能作谓语，予以排除；D选项seen是过去分词，也不能作谓语，也排除。因为主语policewoman为第三人称单数，谓语若为一般现在时，则谓语动词see后需要加s，故排除B选项see, 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训练题（三）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49657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8.Could you tell me ______ I can get to the railway station？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when            B.where             C.how             D.why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838029" y="1807738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646930"/>
            <a:ext cx="88830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此题考查问路的表达方法。句意为“你能不能告知我如何去到火车站？”。when问时间，where问地点，how问方式，why问原因，结合句意可知，问的应该是如何去火车站，故用how，因此选C。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训练题（三）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训练题（一）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5.—Did Mike fnish the work by ______?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—Not really. Miss Chen came to help.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myself          B. yourself        C. himself      D. herself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551045"/>
            <a:ext cx="86252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此题考查反身代词。反身代词oneself意为“……自己”，常用来表示动作的承受者，也是动作的执行者，主语Mike是男性，所以是himself，因此选C。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496570" y="1807845"/>
            <a:ext cx="11478895" cy="2489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9.—We are free today. How about having a dinner together?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—______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Good luck to you!          B. Thank you.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Never mind.                   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D. Good idea!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838029" y="1807738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646930"/>
            <a:ext cx="8883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此题考查交际用语。句意为“我们今天有空。一起吃晚饭怎么样？”。A选项意为“祝你好运”，B选项意为“谢谢你”，C选项意为“别介意”，D选项意为“好主意”。因此选D。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训练题（三）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49657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10.I don’t like ______ dress. I like ______.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me; your           B.mine; yours            C. my; yours            D.me; yours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838029" y="1807738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646930"/>
            <a:ext cx="88830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此题考查代词。句意为“我不喜欢我的裙子。我喜欢你的裙子”。分析题干，第一个空后有名词dress，因此第一空应该是形容词性物主代词my，排除A选项、B选项和D选项。因此选C。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训练题（三）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3816985"/>
            <a:ext cx="9150350" cy="3041015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49657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11.Jess ______ school five years ago and he ______ in Kunming for two years.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leaves; stay                          B. leaves; stayed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left; have stayed                  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D. left; has stayed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838029" y="1807738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3996055"/>
            <a:ext cx="8883015" cy="30397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此题考查一般过去时和现在完成时。句意为“杰斯五年前离开了学校，他待在昆明两年了”。这是一个由and连接的并列句，ago表示该简单句为一般过去时，排除A选项和B选项。第二个简单句有for two years，表示一段时间，句子的谓语动词应用现在完成时，即从过去发生的动作一直持续到现在，并对现在造成影响，且第三人称单数作主语，现在完成时的结构为has+过去分词。综上所述，因此选D。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训练题（三）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49657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12.Don’t disturb your brother. He ______ for the dictation competition.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prepares        B. will prepare        C. prepared          D.  is preparing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838029" y="1807738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89730"/>
            <a:ext cx="888301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时态。句意为“不要打扰你的哥哥，他正在准备听写比赛”。根据说话的语境，“哥哥准备比赛”这个动作和“打扰”这个动作在同一时间发生，因此应该用现在进行时。A选项是一般现在时，B选项是一般将来时，C选项是一般过去时，D选项是现在进行时，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训练题（三）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49657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13.Hurry up! The subway is coming. We have ______ time left.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few            B. a few            C.little            D. a little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838029" y="1807738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89730"/>
            <a:ext cx="888301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此题考查形容词辨析。little，a little修饰不可数名词，little表示否定，意为“几乎没有”；a little表示肯定，意为“还有少量的”。few, a few修饰可数名词复数，few表示否定，意为“没几个”；a few表示肯定，意为“有几个”。time是不可数名词，故排除了A选项和B选项。结合句意“赶紧！地铁来了，我们快没有时间了”，只能选little。因此选C。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训练题（三）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49657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14.Don’t forget the day ______ you received a Yunnan University admission notice.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A.when                  B. that               C. at which             D. where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838029" y="1807738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89730"/>
            <a:ext cx="8883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此题考查定语从句。句意为“不要忘记那个你收到云南大学录取通知书的日子”。因先行词the day表示时间，故从句用when引导，因此选A。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训练题（三）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49657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15.We have a ______ rest after each class.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ten minutes     B. ten-minutes      C. ten minutes’     D. ten minute’s 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838029" y="1807738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89730"/>
            <a:ext cx="88830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此题考查数词。句意为“我们每节课之后都有十分钟的休息”。rest是名词，其前需用形容词修饰，因minute是名词，应用名词所有格，所以排除A选项和B选项。数词ten+名词复数，又排除D选项，因此选C。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训练题（三）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49657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16.—Are you going to have a cup of coffee with them?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—If you go, ______.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I also go         B. so do I        C. so I will          D. so will I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838029" y="180773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89730"/>
            <a:ext cx="88830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此题考查倒装句。句意为“——你要和他们一起去喝杯咖啡吗？——如果你去，我就去。”表示赞同上一个句子，用so引导的倒装句。由于上一个句子是If you go，所以倒装句的助动词应用do，因此选B。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训练题（三）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496570" y="1807845"/>
            <a:ext cx="11478895" cy="2489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17.The dress is ______ what I saw in the shop.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same as                               B. the same like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the same that                      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D. the same as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838029" y="1807738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89730"/>
            <a:ext cx="88830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此题考查固定搭配。句意为“这条裙子和我在店里看到的一模一样”。the same as...意为“和……一样”，因此选D。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训练题（三）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49657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18.______ terrible weather we have been having these days!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A.How a           B. What           C.What a          D.How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838029" y="180773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89730"/>
            <a:ext cx="88830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此题考查感叹句。感叹句可用how或what开头，What+a/an+形容词+中心词+（主语+谓语）！How+adj+（主语+谓语）！题干中心词为名词weather，说明要用what开头，weather不可数，不能加a/an。因此选B。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训练题（三）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训练题（一）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6.Jack has two brothers. ______ of them likes ice cream, but he loves it.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Each         B. Neither     C.Any     D. Both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5150" y="1873250"/>
            <a:ext cx="426085" cy="1369060"/>
          </a:xfrm>
          <a:prstGeom prst="rect">
            <a:avLst/>
          </a:prstGeom>
          <a:noFill/>
        </p:spPr>
        <p:txBody>
          <a:bodyPr wrap="none" rtlCol="0">
            <a:no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551045"/>
            <a:ext cx="862520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此题考查代词。分析题干“but he loves it”，but是表示转折的连词，即此句应与前句情况相反，故前句应表达“不喜欢”。A选项Each意为“每个”，B选项Neither意为“两者都不”，C选项Any意为“任何”，D选项Both意为“两者都”。根据题意，应选“两者都不”，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49657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19.The number of students ______ ffty-fve, but a number of them ______ absent.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were; was           B. was; was              C. was; were            D. were; were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838029" y="1807738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89730"/>
            <a:ext cx="8883015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此题考查短语辨析。a number of 表示“许多的”或“大量的”，相当于many，用来修饰可数名词复数，强调数量多；the number of表示“……的数量”，其中心词是“number”，用来修饰可数名词复数，强调的是数量本身。根据句意，the number of students是学生的数量，被当成一个整体，后面的谓语动词是was，a number of them 被当成复数，后面的谓语动词用were。因此选C。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训练题（三）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14985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20.—_____ do you go to the library?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—Three times a week.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How often   B.How long    C. How far          D.How soon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838029" y="1807738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89730"/>
            <a:ext cx="88830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此题考查短语辨析。How often表示“多久一次”，how long表示“多长时间”，how far表示“多远”，how soon表示“多快”或“多久以后”。根据答句“一周三次”，反推出来问句是问多久去一次图书馆。因此选A。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训练题（三）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14985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21.Where is the window ______ glass was broken?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that         B. which          C. what           D. whose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838029" y="1807738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89730"/>
            <a:ext cx="88830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此题考查定语从句。句意为“玻璃被打坏的窗子在哪里？”。该句子是一个复合句，主句是Where is the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window，从句是“_____ glass was broken”，从句中只缺定语，因此用whose来引导，翻译作“某某的”。因此选D。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训练题（三）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14985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22.Thanks for your invitation, but I’m so sorry I can’t go. I need to ______ my baby at home.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take off     B.take away      C. take out of          D. take care of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838029" y="1807738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89730"/>
            <a:ext cx="888301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此题考查短语辨析。A选项take off意为“起飞；脱掉；离开”；B选项take away意为“拿走”；C选项take out of意为“除去”；D选项take care of意为“照顾”。结合句意“谢谢你的邀请，但是我不能去。我需要留在家照顾我的孩子。”可知，这里应用take care of，因此选D。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训练题（三）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23.______ she was sick, ______ she came to work.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A.Although; but      B.Although; /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/; and                   D. and; /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838029" y="180773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89730"/>
            <a:ext cx="8883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此题考查让步状语从句。句意为“尽管她生病了，她也来上班”。主句不缺成分，不需要引导词；从句缺少引导词although。因此选B。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训练题（三）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24.The reason ______ he was absent from the meeting was ______ his car broke down on the way.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that; because     B. why; for     C. that; why       D. why; that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838029" y="1807738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89730"/>
            <a:ext cx="88830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定语从句和表语从句。分析题干：先行词reason表示原因，其后的定语从句需由why引导，所以排除A选项和C选项；第二空前was是系动词，其后是表语从句，从句不缺成分，故引导词为that。综上所述，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训练题（三）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489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25.—I don’t know if his uncle ______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—I think he ______ if he is free.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will come; comes        B. will come; will come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comes; comes             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D. comes; will come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838029" y="180773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89730"/>
            <a:ext cx="88830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此题考查谓语动词时态。分析题干，第一句的谓语动作尚未发生，时态应为一般将来时；第二句答语中if引导条件状语从句，主从复合句的时态遵循“主将从现”的规则，第二空也应用一般将来时。因此选B。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训练题（三）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训练题（一）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7.______ usually takes him ten minutes to get to the library every day.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This              B. It                 C.That                 D.What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2198263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551045"/>
            <a:ext cx="862520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此题考查固定句型。It takes sb. some time to do sth.表示“做某事花费某人多长时间”。因此选B。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 userDrawn="1">
            <p:custDataLst>
              <p:tags r:id="rId1"/>
            </p:custDataLst>
          </p:nvPr>
        </p:nvSpPr>
        <p:spPr>
          <a:xfrm>
            <a:off x="565150" y="30480"/>
            <a:ext cx="28727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3000" b="1">
                <a:solidFill>
                  <a:schemeClr val="bg1"/>
                </a:solidFill>
                <a:uFillTx/>
              </a:rPr>
              <a:t>三、综合训练</a:t>
            </a:r>
            <a:endParaRPr lang="zh-CN" altLang="en-US" sz="3000" b="1">
              <a:solidFill>
                <a:schemeClr val="bg1"/>
              </a:solidFill>
              <a:uFillTx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4210050" y="683260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训练题（一）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94945" y="1736725"/>
            <a:ext cx="11752580" cy="2489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(        ) 8.—How old are you, Tom?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—I’m ______ years old, and last Sunday was my ______ birthday.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A. eighteenth; eighteenth              B. eighteen; eighteenth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C. eighteen; eighteen                     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D. eighteenth; eighteen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564979" y="173661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174115" y="4373880"/>
            <a:ext cx="9150350" cy="248412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1174115" y="4551045"/>
            <a:ext cx="86252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此题考查数词。eighteen是基数词，eighteenth是序数词。第一个空格处表示年龄，要用基数词；第二个空格处表示第十八个生日，是次序，要用序数词。因此选B。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bldLvl="0" animBg="1"/>
      <p:bldP spid="5" grpId="0"/>
    </p:bld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60.xml><?xml version="1.0" encoding="utf-8"?>
<p:tagLst xmlns:p="http://schemas.openxmlformats.org/presentationml/2006/main">
  <p:tag name="KSO_WM_BEAUTIFY_FLAG" val="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"/>
</p:tagLst>
</file>

<file path=ppt/tags/tag166.xml><?xml version="1.0" encoding="utf-8"?>
<p:tagLst xmlns:p="http://schemas.openxmlformats.org/presentationml/2006/main">
  <p:tag name="KSO_WM_BEAUTIFY_FLAG" val="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"/>
</p:tagLst>
</file>

<file path=ppt/tags/tag176.xml><?xml version="1.0" encoding="utf-8"?>
<p:tagLst xmlns:p="http://schemas.openxmlformats.org/presentationml/2006/main">
  <p:tag name="KSO_WM_BEAUTIFY_FLAG" val=""/>
</p:tagLst>
</file>

<file path=ppt/tags/tag177.xml><?xml version="1.0" encoding="utf-8"?>
<p:tagLst xmlns:p="http://schemas.openxmlformats.org/presentationml/2006/main">
  <p:tag name="KSO_WM_BEAUTIFY_FLAG" val=""/>
</p:tagLst>
</file>

<file path=ppt/tags/tag178.xml><?xml version="1.0" encoding="utf-8"?>
<p:tagLst xmlns:p="http://schemas.openxmlformats.org/presentationml/2006/main">
  <p:tag name="KSO_WM_BEAUTIFY_FLAG" val=""/>
</p:tagLst>
</file>

<file path=ppt/tags/tag179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80.xml><?xml version="1.0" encoding="utf-8"?>
<p:tagLst xmlns:p="http://schemas.openxmlformats.org/presentationml/2006/main">
  <p:tag name="KSO_WM_BEAUTIFY_FLAG" val=""/>
</p:tagLst>
</file>

<file path=ppt/tags/tag181.xml><?xml version="1.0" encoding="utf-8"?>
<p:tagLst xmlns:p="http://schemas.openxmlformats.org/presentationml/2006/main">
  <p:tag name="KSO_WM_BEAUTIFY_FLAG" val=""/>
</p:tagLst>
</file>

<file path=ppt/tags/tag182.xml><?xml version="1.0" encoding="utf-8"?>
<p:tagLst xmlns:p="http://schemas.openxmlformats.org/presentationml/2006/main">
  <p:tag name="KSO_WM_BEAUTIFY_FLAG" val=""/>
</p:tagLst>
</file>

<file path=ppt/tags/tag183.xml><?xml version="1.0" encoding="utf-8"?>
<p:tagLst xmlns:p="http://schemas.openxmlformats.org/presentationml/2006/main">
  <p:tag name="KSO_WM_BEAUTIFY_FLAG" val="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"/>
</p:tagLst>
</file>

<file path=ppt/tags/tag188.xml><?xml version="1.0" encoding="utf-8"?>
<p:tagLst xmlns:p="http://schemas.openxmlformats.org/presentationml/2006/main">
  <p:tag name="KSO_WM_BEAUTIFY_FLAG" val=""/>
</p:tagLst>
</file>

<file path=ppt/tags/tag189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190.xml><?xml version="1.0" encoding="utf-8"?>
<p:tagLst xmlns:p="http://schemas.openxmlformats.org/presentationml/2006/main">
  <p:tag name="KSO_WM_BEAUTIFY_FLAG" val=""/>
</p:tagLst>
</file>

<file path=ppt/tags/tag191.xml><?xml version="1.0" encoding="utf-8"?>
<p:tagLst xmlns:p="http://schemas.openxmlformats.org/presentationml/2006/main">
  <p:tag name="KSO_WM_BEAUTIFY_FLAG" val=""/>
</p:tagLst>
</file>

<file path=ppt/tags/tag192.xml><?xml version="1.0" encoding="utf-8"?>
<p:tagLst xmlns:p="http://schemas.openxmlformats.org/presentationml/2006/main">
  <p:tag name="KSO_WM_BEAUTIFY_FLAG" val=""/>
</p:tagLst>
</file>

<file path=ppt/tags/tag193.xml><?xml version="1.0" encoding="utf-8"?>
<p:tagLst xmlns:p="http://schemas.openxmlformats.org/presentationml/2006/main">
  <p:tag name="KSO_WM_BEAUTIFY_FLAG" val=""/>
</p:tagLst>
</file>

<file path=ppt/tags/tag194.xml><?xml version="1.0" encoding="utf-8"?>
<p:tagLst xmlns:p="http://schemas.openxmlformats.org/presentationml/2006/main">
  <p:tag name="KSO_WM_BEAUTIFY_FLAG" val=""/>
</p:tagLst>
</file>

<file path=ppt/tags/tag195.xml><?xml version="1.0" encoding="utf-8"?>
<p:tagLst xmlns:p="http://schemas.openxmlformats.org/presentationml/2006/main">
  <p:tag name="KSO_WM_BEAUTIFY_FLAG" val=""/>
</p:tagLst>
</file>

<file path=ppt/tags/tag196.xml><?xml version="1.0" encoding="utf-8"?>
<p:tagLst xmlns:p="http://schemas.openxmlformats.org/presentationml/2006/main">
  <p:tag name="KSO_WM_BEAUTIFY_FLAG" val=""/>
</p:tagLst>
</file>

<file path=ppt/tags/tag197.xml><?xml version="1.0" encoding="utf-8"?>
<p:tagLst xmlns:p="http://schemas.openxmlformats.org/presentationml/2006/main">
  <p:tag name="KSO_WM_BEAUTIFY_FLAG" val=""/>
</p:tagLst>
</file>

<file path=ppt/tags/tag198.xml><?xml version="1.0" encoding="utf-8"?>
<p:tagLst xmlns:p="http://schemas.openxmlformats.org/presentationml/2006/main">
  <p:tag name="KSO_WM_BEAUTIFY_FLAG" val=""/>
</p:tagLst>
</file>

<file path=ppt/tags/tag19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00.xml><?xml version="1.0" encoding="utf-8"?>
<p:tagLst xmlns:p="http://schemas.openxmlformats.org/presentationml/2006/main">
  <p:tag name="KSO_WM_BEAUTIFY_FLAG" val=""/>
</p:tagLst>
</file>

<file path=ppt/tags/tag201.xml><?xml version="1.0" encoding="utf-8"?>
<p:tagLst xmlns:p="http://schemas.openxmlformats.org/presentationml/2006/main">
  <p:tag name="KSO_WM_BEAUTIFY_FLAG" val=""/>
</p:tagLst>
</file>

<file path=ppt/tags/tag202.xml><?xml version="1.0" encoding="utf-8"?>
<p:tagLst xmlns:p="http://schemas.openxmlformats.org/presentationml/2006/main">
  <p:tag name="KSO_WM_BEAUTIFY_FLAG" val=""/>
</p:tagLst>
</file>

<file path=ppt/tags/tag203.xml><?xml version="1.0" encoding="utf-8"?>
<p:tagLst xmlns:p="http://schemas.openxmlformats.org/presentationml/2006/main">
  <p:tag name="KSO_WM_BEAUTIFY_FLAG" val=""/>
</p:tagLst>
</file>

<file path=ppt/tags/tag204.xml><?xml version="1.0" encoding="utf-8"?>
<p:tagLst xmlns:p="http://schemas.openxmlformats.org/presentationml/2006/main">
  <p:tag name="KSO_WM_BEAUTIFY_FLAG" val=""/>
</p:tagLst>
</file>

<file path=ppt/tags/tag205.xml><?xml version="1.0" encoding="utf-8"?>
<p:tagLst xmlns:p="http://schemas.openxmlformats.org/presentationml/2006/main">
  <p:tag name="KSO_WM_BEAUTIFY_FLAG" val=""/>
</p:tagLst>
</file>

<file path=ppt/tags/tag206.xml><?xml version="1.0" encoding="utf-8"?>
<p:tagLst xmlns:p="http://schemas.openxmlformats.org/presentationml/2006/main">
  <p:tag name="KSO_WM_BEAUTIFY_FLAG" val=""/>
</p:tagLst>
</file>

<file path=ppt/tags/tag207.xml><?xml version="1.0" encoding="utf-8"?>
<p:tagLst xmlns:p="http://schemas.openxmlformats.org/presentationml/2006/main">
  <p:tag name="KSO_WM_BEAUTIFY_FLAG" val=""/>
</p:tagLst>
</file>

<file path=ppt/tags/tag208.xml><?xml version="1.0" encoding="utf-8"?>
<p:tagLst xmlns:p="http://schemas.openxmlformats.org/presentationml/2006/main">
  <p:tag name="KSO_WM_BEAUTIFY_FLAG" val=""/>
</p:tagLst>
</file>

<file path=ppt/tags/tag209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10.xml><?xml version="1.0" encoding="utf-8"?>
<p:tagLst xmlns:p="http://schemas.openxmlformats.org/presentationml/2006/main">
  <p:tag name="KSO_WM_BEAUTIFY_FLAG" val=""/>
</p:tagLst>
</file>

<file path=ppt/tags/tag211.xml><?xml version="1.0" encoding="utf-8"?>
<p:tagLst xmlns:p="http://schemas.openxmlformats.org/presentationml/2006/main">
  <p:tag name="KSO_WM_BEAUTIFY_FLAG" val=""/>
</p:tagLst>
</file>

<file path=ppt/tags/tag212.xml><?xml version="1.0" encoding="utf-8"?>
<p:tagLst xmlns:p="http://schemas.openxmlformats.org/presentationml/2006/main">
  <p:tag name="KSO_WM_BEAUTIFY_FLAG" val=""/>
</p:tagLst>
</file>

<file path=ppt/tags/tag213.xml><?xml version="1.0" encoding="utf-8"?>
<p:tagLst xmlns:p="http://schemas.openxmlformats.org/presentationml/2006/main">
  <p:tag name="KSO_WM_BEAUTIFY_FLAG" val=""/>
</p:tagLst>
</file>

<file path=ppt/tags/tag214.xml><?xml version="1.0" encoding="utf-8"?>
<p:tagLst xmlns:p="http://schemas.openxmlformats.org/presentationml/2006/main">
  <p:tag name="KSO_WM_BEAUTIFY_FLAG" val=""/>
</p:tagLst>
</file>

<file path=ppt/tags/tag215.xml><?xml version="1.0" encoding="utf-8"?>
<p:tagLst xmlns:p="http://schemas.openxmlformats.org/presentationml/2006/main">
  <p:tag name="KSO_WM_BEAUTIFY_FLAG" val=""/>
</p:tagLst>
</file>

<file path=ppt/tags/tag216.xml><?xml version="1.0" encoding="utf-8"?>
<p:tagLst xmlns:p="http://schemas.openxmlformats.org/presentationml/2006/main">
  <p:tag name="KSO_WM_BEAUTIFY_FLAG" val=""/>
</p:tagLst>
</file>

<file path=ppt/tags/tag217.xml><?xml version="1.0" encoding="utf-8"?>
<p:tagLst xmlns:p="http://schemas.openxmlformats.org/presentationml/2006/main">
  <p:tag name="KSO_WM_BEAUTIFY_FLAG" val=""/>
</p:tagLst>
</file>

<file path=ppt/tags/tag218.xml><?xml version="1.0" encoding="utf-8"?>
<p:tagLst xmlns:p="http://schemas.openxmlformats.org/presentationml/2006/main">
  <p:tag name="KSO_WM_BEAUTIFY_FLAG" val=""/>
</p:tagLst>
</file>

<file path=ppt/tags/tag219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20.xml><?xml version="1.0" encoding="utf-8"?>
<p:tagLst xmlns:p="http://schemas.openxmlformats.org/presentationml/2006/main">
  <p:tag name="KSO_WM_BEAUTIFY_FLAG" val=""/>
</p:tagLst>
</file>

<file path=ppt/tags/tag221.xml><?xml version="1.0" encoding="utf-8"?>
<p:tagLst xmlns:p="http://schemas.openxmlformats.org/presentationml/2006/main">
  <p:tag name="KSO_WM_BEAUTIFY_FLAG" val=""/>
</p:tagLst>
</file>

<file path=ppt/tags/tag222.xml><?xml version="1.0" encoding="utf-8"?>
<p:tagLst xmlns:p="http://schemas.openxmlformats.org/presentationml/2006/main">
  <p:tag name="KSO_WM_BEAUTIFY_FLAG" val=""/>
</p:tagLst>
</file>

<file path=ppt/tags/tag223.xml><?xml version="1.0" encoding="utf-8"?>
<p:tagLst xmlns:p="http://schemas.openxmlformats.org/presentationml/2006/main">
  <p:tag name="KSO_WM_BEAUTIFY_FLAG" val=""/>
</p:tagLst>
</file>

<file path=ppt/tags/tag224.xml><?xml version="1.0" encoding="utf-8"?>
<p:tagLst xmlns:p="http://schemas.openxmlformats.org/presentationml/2006/main">
  <p:tag name="KSO_WM_BEAUTIFY_FLAG" val=""/>
</p:tagLst>
</file>

<file path=ppt/tags/tag225.xml><?xml version="1.0" encoding="utf-8"?>
<p:tagLst xmlns:p="http://schemas.openxmlformats.org/presentationml/2006/main">
  <p:tag name="KSO_WM_BEAUTIFY_FLAG" val=""/>
</p:tagLst>
</file>

<file path=ppt/tags/tag226.xml><?xml version="1.0" encoding="utf-8"?>
<p:tagLst xmlns:p="http://schemas.openxmlformats.org/presentationml/2006/main">
  <p:tag name="KSO_WM_BEAUTIFY_FLAG" val=""/>
</p:tagLst>
</file>

<file path=ppt/tags/tag227.xml><?xml version="1.0" encoding="utf-8"?>
<p:tagLst xmlns:p="http://schemas.openxmlformats.org/presentationml/2006/main">
  <p:tag name="KSO_WM_BEAUTIFY_FLAG" val=""/>
</p:tagLst>
</file>

<file path=ppt/tags/tag228.xml><?xml version="1.0" encoding="utf-8"?>
<p:tagLst xmlns:p="http://schemas.openxmlformats.org/presentationml/2006/main">
  <p:tag name="KSO_WM_BEAUTIFY_FLAG" val=""/>
</p:tagLst>
</file>

<file path=ppt/tags/tag229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30.xml><?xml version="1.0" encoding="utf-8"?>
<p:tagLst xmlns:p="http://schemas.openxmlformats.org/presentationml/2006/main">
  <p:tag name="KSO_WM_BEAUTIFY_FLAG" val=""/>
</p:tagLst>
</file>

<file path=ppt/tags/tag231.xml><?xml version="1.0" encoding="utf-8"?>
<p:tagLst xmlns:p="http://schemas.openxmlformats.org/presentationml/2006/main">
  <p:tag name="KSO_WM_BEAUTIFY_FLAG" val=""/>
</p:tagLst>
</file>

<file path=ppt/tags/tag232.xml><?xml version="1.0" encoding="utf-8"?>
<p:tagLst xmlns:p="http://schemas.openxmlformats.org/presentationml/2006/main">
  <p:tag name="KSO_WM_BEAUTIFY_FLAG" val=""/>
</p:tagLst>
</file>

<file path=ppt/tags/tag233.xml><?xml version="1.0" encoding="utf-8"?>
<p:tagLst xmlns:p="http://schemas.openxmlformats.org/presentationml/2006/main">
  <p:tag name="KSO_WM_BEAUTIFY_FLAG" val=""/>
</p:tagLst>
</file>

<file path=ppt/tags/tag234.xml><?xml version="1.0" encoding="utf-8"?>
<p:tagLst xmlns:p="http://schemas.openxmlformats.org/presentationml/2006/main">
  <p:tag name="KSO_WM_BEAUTIFY_FLAG" val=""/>
</p:tagLst>
</file>

<file path=ppt/tags/tag235.xml><?xml version="1.0" encoding="utf-8"?>
<p:tagLst xmlns:p="http://schemas.openxmlformats.org/presentationml/2006/main">
  <p:tag name="KSO_WM_BEAUTIFY_FLAG" val=""/>
</p:tagLst>
</file>

<file path=ppt/tags/tag236.xml><?xml version="1.0" encoding="utf-8"?>
<p:tagLst xmlns:p="http://schemas.openxmlformats.org/presentationml/2006/main">
  <p:tag name="KSO_WM_BEAUTIFY_FLAG" val=""/>
</p:tagLst>
</file>

<file path=ppt/tags/tag237.xml><?xml version="1.0" encoding="utf-8"?>
<p:tagLst xmlns:p="http://schemas.openxmlformats.org/presentationml/2006/main">
  <p:tag name="KSO_WM_BEAUTIFY_FLAG" val=""/>
</p:tagLst>
</file>

<file path=ppt/tags/tag238.xml><?xml version="1.0" encoding="utf-8"?>
<p:tagLst xmlns:p="http://schemas.openxmlformats.org/presentationml/2006/main">
  <p:tag name="KSO_WM_BEAUTIFY_FLAG" val=""/>
</p:tagLst>
</file>

<file path=ppt/tags/tag239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40.xml><?xml version="1.0" encoding="utf-8"?>
<p:tagLst xmlns:p="http://schemas.openxmlformats.org/presentationml/2006/main">
  <p:tag name="KSO_WM_BEAUTIFY_FLAG" val=""/>
</p:tagLst>
</file>

<file path=ppt/tags/tag241.xml><?xml version="1.0" encoding="utf-8"?>
<p:tagLst xmlns:p="http://schemas.openxmlformats.org/presentationml/2006/main">
  <p:tag name="KSO_WM_BEAUTIFY_FLAG" val=""/>
</p:tagLst>
</file>

<file path=ppt/tags/tag242.xml><?xml version="1.0" encoding="utf-8"?>
<p:tagLst xmlns:p="http://schemas.openxmlformats.org/presentationml/2006/main">
  <p:tag name="KSO_WM_BEAUTIFY_FLAG" val=""/>
</p:tagLst>
</file>

<file path=ppt/tags/tag243.xml><?xml version="1.0" encoding="utf-8"?>
<p:tagLst xmlns:p="http://schemas.openxmlformats.org/presentationml/2006/main">
  <p:tag name="KSO_WM_BEAUTIFY_FLAG" val=""/>
</p:tagLst>
</file>

<file path=ppt/tags/tag244.xml><?xml version="1.0" encoding="utf-8"?>
<p:tagLst xmlns:p="http://schemas.openxmlformats.org/presentationml/2006/main">
  <p:tag name="KSO_WM_BEAUTIFY_FLAG" val=""/>
</p:tagLst>
</file>

<file path=ppt/tags/tag245.xml><?xml version="1.0" encoding="utf-8"?>
<p:tagLst xmlns:p="http://schemas.openxmlformats.org/presentationml/2006/main">
  <p:tag name="KSO_WM_BEAUTIFY_FLAG" val=""/>
</p:tagLst>
</file>

<file path=ppt/tags/tag246.xml><?xml version="1.0" encoding="utf-8"?>
<p:tagLst xmlns:p="http://schemas.openxmlformats.org/presentationml/2006/main">
  <p:tag name="KSO_WM_BEAUTIFY_FLAG" val=""/>
</p:tagLst>
</file>

<file path=ppt/tags/tag247.xml><?xml version="1.0" encoding="utf-8"?>
<p:tagLst xmlns:p="http://schemas.openxmlformats.org/presentationml/2006/main">
  <p:tag name="KSO_WM_BEAUTIFY_FLAG" val=""/>
</p:tagLst>
</file>

<file path=ppt/tags/tag248.xml><?xml version="1.0" encoding="utf-8"?>
<p:tagLst xmlns:p="http://schemas.openxmlformats.org/presentationml/2006/main">
  <p:tag name="KSO_WM_BEAUTIFY_FLAG" val=""/>
</p:tagLst>
</file>

<file path=ppt/tags/tag249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50.xml><?xml version="1.0" encoding="utf-8"?>
<p:tagLst xmlns:p="http://schemas.openxmlformats.org/presentationml/2006/main">
  <p:tag name="KSO_WM_BEAUTIFY_FLAG" val=""/>
</p:tagLst>
</file>

<file path=ppt/tags/tag251.xml><?xml version="1.0" encoding="utf-8"?>
<p:tagLst xmlns:p="http://schemas.openxmlformats.org/presentationml/2006/main">
  <p:tag name="KSO_WM_BEAUTIFY_FLAG" val=""/>
</p:tagLst>
</file>

<file path=ppt/tags/tag252.xml><?xml version="1.0" encoding="utf-8"?>
<p:tagLst xmlns:p="http://schemas.openxmlformats.org/presentationml/2006/main">
  <p:tag name="KSO_WM_BEAUTIFY_FLAG" val=""/>
</p:tagLst>
</file>

<file path=ppt/tags/tag253.xml><?xml version="1.0" encoding="utf-8"?>
<p:tagLst xmlns:p="http://schemas.openxmlformats.org/presentationml/2006/main">
  <p:tag name="KSO_WM_BEAUTIFY_FLAG" val=""/>
</p:tagLst>
</file>

<file path=ppt/tags/tag254.xml><?xml version="1.0" encoding="utf-8"?>
<p:tagLst xmlns:p="http://schemas.openxmlformats.org/presentationml/2006/main">
  <p:tag name="KSO_WM_BEAUTIFY_FLAG" val=""/>
</p:tagLst>
</file>

<file path=ppt/tags/tag255.xml><?xml version="1.0" encoding="utf-8"?>
<p:tagLst xmlns:p="http://schemas.openxmlformats.org/presentationml/2006/main">
  <p:tag name="KSO_WM_BEAUTIFY_FLAG" val=""/>
</p:tagLst>
</file>

<file path=ppt/tags/tag256.xml><?xml version="1.0" encoding="utf-8"?>
<p:tagLst xmlns:p="http://schemas.openxmlformats.org/presentationml/2006/main">
  <p:tag name="KSO_WM_BEAUTIFY_FLAG" val=""/>
</p:tagLst>
</file>

<file path=ppt/tags/tag257.xml><?xml version="1.0" encoding="utf-8"?>
<p:tagLst xmlns:p="http://schemas.openxmlformats.org/presentationml/2006/main">
  <p:tag name="KSO_WM_BEAUTIFY_FLAG" val=""/>
</p:tagLst>
</file>

<file path=ppt/tags/tag258.xml><?xml version="1.0" encoding="utf-8"?>
<p:tagLst xmlns:p="http://schemas.openxmlformats.org/presentationml/2006/main">
  <p:tag name="KSO_WM_BEAUTIFY_FLAG" val=""/>
</p:tagLst>
</file>

<file path=ppt/tags/tag259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60.xml><?xml version="1.0" encoding="utf-8"?>
<p:tagLst xmlns:p="http://schemas.openxmlformats.org/presentationml/2006/main">
  <p:tag name="KSO_WM_BEAUTIFY_FLAG" val=""/>
</p:tagLst>
</file>

<file path=ppt/tags/tag261.xml><?xml version="1.0" encoding="utf-8"?>
<p:tagLst xmlns:p="http://schemas.openxmlformats.org/presentationml/2006/main">
  <p:tag name="KSO_WM_BEAUTIFY_FLAG" val=""/>
</p:tagLst>
</file>

<file path=ppt/tags/tag262.xml><?xml version="1.0" encoding="utf-8"?>
<p:tagLst xmlns:p="http://schemas.openxmlformats.org/presentationml/2006/main">
  <p:tag name="KSO_WM_BEAUTIFY_FLAG" val=""/>
</p:tagLst>
</file>

<file path=ppt/tags/tag263.xml><?xml version="1.0" encoding="utf-8"?>
<p:tagLst xmlns:p="http://schemas.openxmlformats.org/presentationml/2006/main">
  <p:tag name="KSO_WM_BEAUTIFY_FLAG" val=""/>
</p:tagLst>
</file>

<file path=ppt/tags/tag264.xml><?xml version="1.0" encoding="utf-8"?>
<p:tagLst xmlns:p="http://schemas.openxmlformats.org/presentationml/2006/main">
  <p:tag name="KSO_WM_BEAUTIFY_FLAG" val=""/>
</p:tagLst>
</file>

<file path=ppt/tags/tag265.xml><?xml version="1.0" encoding="utf-8"?>
<p:tagLst xmlns:p="http://schemas.openxmlformats.org/presentationml/2006/main">
  <p:tag name="KSO_WM_BEAUTIFY_FLAG" val=""/>
</p:tagLst>
</file>

<file path=ppt/tags/tag266.xml><?xml version="1.0" encoding="utf-8"?>
<p:tagLst xmlns:p="http://schemas.openxmlformats.org/presentationml/2006/main">
  <p:tag name="KSO_WM_BEAUTIFY_FLAG" val=""/>
</p:tagLst>
</file>

<file path=ppt/tags/tag267.xml><?xml version="1.0" encoding="utf-8"?>
<p:tagLst xmlns:p="http://schemas.openxmlformats.org/presentationml/2006/main">
  <p:tag name="KSO_WM_BEAUTIFY_FLAG" val=""/>
</p:tagLst>
</file>

<file path=ppt/tags/tag268.xml><?xml version="1.0" encoding="utf-8"?>
<p:tagLst xmlns:p="http://schemas.openxmlformats.org/presentationml/2006/main">
  <p:tag name="KSO_WM_BEAUTIFY_FLAG" val=""/>
</p:tagLst>
</file>

<file path=ppt/tags/tag269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70.xml><?xml version="1.0" encoding="utf-8"?>
<p:tagLst xmlns:p="http://schemas.openxmlformats.org/presentationml/2006/main">
  <p:tag name="KSO_WM_BEAUTIFY_FLAG" val=""/>
</p:tagLst>
</file>

<file path=ppt/tags/tag271.xml><?xml version="1.0" encoding="utf-8"?>
<p:tagLst xmlns:p="http://schemas.openxmlformats.org/presentationml/2006/main">
  <p:tag name="KSO_WM_BEAUTIFY_FLAG" val=""/>
</p:tagLst>
</file>

<file path=ppt/tags/tag272.xml><?xml version="1.0" encoding="utf-8"?>
<p:tagLst xmlns:p="http://schemas.openxmlformats.org/presentationml/2006/main">
  <p:tag name="KSO_WM_BEAUTIFY_FLAG" val=""/>
</p:tagLst>
</file>

<file path=ppt/tags/tag273.xml><?xml version="1.0" encoding="utf-8"?>
<p:tagLst xmlns:p="http://schemas.openxmlformats.org/presentationml/2006/main">
  <p:tag name="KSO_WM_BEAUTIFY_FLAG" val=""/>
</p:tagLst>
</file>

<file path=ppt/tags/tag274.xml><?xml version="1.0" encoding="utf-8"?>
<p:tagLst xmlns:p="http://schemas.openxmlformats.org/presentationml/2006/main">
  <p:tag name="KSO_WM_BEAUTIFY_FLAG" val=""/>
</p:tagLst>
</file>

<file path=ppt/tags/tag275.xml><?xml version="1.0" encoding="utf-8"?>
<p:tagLst xmlns:p="http://schemas.openxmlformats.org/presentationml/2006/main">
  <p:tag name="KSO_WM_BEAUTIFY_FLAG" val=""/>
</p:tagLst>
</file>

<file path=ppt/tags/tag276.xml><?xml version="1.0" encoding="utf-8"?>
<p:tagLst xmlns:p="http://schemas.openxmlformats.org/presentationml/2006/main">
  <p:tag name="KSO_WM_BEAUTIFY_FLAG" val=""/>
</p:tagLst>
</file>

<file path=ppt/tags/tag277.xml><?xml version="1.0" encoding="utf-8"?>
<p:tagLst xmlns:p="http://schemas.openxmlformats.org/presentationml/2006/main">
  <p:tag name="KSO_WM_BEAUTIFY_FLAG" val=""/>
</p:tagLst>
</file>

<file path=ppt/tags/tag278.xml><?xml version="1.0" encoding="utf-8"?>
<p:tagLst xmlns:p="http://schemas.openxmlformats.org/presentationml/2006/main">
  <p:tag name="KSO_WM_BEAUTIFY_FLAG" val=""/>
</p:tagLst>
</file>

<file path=ppt/tags/tag279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80.xml><?xml version="1.0" encoding="utf-8"?>
<p:tagLst xmlns:p="http://schemas.openxmlformats.org/presentationml/2006/main">
  <p:tag name="KSO_WM_BEAUTIFY_FLAG" val=""/>
</p:tagLst>
</file>

<file path=ppt/tags/tag281.xml><?xml version="1.0" encoding="utf-8"?>
<p:tagLst xmlns:p="http://schemas.openxmlformats.org/presentationml/2006/main">
  <p:tag name="KSO_WM_BEAUTIFY_FLAG" val=""/>
</p:tagLst>
</file>

<file path=ppt/tags/tag282.xml><?xml version="1.0" encoding="utf-8"?>
<p:tagLst xmlns:p="http://schemas.openxmlformats.org/presentationml/2006/main">
  <p:tag name="KSO_WM_BEAUTIFY_FLAG" val=""/>
</p:tagLst>
</file>

<file path=ppt/tags/tag283.xml><?xml version="1.0" encoding="utf-8"?>
<p:tagLst xmlns:p="http://schemas.openxmlformats.org/presentationml/2006/main">
  <p:tag name="KSO_WM_BEAUTIFY_FLAG" val=""/>
</p:tagLst>
</file>

<file path=ppt/tags/tag284.xml><?xml version="1.0" encoding="utf-8"?>
<p:tagLst xmlns:p="http://schemas.openxmlformats.org/presentationml/2006/main">
  <p:tag name="KSO_WM_BEAUTIFY_FLAG" val=""/>
</p:tagLst>
</file>

<file path=ppt/tags/tag285.xml><?xml version="1.0" encoding="utf-8"?>
<p:tagLst xmlns:p="http://schemas.openxmlformats.org/presentationml/2006/main">
  <p:tag name="KSO_WM_BEAUTIFY_FLAG" val=""/>
</p:tagLst>
</file>

<file path=ppt/tags/tag286.xml><?xml version="1.0" encoding="utf-8"?>
<p:tagLst xmlns:p="http://schemas.openxmlformats.org/presentationml/2006/main">
  <p:tag name="KSO_WM_BEAUTIFY_FLAG" val=""/>
</p:tagLst>
</file>

<file path=ppt/tags/tag287.xml><?xml version="1.0" encoding="utf-8"?>
<p:tagLst xmlns:p="http://schemas.openxmlformats.org/presentationml/2006/main">
  <p:tag name="KSO_WM_BEAUTIFY_FLAG" val=""/>
</p:tagLst>
</file>

<file path=ppt/tags/tag288.xml><?xml version="1.0" encoding="utf-8"?>
<p:tagLst xmlns:p="http://schemas.openxmlformats.org/presentationml/2006/main">
  <p:tag name="KSO_WM_BEAUTIFY_FLAG" val=""/>
</p:tagLst>
</file>

<file path=ppt/tags/tag289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290.xml><?xml version="1.0" encoding="utf-8"?>
<p:tagLst xmlns:p="http://schemas.openxmlformats.org/presentationml/2006/main">
  <p:tag name="KSO_WM_BEAUTIFY_FLAG" val=""/>
</p:tagLst>
</file>

<file path=ppt/tags/tag291.xml><?xml version="1.0" encoding="utf-8"?>
<p:tagLst xmlns:p="http://schemas.openxmlformats.org/presentationml/2006/main">
  <p:tag name="KSO_WM_BEAUTIFY_FLAG" val=""/>
</p:tagLst>
</file>

<file path=ppt/tags/tag292.xml><?xml version="1.0" encoding="utf-8"?>
<p:tagLst xmlns:p="http://schemas.openxmlformats.org/presentationml/2006/main">
  <p:tag name="KSO_WM_BEAUTIFY_FLAG" val=""/>
</p:tagLst>
</file>

<file path=ppt/tags/tag293.xml><?xml version="1.0" encoding="utf-8"?>
<p:tagLst xmlns:p="http://schemas.openxmlformats.org/presentationml/2006/main">
  <p:tag name="KSO_WM_BEAUTIFY_FLAG" val=""/>
</p:tagLst>
</file>

<file path=ppt/tags/tag294.xml><?xml version="1.0" encoding="utf-8"?>
<p:tagLst xmlns:p="http://schemas.openxmlformats.org/presentationml/2006/main">
  <p:tag name="KSO_WM_BEAUTIFY_FLAG" val=""/>
</p:tagLst>
</file>

<file path=ppt/tags/tag295.xml><?xml version="1.0" encoding="utf-8"?>
<p:tagLst xmlns:p="http://schemas.openxmlformats.org/presentationml/2006/main">
  <p:tag name="KSO_WM_BEAUTIFY_FLAG" val=""/>
</p:tagLst>
</file>

<file path=ppt/tags/tag296.xml><?xml version="1.0" encoding="utf-8"?>
<p:tagLst xmlns:p="http://schemas.openxmlformats.org/presentationml/2006/main">
  <p:tag name="KSO_WM_BEAUTIFY_FLAG" val=""/>
</p:tagLst>
</file>

<file path=ppt/tags/tag297.xml><?xml version="1.0" encoding="utf-8"?>
<p:tagLst xmlns:p="http://schemas.openxmlformats.org/presentationml/2006/main">
  <p:tag name="KSO_WM_BEAUTIFY_FLAG" val=""/>
</p:tagLst>
</file>

<file path=ppt/tags/tag298.xml><?xml version="1.0" encoding="utf-8"?>
<p:tagLst xmlns:p="http://schemas.openxmlformats.org/presentationml/2006/main">
  <p:tag name="KSO_WM_BEAUTIFY_FLAG" val=""/>
</p:tagLst>
</file>

<file path=ppt/tags/tag29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00.xml><?xml version="1.0" encoding="utf-8"?>
<p:tagLst xmlns:p="http://schemas.openxmlformats.org/presentationml/2006/main">
  <p:tag name="KSO_WM_BEAUTIFY_FLAG" val=""/>
</p:tagLst>
</file>

<file path=ppt/tags/tag301.xml><?xml version="1.0" encoding="utf-8"?>
<p:tagLst xmlns:p="http://schemas.openxmlformats.org/presentationml/2006/main">
  <p:tag name="KSO_WM_BEAUTIFY_FLAG" val=""/>
</p:tagLst>
</file>

<file path=ppt/tags/tag302.xml><?xml version="1.0" encoding="utf-8"?>
<p:tagLst xmlns:p="http://schemas.openxmlformats.org/presentationml/2006/main">
  <p:tag name="KSO_WM_BEAUTIFY_FLAG" val=""/>
</p:tagLst>
</file>

<file path=ppt/tags/tag303.xml><?xml version="1.0" encoding="utf-8"?>
<p:tagLst xmlns:p="http://schemas.openxmlformats.org/presentationml/2006/main">
  <p:tag name="KSO_WM_BEAUTIFY_FLAG" val=""/>
</p:tagLst>
</file>

<file path=ppt/tags/tag304.xml><?xml version="1.0" encoding="utf-8"?>
<p:tagLst xmlns:p="http://schemas.openxmlformats.org/presentationml/2006/main">
  <p:tag name="KSO_WM_BEAUTIFY_FLAG" val=""/>
</p:tagLst>
</file>

<file path=ppt/tags/tag305.xml><?xml version="1.0" encoding="utf-8"?>
<p:tagLst xmlns:p="http://schemas.openxmlformats.org/presentationml/2006/main">
  <p:tag name="KSO_WM_BEAUTIFY_FLAG" val=""/>
</p:tagLst>
</file>

<file path=ppt/tags/tag306.xml><?xml version="1.0" encoding="utf-8"?>
<p:tagLst xmlns:p="http://schemas.openxmlformats.org/presentationml/2006/main">
  <p:tag name="KSO_WM_BEAUTIFY_FLAG" val=""/>
</p:tagLst>
</file>

<file path=ppt/tags/tag307.xml><?xml version="1.0" encoding="utf-8"?>
<p:tagLst xmlns:p="http://schemas.openxmlformats.org/presentationml/2006/main">
  <p:tag name="KSO_WM_BEAUTIFY_FLAG" val=""/>
</p:tagLst>
</file>

<file path=ppt/tags/tag308.xml><?xml version="1.0" encoding="utf-8"?>
<p:tagLst xmlns:p="http://schemas.openxmlformats.org/presentationml/2006/main">
  <p:tag name="KSO_WM_BEAUTIFY_FLAG" val=""/>
</p:tagLst>
</file>

<file path=ppt/tags/tag309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10.xml><?xml version="1.0" encoding="utf-8"?>
<p:tagLst xmlns:p="http://schemas.openxmlformats.org/presentationml/2006/main">
  <p:tag name="KSO_WM_BEAUTIFY_FLAG" val=""/>
</p:tagLst>
</file>

<file path=ppt/tags/tag311.xml><?xml version="1.0" encoding="utf-8"?>
<p:tagLst xmlns:p="http://schemas.openxmlformats.org/presentationml/2006/main">
  <p:tag name="KSO_WM_BEAUTIFY_FLAG" val=""/>
</p:tagLst>
</file>

<file path=ppt/tags/tag312.xml><?xml version="1.0" encoding="utf-8"?>
<p:tagLst xmlns:p="http://schemas.openxmlformats.org/presentationml/2006/main">
  <p:tag name="KSO_WM_BEAUTIFY_FLAG" val=""/>
</p:tagLst>
</file>

<file path=ppt/tags/tag313.xml><?xml version="1.0" encoding="utf-8"?>
<p:tagLst xmlns:p="http://schemas.openxmlformats.org/presentationml/2006/main">
  <p:tag name="KSO_WM_BEAUTIFY_FLAG" val=""/>
</p:tagLst>
</file>

<file path=ppt/tags/tag314.xml><?xml version="1.0" encoding="utf-8"?>
<p:tagLst xmlns:p="http://schemas.openxmlformats.org/presentationml/2006/main">
  <p:tag name="KSO_WM_BEAUTIFY_FLAG" val=""/>
</p:tagLst>
</file>

<file path=ppt/tags/tag315.xml><?xml version="1.0" encoding="utf-8"?>
<p:tagLst xmlns:p="http://schemas.openxmlformats.org/presentationml/2006/main">
  <p:tag name="KSO_WM_BEAUTIFY_FLAG" val=""/>
</p:tagLst>
</file>

<file path=ppt/tags/tag316.xml><?xml version="1.0" encoding="utf-8"?>
<p:tagLst xmlns:p="http://schemas.openxmlformats.org/presentationml/2006/main">
  <p:tag name="KSO_WM_BEAUTIFY_FLAG" val=""/>
</p:tagLst>
</file>

<file path=ppt/tags/tag317.xml><?xml version="1.0" encoding="utf-8"?>
<p:tagLst xmlns:p="http://schemas.openxmlformats.org/presentationml/2006/main">
  <p:tag name="KSO_WM_BEAUTIFY_FLAG" val=""/>
</p:tagLst>
</file>

<file path=ppt/tags/tag318.xml><?xml version="1.0" encoding="utf-8"?>
<p:tagLst xmlns:p="http://schemas.openxmlformats.org/presentationml/2006/main">
  <p:tag name="KSO_WM_BEAUTIFY_FLAG" val=""/>
</p:tagLst>
</file>

<file path=ppt/tags/tag319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20.xml><?xml version="1.0" encoding="utf-8"?>
<p:tagLst xmlns:p="http://schemas.openxmlformats.org/presentationml/2006/main">
  <p:tag name="KSO_WM_BEAUTIFY_FLAG" val=""/>
</p:tagLst>
</file>

<file path=ppt/tags/tag321.xml><?xml version="1.0" encoding="utf-8"?>
<p:tagLst xmlns:p="http://schemas.openxmlformats.org/presentationml/2006/main">
  <p:tag name="KSO_WM_BEAUTIFY_FLAG" val=""/>
</p:tagLst>
</file>

<file path=ppt/tags/tag322.xml><?xml version="1.0" encoding="utf-8"?>
<p:tagLst xmlns:p="http://schemas.openxmlformats.org/presentationml/2006/main">
  <p:tag name="KSO_WM_BEAUTIFY_FLAG" val=""/>
</p:tagLst>
</file>

<file path=ppt/tags/tag323.xml><?xml version="1.0" encoding="utf-8"?>
<p:tagLst xmlns:p="http://schemas.openxmlformats.org/presentationml/2006/main">
  <p:tag name="KSO_WM_BEAUTIFY_FLAG" val=""/>
</p:tagLst>
</file>

<file path=ppt/tags/tag324.xml><?xml version="1.0" encoding="utf-8"?>
<p:tagLst xmlns:p="http://schemas.openxmlformats.org/presentationml/2006/main">
  <p:tag name="KSO_WM_BEAUTIFY_FLAG" val=""/>
</p:tagLst>
</file>

<file path=ppt/tags/tag325.xml><?xml version="1.0" encoding="utf-8"?>
<p:tagLst xmlns:p="http://schemas.openxmlformats.org/presentationml/2006/main">
  <p:tag name="KSO_WM_BEAUTIFY_FLAG" val=""/>
</p:tagLst>
</file>

<file path=ppt/tags/tag326.xml><?xml version="1.0" encoding="utf-8"?>
<p:tagLst xmlns:p="http://schemas.openxmlformats.org/presentationml/2006/main">
  <p:tag name="KSO_WM_BEAUTIFY_FLAG" val=""/>
</p:tagLst>
</file>

<file path=ppt/tags/tag327.xml><?xml version="1.0" encoding="utf-8"?>
<p:tagLst xmlns:p="http://schemas.openxmlformats.org/presentationml/2006/main">
  <p:tag name="KSO_WM_BEAUTIFY_FLAG" val=""/>
</p:tagLst>
</file>

<file path=ppt/tags/tag328.xml><?xml version="1.0" encoding="utf-8"?>
<p:tagLst xmlns:p="http://schemas.openxmlformats.org/presentationml/2006/main">
  <p:tag name="KSO_WM_BEAUTIFY_FLAG" val=""/>
</p:tagLst>
</file>

<file path=ppt/tags/tag329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30.xml><?xml version="1.0" encoding="utf-8"?>
<p:tagLst xmlns:p="http://schemas.openxmlformats.org/presentationml/2006/main">
  <p:tag name="KSO_WM_BEAUTIFY_FLAG" val=""/>
</p:tagLst>
</file>

<file path=ppt/tags/tag331.xml><?xml version="1.0" encoding="utf-8"?>
<p:tagLst xmlns:p="http://schemas.openxmlformats.org/presentationml/2006/main">
  <p:tag name="KSO_WM_BEAUTIFY_FLAG" val=""/>
</p:tagLst>
</file>

<file path=ppt/tags/tag332.xml><?xml version="1.0" encoding="utf-8"?>
<p:tagLst xmlns:p="http://schemas.openxmlformats.org/presentationml/2006/main">
  <p:tag name="KSO_WM_BEAUTIFY_FLAG" val=""/>
</p:tagLst>
</file>

<file path=ppt/tags/tag333.xml><?xml version="1.0" encoding="utf-8"?>
<p:tagLst xmlns:p="http://schemas.openxmlformats.org/presentationml/2006/main">
  <p:tag name="KSO_WM_BEAUTIFY_FLAG" val=""/>
</p:tagLst>
</file>

<file path=ppt/tags/tag334.xml><?xml version="1.0" encoding="utf-8"?>
<p:tagLst xmlns:p="http://schemas.openxmlformats.org/presentationml/2006/main">
  <p:tag name="KSO_WM_BEAUTIFY_FLAG" val=""/>
</p:tagLst>
</file>

<file path=ppt/tags/tag335.xml><?xml version="1.0" encoding="utf-8"?>
<p:tagLst xmlns:p="http://schemas.openxmlformats.org/presentationml/2006/main">
  <p:tag name="KSO_WM_BEAUTIFY_FLAG" val=""/>
</p:tagLst>
</file>

<file path=ppt/tags/tag336.xml><?xml version="1.0" encoding="utf-8"?>
<p:tagLst xmlns:p="http://schemas.openxmlformats.org/presentationml/2006/main">
  <p:tag name="KSO_WM_BEAUTIFY_FLAG" val=""/>
</p:tagLst>
</file>

<file path=ppt/tags/tag337.xml><?xml version="1.0" encoding="utf-8"?>
<p:tagLst xmlns:p="http://schemas.openxmlformats.org/presentationml/2006/main">
  <p:tag name="KSO_WM_BEAUTIFY_FLAG" val=""/>
</p:tagLst>
</file>

<file path=ppt/tags/tag338.xml><?xml version="1.0" encoding="utf-8"?>
<p:tagLst xmlns:p="http://schemas.openxmlformats.org/presentationml/2006/main">
  <p:tag name="KSO_WM_BEAUTIFY_FLAG" val=""/>
</p:tagLst>
</file>

<file path=ppt/tags/tag339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40.xml><?xml version="1.0" encoding="utf-8"?>
<p:tagLst xmlns:p="http://schemas.openxmlformats.org/presentationml/2006/main">
  <p:tag name="KSO_WM_BEAUTIFY_FLAG" val=""/>
</p:tagLst>
</file>

<file path=ppt/tags/tag341.xml><?xml version="1.0" encoding="utf-8"?>
<p:tagLst xmlns:p="http://schemas.openxmlformats.org/presentationml/2006/main">
  <p:tag name="KSO_WM_BEAUTIFY_FLAG" val=""/>
</p:tagLst>
</file>

<file path=ppt/tags/tag342.xml><?xml version="1.0" encoding="utf-8"?>
<p:tagLst xmlns:p="http://schemas.openxmlformats.org/presentationml/2006/main">
  <p:tag name="KSO_WM_BEAUTIFY_FLAG" val=""/>
</p:tagLst>
</file>

<file path=ppt/tags/tag343.xml><?xml version="1.0" encoding="utf-8"?>
<p:tagLst xmlns:p="http://schemas.openxmlformats.org/presentationml/2006/main">
  <p:tag name="KSO_WM_BEAUTIFY_FLAG" val=""/>
</p:tagLst>
</file>

<file path=ppt/tags/tag344.xml><?xml version="1.0" encoding="utf-8"?>
<p:tagLst xmlns:p="http://schemas.openxmlformats.org/presentationml/2006/main">
  <p:tag name="KSO_WM_BEAUTIFY_FLAG" val=""/>
</p:tagLst>
</file>

<file path=ppt/tags/tag345.xml><?xml version="1.0" encoding="utf-8"?>
<p:tagLst xmlns:p="http://schemas.openxmlformats.org/presentationml/2006/main">
  <p:tag name="KSO_WM_BEAUTIFY_FLAG" val=""/>
</p:tagLst>
</file>

<file path=ppt/tags/tag346.xml><?xml version="1.0" encoding="utf-8"?>
<p:tagLst xmlns:p="http://schemas.openxmlformats.org/presentationml/2006/main">
  <p:tag name="KSO_WM_BEAUTIFY_FLAG" val=""/>
</p:tagLst>
</file>

<file path=ppt/tags/tag347.xml><?xml version="1.0" encoding="utf-8"?>
<p:tagLst xmlns:p="http://schemas.openxmlformats.org/presentationml/2006/main">
  <p:tag name="KSO_WM_BEAUTIFY_FLAG" val=""/>
</p:tagLst>
</file>

<file path=ppt/tags/tag348.xml><?xml version="1.0" encoding="utf-8"?>
<p:tagLst xmlns:p="http://schemas.openxmlformats.org/presentationml/2006/main">
  <p:tag name="KSO_WM_BEAUTIFY_FLAG" val=""/>
</p:tagLst>
</file>

<file path=ppt/tags/tag349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50.xml><?xml version="1.0" encoding="utf-8"?>
<p:tagLst xmlns:p="http://schemas.openxmlformats.org/presentationml/2006/main">
  <p:tag name="KSO_WM_BEAUTIFY_FLAG" val=""/>
</p:tagLst>
</file>

<file path=ppt/tags/tag351.xml><?xml version="1.0" encoding="utf-8"?>
<p:tagLst xmlns:p="http://schemas.openxmlformats.org/presentationml/2006/main">
  <p:tag name="KSO_WM_BEAUTIFY_FLAG" val=""/>
</p:tagLst>
</file>

<file path=ppt/tags/tag352.xml><?xml version="1.0" encoding="utf-8"?>
<p:tagLst xmlns:p="http://schemas.openxmlformats.org/presentationml/2006/main">
  <p:tag name="KSO_WM_BEAUTIFY_FLAG" val=""/>
</p:tagLst>
</file>

<file path=ppt/tags/tag353.xml><?xml version="1.0" encoding="utf-8"?>
<p:tagLst xmlns:p="http://schemas.openxmlformats.org/presentationml/2006/main">
  <p:tag name="KSO_WM_BEAUTIFY_FLAG" val=""/>
</p:tagLst>
</file>

<file path=ppt/tags/tag354.xml><?xml version="1.0" encoding="utf-8"?>
<p:tagLst xmlns:p="http://schemas.openxmlformats.org/presentationml/2006/main">
  <p:tag name="KSO_WM_BEAUTIFY_FLAG" val=""/>
</p:tagLst>
</file>

<file path=ppt/tags/tag355.xml><?xml version="1.0" encoding="utf-8"?>
<p:tagLst xmlns:p="http://schemas.openxmlformats.org/presentationml/2006/main">
  <p:tag name="KSO_WM_BEAUTIFY_FLAG" val=""/>
</p:tagLst>
</file>

<file path=ppt/tags/tag356.xml><?xml version="1.0" encoding="utf-8"?>
<p:tagLst xmlns:p="http://schemas.openxmlformats.org/presentationml/2006/main">
  <p:tag name="KSO_WM_BEAUTIFY_FLAG" val=""/>
</p:tagLst>
</file>

<file path=ppt/tags/tag357.xml><?xml version="1.0" encoding="utf-8"?>
<p:tagLst xmlns:p="http://schemas.openxmlformats.org/presentationml/2006/main">
  <p:tag name="KSO_WM_BEAUTIFY_FLAG" val=""/>
</p:tagLst>
</file>

<file path=ppt/tags/tag358.xml><?xml version="1.0" encoding="utf-8"?>
<p:tagLst xmlns:p="http://schemas.openxmlformats.org/presentationml/2006/main">
  <p:tag name="KSO_WM_BEAUTIFY_FLAG" val=""/>
</p:tagLst>
</file>

<file path=ppt/tags/tag359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60.xml><?xml version="1.0" encoding="utf-8"?>
<p:tagLst xmlns:p="http://schemas.openxmlformats.org/presentationml/2006/main">
  <p:tag name="KSO_WM_BEAUTIFY_FLAG" val=""/>
</p:tagLst>
</file>

<file path=ppt/tags/tag361.xml><?xml version="1.0" encoding="utf-8"?>
<p:tagLst xmlns:p="http://schemas.openxmlformats.org/presentationml/2006/main">
  <p:tag name="KSO_WM_BEAUTIFY_FLAG" val=""/>
</p:tagLst>
</file>

<file path=ppt/tags/tag362.xml><?xml version="1.0" encoding="utf-8"?>
<p:tagLst xmlns:p="http://schemas.openxmlformats.org/presentationml/2006/main">
  <p:tag name="KSO_WM_BEAUTIFY_FLAG" val=""/>
</p:tagLst>
</file>

<file path=ppt/tags/tag363.xml><?xml version="1.0" encoding="utf-8"?>
<p:tagLst xmlns:p="http://schemas.openxmlformats.org/presentationml/2006/main">
  <p:tag name="KSO_WM_BEAUTIFY_FLAG" val=""/>
</p:tagLst>
</file>

<file path=ppt/tags/tag364.xml><?xml version="1.0" encoding="utf-8"?>
<p:tagLst xmlns:p="http://schemas.openxmlformats.org/presentationml/2006/main">
  <p:tag name="KSO_WM_BEAUTIFY_FLAG" val=""/>
</p:tagLst>
</file>

<file path=ppt/tags/tag365.xml><?xml version="1.0" encoding="utf-8"?>
<p:tagLst xmlns:p="http://schemas.openxmlformats.org/presentationml/2006/main">
  <p:tag name="KSO_WM_BEAUTIFY_FLAG" val=""/>
</p:tagLst>
</file>

<file path=ppt/tags/tag366.xml><?xml version="1.0" encoding="utf-8"?>
<p:tagLst xmlns:p="http://schemas.openxmlformats.org/presentationml/2006/main">
  <p:tag name="KSO_WM_BEAUTIFY_FLAG" val=""/>
</p:tagLst>
</file>

<file path=ppt/tags/tag367.xml><?xml version="1.0" encoding="utf-8"?>
<p:tagLst xmlns:p="http://schemas.openxmlformats.org/presentationml/2006/main">
  <p:tag name="KSO_WM_BEAUTIFY_FLAG" val=""/>
</p:tagLst>
</file>

<file path=ppt/tags/tag368.xml><?xml version="1.0" encoding="utf-8"?>
<p:tagLst xmlns:p="http://schemas.openxmlformats.org/presentationml/2006/main">
  <p:tag name="KSO_WM_BEAUTIFY_FLAG" val=""/>
</p:tagLst>
</file>

<file path=ppt/tags/tag369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70.xml><?xml version="1.0" encoding="utf-8"?>
<p:tagLst xmlns:p="http://schemas.openxmlformats.org/presentationml/2006/main">
  <p:tag name="KSO_WM_BEAUTIFY_FLAG" val=""/>
</p:tagLst>
</file>

<file path=ppt/tags/tag371.xml><?xml version="1.0" encoding="utf-8"?>
<p:tagLst xmlns:p="http://schemas.openxmlformats.org/presentationml/2006/main">
  <p:tag name="KSO_WM_BEAUTIFY_FLAG" val=""/>
</p:tagLst>
</file>

<file path=ppt/tags/tag372.xml><?xml version="1.0" encoding="utf-8"?>
<p:tagLst xmlns:p="http://schemas.openxmlformats.org/presentationml/2006/main">
  <p:tag name="KSO_WM_BEAUTIFY_FLAG" val=""/>
</p:tagLst>
</file>

<file path=ppt/tags/tag373.xml><?xml version="1.0" encoding="utf-8"?>
<p:tagLst xmlns:p="http://schemas.openxmlformats.org/presentationml/2006/main">
  <p:tag name="KSO_WM_BEAUTIFY_FLAG" val=""/>
</p:tagLst>
</file>

<file path=ppt/tags/tag374.xml><?xml version="1.0" encoding="utf-8"?>
<p:tagLst xmlns:p="http://schemas.openxmlformats.org/presentationml/2006/main">
  <p:tag name="KSO_WM_BEAUTIFY_FLAG" val=""/>
</p:tagLst>
</file>

<file path=ppt/tags/tag375.xml><?xml version="1.0" encoding="utf-8"?>
<p:tagLst xmlns:p="http://schemas.openxmlformats.org/presentationml/2006/main">
  <p:tag name="KSO_WM_BEAUTIFY_FLAG" val=""/>
</p:tagLst>
</file>

<file path=ppt/tags/tag376.xml><?xml version="1.0" encoding="utf-8"?>
<p:tagLst xmlns:p="http://schemas.openxmlformats.org/presentationml/2006/main">
  <p:tag name="KSO_WM_BEAUTIFY_FLAG" val=""/>
</p:tagLst>
</file>

<file path=ppt/tags/tag377.xml><?xml version="1.0" encoding="utf-8"?>
<p:tagLst xmlns:p="http://schemas.openxmlformats.org/presentationml/2006/main">
  <p:tag name="KSO_WM_BEAUTIFY_FLAG" val=""/>
</p:tagLst>
</file>

<file path=ppt/tags/tag378.xml><?xml version="1.0" encoding="utf-8"?>
<p:tagLst xmlns:p="http://schemas.openxmlformats.org/presentationml/2006/main">
  <p:tag name="KSO_WM_BEAUTIFY_FLAG" val=""/>
</p:tagLst>
</file>

<file path=ppt/tags/tag379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80.xml><?xml version="1.0" encoding="utf-8"?>
<p:tagLst xmlns:p="http://schemas.openxmlformats.org/presentationml/2006/main">
  <p:tag name="KSO_WM_BEAUTIFY_FLAG" val=""/>
</p:tagLst>
</file>

<file path=ppt/tags/tag381.xml><?xml version="1.0" encoding="utf-8"?>
<p:tagLst xmlns:p="http://schemas.openxmlformats.org/presentationml/2006/main">
  <p:tag name="KSO_WM_BEAUTIFY_FLAG" val=""/>
</p:tagLst>
</file>

<file path=ppt/tags/tag382.xml><?xml version="1.0" encoding="utf-8"?>
<p:tagLst xmlns:p="http://schemas.openxmlformats.org/presentationml/2006/main">
  <p:tag name="KSO_WM_BEAUTIFY_FLAG" val=""/>
</p:tagLst>
</file>

<file path=ppt/tags/tag383.xml><?xml version="1.0" encoding="utf-8"?>
<p:tagLst xmlns:p="http://schemas.openxmlformats.org/presentationml/2006/main">
  <p:tag name="KSO_WM_BEAUTIFY_FLAG" val=""/>
</p:tagLst>
</file>

<file path=ppt/tags/tag384.xml><?xml version="1.0" encoding="utf-8"?>
<p:tagLst xmlns:p="http://schemas.openxmlformats.org/presentationml/2006/main">
  <p:tag name="KSO_WM_BEAUTIFY_FLAG" val=""/>
</p:tagLst>
</file>

<file path=ppt/tags/tag385.xml><?xml version="1.0" encoding="utf-8"?>
<p:tagLst xmlns:p="http://schemas.openxmlformats.org/presentationml/2006/main">
  <p:tag name="KSO_WM_BEAUTIFY_FLAG" val=""/>
</p:tagLst>
</file>

<file path=ppt/tags/tag386.xml><?xml version="1.0" encoding="utf-8"?>
<p:tagLst xmlns:p="http://schemas.openxmlformats.org/presentationml/2006/main">
  <p:tag name="KSO_WM_BEAUTIFY_FLAG" val=""/>
</p:tagLst>
</file>

<file path=ppt/tags/tag387.xml><?xml version="1.0" encoding="utf-8"?>
<p:tagLst xmlns:p="http://schemas.openxmlformats.org/presentationml/2006/main">
  <p:tag name="KSO_WM_BEAUTIFY_FLAG" val=""/>
</p:tagLst>
</file>

<file path=ppt/tags/tag388.xml><?xml version="1.0" encoding="utf-8"?>
<p:tagLst xmlns:p="http://schemas.openxmlformats.org/presentationml/2006/main">
  <p:tag name="KSO_WM_BEAUTIFY_FLAG" val=""/>
</p:tagLst>
</file>

<file path=ppt/tags/tag389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390.xml><?xml version="1.0" encoding="utf-8"?>
<p:tagLst xmlns:p="http://schemas.openxmlformats.org/presentationml/2006/main">
  <p:tag name="KSO_WM_BEAUTIFY_FLAG" val=""/>
</p:tagLst>
</file>

<file path=ppt/tags/tag391.xml><?xml version="1.0" encoding="utf-8"?>
<p:tagLst xmlns:p="http://schemas.openxmlformats.org/presentationml/2006/main">
  <p:tag name="KSO_WM_BEAUTIFY_FLAG" val=""/>
</p:tagLst>
</file>

<file path=ppt/tags/tag392.xml><?xml version="1.0" encoding="utf-8"?>
<p:tagLst xmlns:p="http://schemas.openxmlformats.org/presentationml/2006/main">
  <p:tag name="KSO_WM_BEAUTIFY_FLAG" val=""/>
</p:tagLst>
</file>

<file path=ppt/tags/tag393.xml><?xml version="1.0" encoding="utf-8"?>
<p:tagLst xmlns:p="http://schemas.openxmlformats.org/presentationml/2006/main">
  <p:tag name="KSO_WM_BEAUTIFY_FLAG" val=""/>
</p:tagLst>
</file>

<file path=ppt/tags/tag394.xml><?xml version="1.0" encoding="utf-8"?>
<p:tagLst xmlns:p="http://schemas.openxmlformats.org/presentationml/2006/main">
  <p:tag name="KSO_WM_BEAUTIFY_FLAG" val=""/>
</p:tagLst>
</file>

<file path=ppt/tags/tag395.xml><?xml version="1.0" encoding="utf-8"?>
<p:tagLst xmlns:p="http://schemas.openxmlformats.org/presentationml/2006/main">
  <p:tag name="KSO_WM_BEAUTIFY_FLAG" val=""/>
</p:tagLst>
</file>

<file path=ppt/tags/tag396.xml><?xml version="1.0" encoding="utf-8"?>
<p:tagLst xmlns:p="http://schemas.openxmlformats.org/presentationml/2006/main">
  <p:tag name="KSO_WM_BEAUTIFY_FLAG" val=""/>
</p:tagLst>
</file>

<file path=ppt/tags/tag397.xml><?xml version="1.0" encoding="utf-8"?>
<p:tagLst xmlns:p="http://schemas.openxmlformats.org/presentationml/2006/main">
  <p:tag name="KSO_WM_BEAUTIFY_FLAG" val=""/>
</p:tagLst>
</file>

<file path=ppt/tags/tag398.xml><?xml version="1.0" encoding="utf-8"?>
<p:tagLst xmlns:p="http://schemas.openxmlformats.org/presentationml/2006/main">
  <p:tag name="KSO_WM_BEAUTIFY_FLAG" val=""/>
</p:tagLst>
</file>

<file path=ppt/tags/tag39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00.xml><?xml version="1.0" encoding="utf-8"?>
<p:tagLst xmlns:p="http://schemas.openxmlformats.org/presentationml/2006/main">
  <p:tag name="KSO_WM_BEAUTIFY_FLAG" val=""/>
</p:tagLst>
</file>

<file path=ppt/tags/tag401.xml><?xml version="1.0" encoding="utf-8"?>
<p:tagLst xmlns:p="http://schemas.openxmlformats.org/presentationml/2006/main">
  <p:tag name="KSO_WM_BEAUTIFY_FLAG" val=""/>
</p:tagLst>
</file>

<file path=ppt/tags/tag402.xml><?xml version="1.0" encoding="utf-8"?>
<p:tagLst xmlns:p="http://schemas.openxmlformats.org/presentationml/2006/main">
  <p:tag name="KSO_WM_BEAUTIFY_FLAG" val=""/>
</p:tagLst>
</file>

<file path=ppt/tags/tag403.xml><?xml version="1.0" encoding="utf-8"?>
<p:tagLst xmlns:p="http://schemas.openxmlformats.org/presentationml/2006/main">
  <p:tag name="KSO_WM_BEAUTIFY_FLAG" val=""/>
</p:tagLst>
</file>

<file path=ppt/tags/tag404.xml><?xml version="1.0" encoding="utf-8"?>
<p:tagLst xmlns:p="http://schemas.openxmlformats.org/presentationml/2006/main">
  <p:tag name="KSO_WM_BEAUTIFY_FLAG" val=""/>
</p:tagLst>
</file>

<file path=ppt/tags/tag405.xml><?xml version="1.0" encoding="utf-8"?>
<p:tagLst xmlns:p="http://schemas.openxmlformats.org/presentationml/2006/main">
  <p:tag name="KSO_WM_BEAUTIFY_FLAG" val=""/>
</p:tagLst>
</file>

<file path=ppt/tags/tag406.xml><?xml version="1.0" encoding="utf-8"?>
<p:tagLst xmlns:p="http://schemas.openxmlformats.org/presentationml/2006/main">
  <p:tag name="KSO_WM_BEAUTIFY_FLAG" val=""/>
</p:tagLst>
</file>

<file path=ppt/tags/tag407.xml><?xml version="1.0" encoding="utf-8"?>
<p:tagLst xmlns:p="http://schemas.openxmlformats.org/presentationml/2006/main">
  <p:tag name="KSO_WM_BEAUTIFY_FLAG" val=""/>
</p:tagLst>
</file>

<file path=ppt/tags/tag408.xml><?xml version="1.0" encoding="utf-8"?>
<p:tagLst xmlns:p="http://schemas.openxmlformats.org/presentationml/2006/main">
  <p:tag name="KSO_WM_BEAUTIFY_FLAG" val=""/>
</p:tagLst>
</file>

<file path=ppt/tags/tag409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10.xml><?xml version="1.0" encoding="utf-8"?>
<p:tagLst xmlns:p="http://schemas.openxmlformats.org/presentationml/2006/main">
  <p:tag name="KSO_WM_BEAUTIFY_FLAG" val=""/>
</p:tagLst>
</file>

<file path=ppt/tags/tag411.xml><?xml version="1.0" encoding="utf-8"?>
<p:tagLst xmlns:p="http://schemas.openxmlformats.org/presentationml/2006/main">
  <p:tag name="KSO_WM_BEAUTIFY_FLAG" val=""/>
</p:tagLst>
</file>

<file path=ppt/tags/tag412.xml><?xml version="1.0" encoding="utf-8"?>
<p:tagLst xmlns:p="http://schemas.openxmlformats.org/presentationml/2006/main">
  <p:tag name="KSO_WM_BEAUTIFY_FLAG" val=""/>
</p:tagLst>
</file>

<file path=ppt/tags/tag413.xml><?xml version="1.0" encoding="utf-8"?>
<p:tagLst xmlns:p="http://schemas.openxmlformats.org/presentationml/2006/main">
  <p:tag name="KSO_WM_BEAUTIFY_FLAG" val=""/>
</p:tagLst>
</file>

<file path=ppt/tags/tag414.xml><?xml version="1.0" encoding="utf-8"?>
<p:tagLst xmlns:p="http://schemas.openxmlformats.org/presentationml/2006/main">
  <p:tag name="KSO_WM_BEAUTIFY_FLAG" val=""/>
</p:tagLst>
</file>

<file path=ppt/tags/tag415.xml><?xml version="1.0" encoding="utf-8"?>
<p:tagLst xmlns:p="http://schemas.openxmlformats.org/presentationml/2006/main">
  <p:tag name="KSO_WM_BEAUTIFY_FLAG" val=""/>
</p:tagLst>
</file>

<file path=ppt/tags/tag416.xml><?xml version="1.0" encoding="utf-8"?>
<p:tagLst xmlns:p="http://schemas.openxmlformats.org/presentationml/2006/main">
  <p:tag name="KSO_WM_BEAUTIFY_FLAG" val=""/>
</p:tagLst>
</file>

<file path=ppt/tags/tag417.xml><?xml version="1.0" encoding="utf-8"?>
<p:tagLst xmlns:p="http://schemas.openxmlformats.org/presentationml/2006/main">
  <p:tag name="KSO_WM_BEAUTIFY_FLAG" val=""/>
</p:tagLst>
</file>

<file path=ppt/tags/tag418.xml><?xml version="1.0" encoding="utf-8"?>
<p:tagLst xmlns:p="http://schemas.openxmlformats.org/presentationml/2006/main">
  <p:tag name="KSO_WM_BEAUTIFY_FLAG" val=""/>
</p:tagLst>
</file>

<file path=ppt/tags/tag419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20.xml><?xml version="1.0" encoding="utf-8"?>
<p:tagLst xmlns:p="http://schemas.openxmlformats.org/presentationml/2006/main">
  <p:tag name="KSO_WM_BEAUTIFY_FLAG" val=""/>
</p:tagLst>
</file>

<file path=ppt/tags/tag421.xml><?xml version="1.0" encoding="utf-8"?>
<p:tagLst xmlns:p="http://schemas.openxmlformats.org/presentationml/2006/main">
  <p:tag name="KSO_WM_BEAUTIFY_FLAG" val=""/>
</p:tagLst>
</file>

<file path=ppt/tags/tag422.xml><?xml version="1.0" encoding="utf-8"?>
<p:tagLst xmlns:p="http://schemas.openxmlformats.org/presentationml/2006/main">
  <p:tag name="KSO_WM_BEAUTIFY_FLAG" val=""/>
</p:tagLst>
</file>

<file path=ppt/tags/tag423.xml><?xml version="1.0" encoding="utf-8"?>
<p:tagLst xmlns:p="http://schemas.openxmlformats.org/presentationml/2006/main">
  <p:tag name="KSO_WM_BEAUTIFY_FLAG" val=""/>
</p:tagLst>
</file>

<file path=ppt/tags/tag424.xml><?xml version="1.0" encoding="utf-8"?>
<p:tagLst xmlns:p="http://schemas.openxmlformats.org/presentationml/2006/main">
  <p:tag name="KSO_WM_BEAUTIFY_FLAG" val=""/>
</p:tagLst>
</file>

<file path=ppt/tags/tag425.xml><?xml version="1.0" encoding="utf-8"?>
<p:tagLst xmlns:p="http://schemas.openxmlformats.org/presentationml/2006/main">
  <p:tag name="KSO_WM_BEAUTIFY_FLAG" val=""/>
</p:tagLst>
</file>

<file path=ppt/tags/tag426.xml><?xml version="1.0" encoding="utf-8"?>
<p:tagLst xmlns:p="http://schemas.openxmlformats.org/presentationml/2006/main">
  <p:tag name="KSO_WM_BEAUTIFY_FLAG" val=""/>
</p:tagLst>
</file>

<file path=ppt/tags/tag427.xml><?xml version="1.0" encoding="utf-8"?>
<p:tagLst xmlns:p="http://schemas.openxmlformats.org/presentationml/2006/main">
  <p:tag name="KSO_WM_BEAUTIFY_FLAG" val=""/>
</p:tagLst>
</file>

<file path=ppt/tags/tag428.xml><?xml version="1.0" encoding="utf-8"?>
<p:tagLst xmlns:p="http://schemas.openxmlformats.org/presentationml/2006/main">
  <p:tag name="KSO_WM_BEAUTIFY_FLAG" val=""/>
</p:tagLst>
</file>

<file path=ppt/tags/tag429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30.xml><?xml version="1.0" encoding="utf-8"?>
<p:tagLst xmlns:p="http://schemas.openxmlformats.org/presentationml/2006/main">
  <p:tag name="KSO_WM_BEAUTIFY_FLAG" val=""/>
</p:tagLst>
</file>

<file path=ppt/tags/tag431.xml><?xml version="1.0" encoding="utf-8"?>
<p:tagLst xmlns:p="http://schemas.openxmlformats.org/presentationml/2006/main">
  <p:tag name="KSO_WM_BEAUTIFY_FLAG" val=""/>
</p:tagLst>
</file>

<file path=ppt/tags/tag432.xml><?xml version="1.0" encoding="utf-8"?>
<p:tagLst xmlns:p="http://schemas.openxmlformats.org/presentationml/2006/main">
  <p:tag name="KSO_WM_BEAUTIFY_FLAG" val=""/>
</p:tagLst>
</file>

<file path=ppt/tags/tag433.xml><?xml version="1.0" encoding="utf-8"?>
<p:tagLst xmlns:p="http://schemas.openxmlformats.org/presentationml/2006/main">
  <p:tag name="KSO_WM_BEAUTIFY_FLAG" val=""/>
</p:tagLst>
</file>

<file path=ppt/tags/tag434.xml><?xml version="1.0" encoding="utf-8"?>
<p:tagLst xmlns:p="http://schemas.openxmlformats.org/presentationml/2006/main">
  <p:tag name="KSO_WM_BEAUTIFY_FLAG" val=""/>
</p:tagLst>
</file>

<file path=ppt/tags/tag435.xml><?xml version="1.0" encoding="utf-8"?>
<p:tagLst xmlns:p="http://schemas.openxmlformats.org/presentationml/2006/main">
  <p:tag name="KSO_WM_BEAUTIFY_FLAG" val=""/>
</p:tagLst>
</file>

<file path=ppt/tags/tag436.xml><?xml version="1.0" encoding="utf-8"?>
<p:tagLst xmlns:p="http://schemas.openxmlformats.org/presentationml/2006/main">
  <p:tag name="KSO_WM_BEAUTIFY_FLAG" val=""/>
</p:tagLst>
</file>

<file path=ppt/tags/tag437.xml><?xml version="1.0" encoding="utf-8"?>
<p:tagLst xmlns:p="http://schemas.openxmlformats.org/presentationml/2006/main">
  <p:tag name="KSO_WM_BEAUTIFY_FLAG" val=""/>
</p:tagLst>
</file>

<file path=ppt/tags/tag438.xml><?xml version="1.0" encoding="utf-8"?>
<p:tagLst xmlns:p="http://schemas.openxmlformats.org/presentationml/2006/main">
  <p:tag name="KSO_WM_BEAUTIFY_FLAG" val=""/>
</p:tagLst>
</file>

<file path=ppt/tags/tag439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40.xml><?xml version="1.0" encoding="utf-8"?>
<p:tagLst xmlns:p="http://schemas.openxmlformats.org/presentationml/2006/main">
  <p:tag name="KSO_WM_BEAUTIFY_FLAG" val=""/>
</p:tagLst>
</file>

<file path=ppt/tags/tag441.xml><?xml version="1.0" encoding="utf-8"?>
<p:tagLst xmlns:p="http://schemas.openxmlformats.org/presentationml/2006/main">
  <p:tag name="KSO_WM_BEAUTIFY_FLAG" val=""/>
</p:tagLst>
</file>

<file path=ppt/tags/tag442.xml><?xml version="1.0" encoding="utf-8"?>
<p:tagLst xmlns:p="http://schemas.openxmlformats.org/presentationml/2006/main">
  <p:tag name="KSO_WM_BEAUTIFY_FLAG" val=""/>
</p:tagLst>
</file>

<file path=ppt/tags/tag443.xml><?xml version="1.0" encoding="utf-8"?>
<p:tagLst xmlns:p="http://schemas.openxmlformats.org/presentationml/2006/main">
  <p:tag name="KSO_WM_BEAUTIFY_FLAG" val=""/>
</p:tagLst>
</file>

<file path=ppt/tags/tag444.xml><?xml version="1.0" encoding="utf-8"?>
<p:tagLst xmlns:p="http://schemas.openxmlformats.org/presentationml/2006/main">
  <p:tag name="KSO_WM_BEAUTIFY_FLAG" val=""/>
</p:tagLst>
</file>

<file path=ppt/tags/tag445.xml><?xml version="1.0" encoding="utf-8"?>
<p:tagLst xmlns:p="http://schemas.openxmlformats.org/presentationml/2006/main">
  <p:tag name="KSO_WM_BEAUTIFY_FLAG" val=""/>
</p:tagLst>
</file>

<file path=ppt/tags/tag446.xml><?xml version="1.0" encoding="utf-8"?>
<p:tagLst xmlns:p="http://schemas.openxmlformats.org/presentationml/2006/main">
  <p:tag name="KSO_WM_BEAUTIFY_FLAG" val=""/>
</p:tagLst>
</file>

<file path=ppt/tags/tag447.xml><?xml version="1.0" encoding="utf-8"?>
<p:tagLst xmlns:p="http://schemas.openxmlformats.org/presentationml/2006/main">
  <p:tag name="KSO_WM_BEAUTIFY_FLAG" val=""/>
</p:tagLst>
</file>

<file path=ppt/tags/tag448.xml><?xml version="1.0" encoding="utf-8"?>
<p:tagLst xmlns:p="http://schemas.openxmlformats.org/presentationml/2006/main">
  <p:tag name="KSO_WM_BEAUTIFY_FLAG" val=""/>
</p:tagLst>
</file>

<file path=ppt/tags/tag449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50.xml><?xml version="1.0" encoding="utf-8"?>
<p:tagLst xmlns:p="http://schemas.openxmlformats.org/presentationml/2006/main">
  <p:tag name="KSO_WM_BEAUTIFY_FLAG" val=""/>
</p:tagLst>
</file>

<file path=ppt/tags/tag451.xml><?xml version="1.0" encoding="utf-8"?>
<p:tagLst xmlns:p="http://schemas.openxmlformats.org/presentationml/2006/main">
  <p:tag name="KSO_WM_BEAUTIFY_FLAG" val=""/>
</p:tagLst>
</file>

<file path=ppt/tags/tag452.xml><?xml version="1.0" encoding="utf-8"?>
<p:tagLst xmlns:p="http://schemas.openxmlformats.org/presentationml/2006/main">
  <p:tag name="KSO_WM_BEAUTIFY_FLAG" val=""/>
</p:tagLst>
</file>

<file path=ppt/tags/tag453.xml><?xml version="1.0" encoding="utf-8"?>
<p:tagLst xmlns:p="http://schemas.openxmlformats.org/presentationml/2006/main">
  <p:tag name="KSO_WM_BEAUTIFY_FLAG" val=""/>
</p:tagLst>
</file>

<file path=ppt/tags/tag454.xml><?xml version="1.0" encoding="utf-8"?>
<p:tagLst xmlns:p="http://schemas.openxmlformats.org/presentationml/2006/main">
  <p:tag name="KSO_WM_BEAUTIFY_FLAG" val=""/>
</p:tagLst>
</file>

<file path=ppt/tags/tag455.xml><?xml version="1.0" encoding="utf-8"?>
<p:tagLst xmlns:p="http://schemas.openxmlformats.org/presentationml/2006/main">
  <p:tag name="KSO_WM_BEAUTIFY_FLAG" val=""/>
</p:tagLst>
</file>

<file path=ppt/tags/tag456.xml><?xml version="1.0" encoding="utf-8"?>
<p:tagLst xmlns:p="http://schemas.openxmlformats.org/presentationml/2006/main">
  <p:tag name="commondata" val="eyJoZGlkIjoiOTZhODQ0MzExYTJkODJhZmUzYjhiZjJlMzExMzg5NzMifQ==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19712</Words>
  <Application>WPS 演示</Application>
  <PresentationFormat>宽屏</PresentationFormat>
  <Paragraphs>927</Paragraphs>
  <Slides>76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76</vt:i4>
      </vt:variant>
    </vt:vector>
  </HeadingPairs>
  <TitlesOfParts>
    <vt:vector size="88" baseType="lpstr">
      <vt:lpstr>Arial</vt:lpstr>
      <vt:lpstr>宋体</vt:lpstr>
      <vt:lpstr>Wingdings</vt:lpstr>
      <vt:lpstr>微软雅黑 Light</vt:lpstr>
      <vt:lpstr>黑体</vt:lpstr>
      <vt:lpstr>Times New Roman</vt:lpstr>
      <vt:lpstr>微软雅黑</vt:lpstr>
      <vt:lpstr>Lato Regular</vt:lpstr>
      <vt:lpstr>朗太書体</vt:lpstr>
      <vt:lpstr>Arial Unicode MS</vt:lpstr>
      <vt:lpstr>Calibri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译途一心-Vera审校</cp:lastModifiedBy>
  <cp:revision>42</cp:revision>
  <dcterms:created xsi:type="dcterms:W3CDTF">2023-08-09T12:44:00Z</dcterms:created>
  <dcterms:modified xsi:type="dcterms:W3CDTF">2024-08-30T03:20:43Z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2052-12.1.0.16929</vt:lpwstr>
  </property>
</Properties>
</file>