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2"/>
  </p:notesMasterIdLst>
  <p:handoutMasterIdLst>
    <p:handoutMasterId r:id="rId113"/>
  </p:handoutMasterIdLst>
  <p:sldIdLst>
    <p:sldId id="256" r:id="rId3"/>
    <p:sldId id="259" r:id="rId4"/>
    <p:sldId id="258" r:id="rId5"/>
    <p:sldId id="482" r:id="rId6"/>
    <p:sldId id="283" r:id="rId7"/>
    <p:sldId id="486" r:id="rId8"/>
    <p:sldId id="285" r:id="rId9"/>
    <p:sldId id="286" r:id="rId10"/>
    <p:sldId id="601" r:id="rId11"/>
    <p:sldId id="710" r:id="rId12"/>
    <p:sldId id="493" r:id="rId13"/>
    <p:sldId id="744" r:id="rId14"/>
    <p:sldId id="711" r:id="rId15"/>
    <p:sldId id="712" r:id="rId16"/>
    <p:sldId id="743" r:id="rId17"/>
    <p:sldId id="714" r:id="rId18"/>
    <p:sldId id="715" r:id="rId19"/>
    <p:sldId id="716" r:id="rId20"/>
    <p:sldId id="717" r:id="rId21"/>
    <p:sldId id="718" r:id="rId22"/>
    <p:sldId id="719" r:id="rId23"/>
    <p:sldId id="722" r:id="rId24"/>
    <p:sldId id="741" r:id="rId25"/>
    <p:sldId id="724" r:id="rId26"/>
    <p:sldId id="725" r:id="rId27"/>
    <p:sldId id="726" r:id="rId28"/>
    <p:sldId id="727" r:id="rId29"/>
    <p:sldId id="728" r:id="rId30"/>
    <p:sldId id="729" r:id="rId31"/>
    <p:sldId id="730" r:id="rId32"/>
    <p:sldId id="731" r:id="rId33"/>
    <p:sldId id="622" r:id="rId34"/>
    <p:sldId id="732" r:id="rId35"/>
    <p:sldId id="733" r:id="rId36"/>
    <p:sldId id="734" r:id="rId37"/>
    <p:sldId id="735" r:id="rId38"/>
    <p:sldId id="736" r:id="rId39"/>
    <p:sldId id="737" r:id="rId40"/>
    <p:sldId id="738" r:id="rId41"/>
    <p:sldId id="739" r:id="rId42"/>
    <p:sldId id="740" r:id="rId43"/>
    <p:sldId id="632" r:id="rId44"/>
    <p:sldId id="745" r:id="rId45"/>
    <p:sldId id="746" r:id="rId46"/>
    <p:sldId id="747" r:id="rId47"/>
    <p:sldId id="748" r:id="rId48"/>
    <p:sldId id="749" r:id="rId49"/>
    <p:sldId id="750" r:id="rId50"/>
    <p:sldId id="751" r:id="rId51"/>
    <p:sldId id="752" r:id="rId52"/>
    <p:sldId id="642" r:id="rId53"/>
    <p:sldId id="754" r:id="rId54"/>
    <p:sldId id="755" r:id="rId55"/>
    <p:sldId id="756" r:id="rId56"/>
    <p:sldId id="757" r:id="rId57"/>
    <p:sldId id="758" r:id="rId58"/>
    <p:sldId id="759" r:id="rId59"/>
    <p:sldId id="760" r:id="rId60"/>
    <p:sldId id="761" r:id="rId61"/>
    <p:sldId id="762" r:id="rId62"/>
    <p:sldId id="653" r:id="rId63"/>
    <p:sldId id="763" r:id="rId64"/>
    <p:sldId id="764" r:id="rId65"/>
    <p:sldId id="765" r:id="rId66"/>
    <p:sldId id="766" r:id="rId67"/>
    <p:sldId id="767" r:id="rId68"/>
    <p:sldId id="768" r:id="rId69"/>
    <p:sldId id="769" r:id="rId70"/>
    <p:sldId id="770" r:id="rId71"/>
    <p:sldId id="771" r:id="rId72"/>
    <p:sldId id="662" r:id="rId73"/>
    <p:sldId id="772" r:id="rId74"/>
    <p:sldId id="773" r:id="rId75"/>
    <p:sldId id="774" r:id="rId76"/>
    <p:sldId id="777" r:id="rId77"/>
    <p:sldId id="778" r:id="rId78"/>
    <p:sldId id="779" r:id="rId79"/>
    <p:sldId id="780" r:id="rId80"/>
    <p:sldId id="781" r:id="rId81"/>
    <p:sldId id="672" r:id="rId82"/>
    <p:sldId id="782" r:id="rId83"/>
    <p:sldId id="783" r:id="rId84"/>
    <p:sldId id="784" r:id="rId85"/>
    <p:sldId id="785" r:id="rId86"/>
    <p:sldId id="786" r:id="rId87"/>
    <p:sldId id="787" r:id="rId88"/>
    <p:sldId id="788" r:id="rId89"/>
    <p:sldId id="789" r:id="rId90"/>
    <p:sldId id="790" r:id="rId91"/>
    <p:sldId id="682" r:id="rId92"/>
    <p:sldId id="791" r:id="rId93"/>
    <p:sldId id="792" r:id="rId94"/>
    <p:sldId id="794" r:id="rId95"/>
    <p:sldId id="795" r:id="rId96"/>
    <p:sldId id="796" r:id="rId97"/>
    <p:sldId id="797" r:id="rId98"/>
    <p:sldId id="798" r:id="rId99"/>
    <p:sldId id="799" r:id="rId100"/>
    <p:sldId id="800" r:id="rId101"/>
    <p:sldId id="692" r:id="rId102"/>
    <p:sldId id="843" r:id="rId103"/>
    <p:sldId id="801" r:id="rId104"/>
    <p:sldId id="802" r:id="rId105"/>
    <p:sldId id="803" r:id="rId106"/>
    <p:sldId id="804" r:id="rId107"/>
    <p:sldId id="805" r:id="rId108"/>
    <p:sldId id="806" r:id="rId109"/>
    <p:sldId id="807" r:id="rId110"/>
    <p:sldId id="808" r:id="rId111"/>
  </p:sldIdLst>
  <p:sldSz cx="12192000" cy="6858000"/>
  <p:notesSz cx="6858000" cy="9144000"/>
  <p:custDataLst>
    <p:tags r:id="rId1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CD"/>
    <a:srgbClr val="632F08"/>
    <a:srgbClr val="FFF9E5"/>
    <a:srgbClr val="43A1D8"/>
    <a:srgbClr val="F1F9EC"/>
    <a:srgbClr val="185675"/>
    <a:srgbClr val="FEF1F3"/>
    <a:srgbClr val="F1E5F2"/>
    <a:srgbClr val="5D2E5F"/>
    <a:srgbClr val="743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7.xml"/><Relationship Id="rId98" Type="http://schemas.openxmlformats.org/officeDocument/2006/relationships/slide" Target="slides/slide96.xml"/><Relationship Id="rId97" Type="http://schemas.openxmlformats.org/officeDocument/2006/relationships/slide" Target="slides/slide95.xml"/><Relationship Id="rId96" Type="http://schemas.openxmlformats.org/officeDocument/2006/relationships/slide" Target="slides/slide94.xml"/><Relationship Id="rId95" Type="http://schemas.openxmlformats.org/officeDocument/2006/relationships/slide" Target="slides/slide93.xml"/><Relationship Id="rId94" Type="http://schemas.openxmlformats.org/officeDocument/2006/relationships/slide" Target="slides/slide92.xml"/><Relationship Id="rId93" Type="http://schemas.openxmlformats.org/officeDocument/2006/relationships/slide" Target="slides/slide91.xml"/><Relationship Id="rId92" Type="http://schemas.openxmlformats.org/officeDocument/2006/relationships/slide" Target="slides/slide90.xml"/><Relationship Id="rId91" Type="http://schemas.openxmlformats.org/officeDocument/2006/relationships/slide" Target="slides/slide89.xml"/><Relationship Id="rId90" Type="http://schemas.openxmlformats.org/officeDocument/2006/relationships/slide" Target="slides/slide88.xml"/><Relationship Id="rId9" Type="http://schemas.openxmlformats.org/officeDocument/2006/relationships/slide" Target="slides/slide7.xml"/><Relationship Id="rId89" Type="http://schemas.openxmlformats.org/officeDocument/2006/relationships/slide" Target="slides/slide87.xml"/><Relationship Id="rId88" Type="http://schemas.openxmlformats.org/officeDocument/2006/relationships/slide" Target="slides/slide86.xml"/><Relationship Id="rId87" Type="http://schemas.openxmlformats.org/officeDocument/2006/relationships/slide" Target="slides/slide85.xml"/><Relationship Id="rId86" Type="http://schemas.openxmlformats.org/officeDocument/2006/relationships/slide" Target="slides/slide84.xml"/><Relationship Id="rId85" Type="http://schemas.openxmlformats.org/officeDocument/2006/relationships/slide" Target="slides/slide83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7" Type="http://schemas.openxmlformats.org/officeDocument/2006/relationships/tags" Target="tags/tag579.xml"/><Relationship Id="rId116" Type="http://schemas.openxmlformats.org/officeDocument/2006/relationships/tableStyles" Target="tableStyles.xml"/><Relationship Id="rId115" Type="http://schemas.openxmlformats.org/officeDocument/2006/relationships/viewProps" Target="viewProps.xml"/><Relationship Id="rId114" Type="http://schemas.openxmlformats.org/officeDocument/2006/relationships/presProps" Target="presProps.xml"/><Relationship Id="rId113" Type="http://schemas.openxmlformats.org/officeDocument/2006/relationships/handoutMaster" Target="handoutMasters/handoutMaster1.xml"/><Relationship Id="rId112" Type="http://schemas.openxmlformats.org/officeDocument/2006/relationships/notesMaster" Target="notesMasters/notesMaster1.xml"/><Relationship Id="rId111" Type="http://schemas.openxmlformats.org/officeDocument/2006/relationships/slide" Target="slides/slide109.xml"/><Relationship Id="rId110" Type="http://schemas.openxmlformats.org/officeDocument/2006/relationships/slide" Target="slides/slide108.xml"/><Relationship Id="rId11" Type="http://schemas.openxmlformats.org/officeDocument/2006/relationships/slide" Target="slides/slide9.xml"/><Relationship Id="rId109" Type="http://schemas.openxmlformats.org/officeDocument/2006/relationships/slide" Target="slides/slide107.xml"/><Relationship Id="rId108" Type="http://schemas.openxmlformats.org/officeDocument/2006/relationships/slide" Target="slides/slide106.xml"/><Relationship Id="rId107" Type="http://schemas.openxmlformats.org/officeDocument/2006/relationships/slide" Target="slides/slide105.xml"/><Relationship Id="rId106" Type="http://schemas.openxmlformats.org/officeDocument/2006/relationships/slide" Target="slides/slide104.xml"/><Relationship Id="rId105" Type="http://schemas.openxmlformats.org/officeDocument/2006/relationships/slide" Target="slides/slide103.xml"/><Relationship Id="rId104" Type="http://schemas.openxmlformats.org/officeDocument/2006/relationships/slide" Target="slides/slide102.xml"/><Relationship Id="rId103" Type="http://schemas.openxmlformats.org/officeDocument/2006/relationships/slide" Target="slides/slide101.xml"/><Relationship Id="rId102" Type="http://schemas.openxmlformats.org/officeDocument/2006/relationships/slide" Target="slides/slide100.xml"/><Relationship Id="rId101" Type="http://schemas.openxmlformats.org/officeDocument/2006/relationships/slide" Target="slides/slide99.xml"/><Relationship Id="rId100" Type="http://schemas.openxmlformats.org/officeDocument/2006/relationships/slide" Target="slides/slide98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slide" Target="../slides/slide3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slide" Target="../slides/slide11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12.xml"/><Relationship Id="rId5" Type="http://schemas.openxmlformats.org/officeDocument/2006/relationships/slide" Target="../slides/slide3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16.xml"/><Relationship Id="rId5" Type="http://schemas.openxmlformats.org/officeDocument/2006/relationships/slide" Target="../slides/slide11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464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 userDrawn="1">
            <p:custDataLst>
              <p:tags r:id="rId3"/>
            </p:custDataLst>
          </p:nvPr>
        </p:nvSpPr>
        <p:spPr>
          <a:xfrm rot="5400000">
            <a:off x="11057890" y="106680"/>
            <a:ext cx="1038860" cy="828675"/>
          </a:xfrm>
          <a:prstGeom prst="homePlate">
            <a:avLst/>
          </a:prstGeom>
          <a:solidFill>
            <a:srgbClr val="632F0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600" b="1">
              <a:solidFill>
                <a:schemeClr val="tx1"/>
              </a:solidFill>
            </a:endParaRPr>
          </a:p>
        </p:txBody>
      </p:sp>
      <p:sp>
        <p:nvSpPr>
          <p:cNvPr id="18" name="TextBox 15"/>
          <p:cNvSpPr txBox="1"/>
          <p:nvPr userDrawn="1">
            <p:custDataLst>
              <p:tags r:id="rId4"/>
            </p:custDataLst>
          </p:nvPr>
        </p:nvSpPr>
        <p:spPr>
          <a:xfrm>
            <a:off x="11096861" y="186135"/>
            <a:ext cx="8952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fld id="{2EEF1883-7A0E-4F66-9932-E581691AD397}" type="slidenum">
              <a:rPr lang="zh-CN" altLang="en-US" sz="2400" b="0" smtClean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</a:fld>
            <a:r>
              <a:rPr lang="zh-CN" altLang="en-US" sz="1800" b="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 </a:t>
            </a:r>
            <a:endParaRPr lang="zh-CN" altLang="en-US" sz="1800" b="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5" name="圆角矩形 4">
            <a:hlinkClick r:id="rId5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1301730" y="6391275"/>
            <a:ext cx="890270" cy="4095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Home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464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 userDrawn="1">
            <p:custDataLst>
              <p:tags r:id="rId3"/>
            </p:custDataLst>
          </p:nvPr>
        </p:nvSpPr>
        <p:spPr>
          <a:xfrm rot="5400000">
            <a:off x="11057890" y="106680"/>
            <a:ext cx="1038860" cy="828675"/>
          </a:xfrm>
          <a:prstGeom prst="homePlate">
            <a:avLst/>
          </a:prstGeom>
          <a:solidFill>
            <a:srgbClr val="632F0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600" b="1">
              <a:solidFill>
                <a:schemeClr val="tx1"/>
              </a:solidFill>
            </a:endParaRPr>
          </a:p>
        </p:txBody>
      </p:sp>
      <p:sp>
        <p:nvSpPr>
          <p:cNvPr id="18" name="TextBox 15"/>
          <p:cNvSpPr txBox="1"/>
          <p:nvPr userDrawn="1">
            <p:custDataLst>
              <p:tags r:id="rId4"/>
            </p:custDataLst>
          </p:nvPr>
        </p:nvSpPr>
        <p:spPr>
          <a:xfrm>
            <a:off x="11096861" y="186135"/>
            <a:ext cx="8952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fld id="{2EEF1883-7A0E-4F66-9932-E581691AD397}" type="slidenum">
              <a:rPr lang="zh-CN" altLang="en-US" sz="2400" b="0" smtClean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</a:fld>
            <a:r>
              <a:rPr lang="zh-CN" altLang="en-US" sz="1800" b="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 </a:t>
            </a:r>
            <a:endParaRPr lang="zh-CN" altLang="en-US" sz="1800" b="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6" name="圆角矩形 5">
            <a:hlinkClick r:id="rId5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1301730" y="6391275"/>
            <a:ext cx="890270" cy="4095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Home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34734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 userDrawn="1">
            <p:custDataLst>
              <p:tags r:id="rId3"/>
            </p:custDataLst>
          </p:nvPr>
        </p:nvSpPr>
        <p:spPr>
          <a:xfrm rot="5400000">
            <a:off x="11359515" y="28575"/>
            <a:ext cx="659765" cy="608330"/>
          </a:xfrm>
          <a:prstGeom prst="homePlate">
            <a:avLst/>
          </a:prstGeom>
          <a:solidFill>
            <a:srgbClr val="632F0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600" b="1">
              <a:solidFill>
                <a:schemeClr val="tx1"/>
              </a:solidFill>
            </a:endParaRPr>
          </a:p>
        </p:txBody>
      </p:sp>
      <p:sp>
        <p:nvSpPr>
          <p:cNvPr id="18" name="TextBox 15"/>
          <p:cNvSpPr txBox="1"/>
          <p:nvPr userDrawn="1">
            <p:custDataLst>
              <p:tags r:id="rId4"/>
            </p:custDataLst>
          </p:nvPr>
        </p:nvSpPr>
        <p:spPr>
          <a:xfrm>
            <a:off x="11242276" y="3255"/>
            <a:ext cx="8952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fld id="{2EEF1883-7A0E-4F66-9932-E581691AD397}" type="slidenum">
              <a:rPr lang="zh-CN" altLang="en-US" sz="2400" b="0" smtClean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</a:fld>
            <a:r>
              <a:rPr lang="zh-CN" altLang="en-US" sz="1800" b="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 </a:t>
            </a:r>
            <a:endParaRPr lang="zh-CN" altLang="en-US" sz="1800" b="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0" name="圆角矩形 9">
            <a:hlinkClick r:id="rId5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1301730" y="6391275"/>
            <a:ext cx="890270" cy="4095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Home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34734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 userDrawn="1">
            <p:custDataLst>
              <p:tags r:id="rId3"/>
            </p:custDataLst>
          </p:nvPr>
        </p:nvSpPr>
        <p:spPr>
          <a:xfrm rot="5400000">
            <a:off x="11359515" y="28575"/>
            <a:ext cx="659765" cy="608330"/>
          </a:xfrm>
          <a:prstGeom prst="homePlate">
            <a:avLst/>
          </a:prstGeom>
          <a:solidFill>
            <a:srgbClr val="632F0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600" b="1">
              <a:solidFill>
                <a:schemeClr val="tx1"/>
              </a:solidFill>
            </a:endParaRPr>
          </a:p>
        </p:txBody>
      </p:sp>
      <p:sp>
        <p:nvSpPr>
          <p:cNvPr id="18" name="TextBox 15"/>
          <p:cNvSpPr txBox="1"/>
          <p:nvPr userDrawn="1">
            <p:custDataLst>
              <p:tags r:id="rId4"/>
            </p:custDataLst>
          </p:nvPr>
        </p:nvSpPr>
        <p:spPr>
          <a:xfrm>
            <a:off x="11242276" y="3255"/>
            <a:ext cx="8952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fld id="{2EEF1883-7A0E-4F66-9932-E581691AD397}" type="slidenum">
              <a:rPr lang="zh-CN" altLang="en-US" sz="2400" b="0" smtClean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</a:fld>
            <a:r>
              <a:rPr lang="zh-CN" altLang="en-US" sz="1800" b="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 </a:t>
            </a:r>
            <a:endParaRPr lang="zh-CN" altLang="en-US" sz="1800" b="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0" name="圆角矩形 9">
            <a:hlinkClick r:id="rId5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1301730" y="6391275"/>
            <a:ext cx="890270" cy="4095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Home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10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532.xml"/><Relationship Id="rId4" Type="http://schemas.openxmlformats.org/officeDocument/2006/relationships/tags" Target="../tags/tag531.xml"/><Relationship Id="rId3" Type="http://schemas.openxmlformats.org/officeDocument/2006/relationships/tags" Target="../tags/tag530.xml"/><Relationship Id="rId2" Type="http://schemas.openxmlformats.org/officeDocument/2006/relationships/tags" Target="../tags/tag529.xml"/><Relationship Id="rId1" Type="http://schemas.openxmlformats.org/officeDocument/2006/relationships/tags" Target="../tags/tag528.xml"/></Relationships>
</file>

<file path=ppt/slides/_rels/slide10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537.xml"/><Relationship Id="rId4" Type="http://schemas.openxmlformats.org/officeDocument/2006/relationships/tags" Target="../tags/tag536.xml"/><Relationship Id="rId3" Type="http://schemas.openxmlformats.org/officeDocument/2006/relationships/tags" Target="../tags/tag535.xml"/><Relationship Id="rId2" Type="http://schemas.openxmlformats.org/officeDocument/2006/relationships/tags" Target="../tags/tag534.xml"/><Relationship Id="rId1" Type="http://schemas.openxmlformats.org/officeDocument/2006/relationships/tags" Target="../tags/tag533.xml"/></Relationships>
</file>

<file path=ppt/slides/_rels/slide10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542.xml"/><Relationship Id="rId4" Type="http://schemas.openxmlformats.org/officeDocument/2006/relationships/tags" Target="../tags/tag541.xml"/><Relationship Id="rId3" Type="http://schemas.openxmlformats.org/officeDocument/2006/relationships/tags" Target="../tags/tag540.xml"/><Relationship Id="rId2" Type="http://schemas.openxmlformats.org/officeDocument/2006/relationships/tags" Target="../tags/tag539.xml"/><Relationship Id="rId1" Type="http://schemas.openxmlformats.org/officeDocument/2006/relationships/tags" Target="../tags/tag538.xml"/></Relationships>
</file>

<file path=ppt/slides/_rels/slide10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547.xml"/><Relationship Id="rId4" Type="http://schemas.openxmlformats.org/officeDocument/2006/relationships/tags" Target="../tags/tag546.xml"/><Relationship Id="rId3" Type="http://schemas.openxmlformats.org/officeDocument/2006/relationships/tags" Target="../tags/tag545.xml"/><Relationship Id="rId2" Type="http://schemas.openxmlformats.org/officeDocument/2006/relationships/tags" Target="../tags/tag544.xml"/><Relationship Id="rId1" Type="http://schemas.openxmlformats.org/officeDocument/2006/relationships/tags" Target="../tags/tag543.xml"/></Relationships>
</file>

<file path=ppt/slides/_rels/slide10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552.xml"/><Relationship Id="rId4" Type="http://schemas.openxmlformats.org/officeDocument/2006/relationships/tags" Target="../tags/tag551.xml"/><Relationship Id="rId3" Type="http://schemas.openxmlformats.org/officeDocument/2006/relationships/tags" Target="../tags/tag550.xml"/><Relationship Id="rId2" Type="http://schemas.openxmlformats.org/officeDocument/2006/relationships/tags" Target="../tags/tag549.xml"/><Relationship Id="rId1" Type="http://schemas.openxmlformats.org/officeDocument/2006/relationships/tags" Target="../tags/tag548.xml"/></Relationships>
</file>

<file path=ppt/slides/_rels/slide10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557.xml"/><Relationship Id="rId4" Type="http://schemas.openxmlformats.org/officeDocument/2006/relationships/tags" Target="../tags/tag556.xml"/><Relationship Id="rId3" Type="http://schemas.openxmlformats.org/officeDocument/2006/relationships/tags" Target="../tags/tag555.xml"/><Relationship Id="rId2" Type="http://schemas.openxmlformats.org/officeDocument/2006/relationships/tags" Target="../tags/tag554.xml"/><Relationship Id="rId1" Type="http://schemas.openxmlformats.org/officeDocument/2006/relationships/tags" Target="../tags/tag553.xml"/></Relationships>
</file>

<file path=ppt/slides/_rels/slide10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562.xml"/><Relationship Id="rId4" Type="http://schemas.openxmlformats.org/officeDocument/2006/relationships/tags" Target="../tags/tag561.xml"/><Relationship Id="rId3" Type="http://schemas.openxmlformats.org/officeDocument/2006/relationships/tags" Target="../tags/tag560.xml"/><Relationship Id="rId2" Type="http://schemas.openxmlformats.org/officeDocument/2006/relationships/tags" Target="../tags/tag559.xml"/><Relationship Id="rId1" Type="http://schemas.openxmlformats.org/officeDocument/2006/relationships/tags" Target="../tags/tag558.xml"/></Relationships>
</file>

<file path=ppt/slides/_rels/slide10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567.xml"/><Relationship Id="rId4" Type="http://schemas.openxmlformats.org/officeDocument/2006/relationships/tags" Target="../tags/tag566.xml"/><Relationship Id="rId3" Type="http://schemas.openxmlformats.org/officeDocument/2006/relationships/tags" Target="../tags/tag565.xml"/><Relationship Id="rId2" Type="http://schemas.openxmlformats.org/officeDocument/2006/relationships/tags" Target="../tags/tag564.xml"/><Relationship Id="rId1" Type="http://schemas.openxmlformats.org/officeDocument/2006/relationships/tags" Target="../tags/tag563.xml"/></Relationships>
</file>

<file path=ppt/slides/_rels/slide10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573.xml"/><Relationship Id="rId5" Type="http://schemas.openxmlformats.org/officeDocument/2006/relationships/tags" Target="../tags/tag572.xml"/><Relationship Id="rId4" Type="http://schemas.openxmlformats.org/officeDocument/2006/relationships/tags" Target="../tags/tag571.xml"/><Relationship Id="rId3" Type="http://schemas.openxmlformats.org/officeDocument/2006/relationships/tags" Target="../tags/tag570.xml"/><Relationship Id="rId2" Type="http://schemas.openxmlformats.org/officeDocument/2006/relationships/tags" Target="../tags/tag569.xml"/><Relationship Id="rId1" Type="http://schemas.openxmlformats.org/officeDocument/2006/relationships/tags" Target="../tags/tag568.xml"/></Relationships>
</file>

<file path=ppt/slides/_rels/slide10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578.xml"/><Relationship Id="rId4" Type="http://schemas.openxmlformats.org/officeDocument/2006/relationships/tags" Target="../tags/tag577.xml"/><Relationship Id="rId3" Type="http://schemas.openxmlformats.org/officeDocument/2006/relationships/tags" Target="../tags/tag576.xml"/><Relationship Id="rId2" Type="http://schemas.openxmlformats.org/officeDocument/2006/relationships/tags" Target="../tags/tag575.xml"/><Relationship Id="rId1" Type="http://schemas.openxmlformats.org/officeDocument/2006/relationships/tags" Target="../tags/tag57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slide" Target="slide1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slide" Target="slide3.xml"/><Relationship Id="rId4" Type="http://schemas.openxmlformats.org/officeDocument/2006/relationships/image" Target="../media/image3.png"/><Relationship Id="rId3" Type="http://schemas.openxmlformats.org/officeDocument/2006/relationships/tags" Target="../tags/tag56.xml"/><Relationship Id="rId25" Type="http://schemas.openxmlformats.org/officeDocument/2006/relationships/slideLayout" Target="../slideLayouts/slideLayout1.xml"/><Relationship Id="rId24" Type="http://schemas.openxmlformats.org/officeDocument/2006/relationships/slide" Target="slide100.xml"/><Relationship Id="rId23" Type="http://schemas.openxmlformats.org/officeDocument/2006/relationships/tags" Target="../tags/tag67.xml"/><Relationship Id="rId22" Type="http://schemas.openxmlformats.org/officeDocument/2006/relationships/slide" Target="slide90.xml"/><Relationship Id="rId21" Type="http://schemas.openxmlformats.org/officeDocument/2006/relationships/tags" Target="../tags/tag66.xml"/><Relationship Id="rId20" Type="http://schemas.openxmlformats.org/officeDocument/2006/relationships/slide" Target="slide80.xml"/><Relationship Id="rId2" Type="http://schemas.openxmlformats.org/officeDocument/2006/relationships/tags" Target="../tags/tag55.xml"/><Relationship Id="rId19" Type="http://schemas.openxmlformats.org/officeDocument/2006/relationships/tags" Target="../tags/tag65.xml"/><Relationship Id="rId18" Type="http://schemas.openxmlformats.org/officeDocument/2006/relationships/slide" Target="slide71.xml"/><Relationship Id="rId17" Type="http://schemas.openxmlformats.org/officeDocument/2006/relationships/tags" Target="../tags/tag64.xml"/><Relationship Id="rId16" Type="http://schemas.openxmlformats.org/officeDocument/2006/relationships/tags" Target="../tags/tag63.xml"/><Relationship Id="rId15" Type="http://schemas.openxmlformats.org/officeDocument/2006/relationships/slide" Target="slide51.xml"/><Relationship Id="rId14" Type="http://schemas.openxmlformats.org/officeDocument/2006/relationships/tags" Target="../tags/tag62.xml"/><Relationship Id="rId13" Type="http://schemas.openxmlformats.org/officeDocument/2006/relationships/slide" Target="slide42.xml"/><Relationship Id="rId12" Type="http://schemas.openxmlformats.org/officeDocument/2006/relationships/tags" Target="../tags/tag61.xml"/><Relationship Id="rId11" Type="http://schemas.openxmlformats.org/officeDocument/2006/relationships/slide" Target="slide32.xml"/><Relationship Id="rId10" Type="http://schemas.openxmlformats.org/officeDocument/2006/relationships/tags" Target="../tags/tag60.xml"/><Relationship Id="rId1" Type="http://schemas.openxmlformats.org/officeDocument/2006/relationships/tags" Target="../tags/tag54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image" Target="../media/image2.png"/><Relationship Id="rId6" Type="http://schemas.openxmlformats.org/officeDocument/2006/relationships/slide" Target="slide11.xml"/><Relationship Id="rId5" Type="http://schemas.openxmlformats.org/officeDocument/2006/relationships/tags" Target="../tags/tag24.xml"/><Relationship Id="rId4" Type="http://schemas.openxmlformats.org/officeDocument/2006/relationships/slide" Target="slide6.xml"/><Relationship Id="rId3" Type="http://schemas.openxmlformats.org/officeDocument/2006/relationships/tags" Target="../tags/tag23.xml"/><Relationship Id="rId2" Type="http://schemas.openxmlformats.org/officeDocument/2006/relationships/slide" Target="slide4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tags" Target="../tags/tag22.xml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17.xml"/><Relationship Id="rId4" Type="http://schemas.openxmlformats.org/officeDocument/2006/relationships/tags" Target="../tags/tag216.xml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34.xml"/><Relationship Id="rId5" Type="http://schemas.openxmlformats.org/officeDocument/2006/relationships/slide" Target="slide3.xml"/><Relationship Id="rId4" Type="http://schemas.openxmlformats.org/officeDocument/2006/relationships/image" Target="../media/image3.png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37.xml"/><Relationship Id="rId4" Type="http://schemas.openxmlformats.org/officeDocument/2006/relationships/tags" Target="../tags/tag236.xml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tags" Target="../tags/tag233.xml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tags" Target="../tags/tag238.xml"/></Relationships>
</file>

<file path=ppt/slides/_rels/slide4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/Relationships>
</file>

<file path=ppt/slides/_rels/slide4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52.xml"/><Relationship Id="rId4" Type="http://schemas.openxmlformats.org/officeDocument/2006/relationships/tags" Target="../tags/tag251.xml"/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/Relationships>
</file>

<file path=ppt/slides/_rels/slide4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57.xml"/><Relationship Id="rId4" Type="http://schemas.openxmlformats.org/officeDocument/2006/relationships/tags" Target="../tags/tag256.xml"/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/Relationships>
</file>

<file path=ppt/slides/_rels/slide4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/Relationships>
</file>

<file path=ppt/slides/_rels/slide4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67.xml"/><Relationship Id="rId4" Type="http://schemas.openxmlformats.org/officeDocument/2006/relationships/tags" Target="../tags/tag266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tags" Target="../tags/tag263.xml"/></Relationships>
</file>

<file path=ppt/slides/_rels/slide4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72.xml"/><Relationship Id="rId4" Type="http://schemas.openxmlformats.org/officeDocument/2006/relationships/tags" Target="../tags/tag271.xml"/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/Relationships>
</file>

<file path=ppt/slides/_rels/slide4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" Type="http://schemas.openxmlformats.org/officeDocument/2006/relationships/tags" Target="../tags/tag27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35.xml"/></Relationships>
</file>

<file path=ppt/slides/_rels/slide5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82.xml"/><Relationship Id="rId4" Type="http://schemas.openxmlformats.org/officeDocument/2006/relationships/tags" Target="../tags/tag281.xml"/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/Relationships>
</file>

<file path=ppt/slides/_rels/slide5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87.xml"/><Relationship Id="rId4" Type="http://schemas.openxmlformats.org/officeDocument/2006/relationships/tags" Target="../tags/tag286.xml"/><Relationship Id="rId3" Type="http://schemas.openxmlformats.org/officeDocument/2006/relationships/tags" Target="../tags/tag285.xml"/><Relationship Id="rId2" Type="http://schemas.openxmlformats.org/officeDocument/2006/relationships/tags" Target="../tags/tag284.xml"/><Relationship Id="rId1" Type="http://schemas.openxmlformats.org/officeDocument/2006/relationships/tags" Target="../tags/tag283.xml"/></Relationships>
</file>

<file path=ppt/slides/_rels/slide5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92.xml"/><Relationship Id="rId4" Type="http://schemas.openxmlformats.org/officeDocument/2006/relationships/tags" Target="../tags/tag291.xml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tags" Target="../tags/tag288.xml"/></Relationships>
</file>

<file path=ppt/slides/_rels/slide5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97.xml"/><Relationship Id="rId4" Type="http://schemas.openxmlformats.org/officeDocument/2006/relationships/tags" Target="../tags/tag296.xml"/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/Relationships>
</file>

<file path=ppt/slides/_rels/slide5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02.xml"/><Relationship Id="rId4" Type="http://schemas.openxmlformats.org/officeDocument/2006/relationships/tags" Target="../tags/tag301.xml"/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tags" Target="../tags/tag298.xml"/></Relationships>
</file>

<file path=ppt/slides/_rels/slide5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07.xml"/><Relationship Id="rId4" Type="http://schemas.openxmlformats.org/officeDocument/2006/relationships/tags" Target="../tags/tag306.xml"/><Relationship Id="rId3" Type="http://schemas.openxmlformats.org/officeDocument/2006/relationships/tags" Target="../tags/tag305.xml"/><Relationship Id="rId2" Type="http://schemas.openxmlformats.org/officeDocument/2006/relationships/tags" Target="../tags/tag304.xml"/><Relationship Id="rId1" Type="http://schemas.openxmlformats.org/officeDocument/2006/relationships/tags" Target="../tags/tag303.xml"/></Relationships>
</file>

<file path=ppt/slides/_rels/slide5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12.xml"/><Relationship Id="rId4" Type="http://schemas.openxmlformats.org/officeDocument/2006/relationships/tags" Target="../tags/tag311.xml"/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tags" Target="../tags/tag308.xml"/></Relationships>
</file>

<file path=ppt/slides/_rels/slide5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" Type="http://schemas.openxmlformats.org/officeDocument/2006/relationships/tags" Target="../tags/tag313.xml"/></Relationships>
</file>

<file path=ppt/slides/_rels/slide5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22.xml"/><Relationship Id="rId4" Type="http://schemas.openxmlformats.org/officeDocument/2006/relationships/tags" Target="../tags/tag321.xml"/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s/_rels/slide5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27.xml"/><Relationship Id="rId4" Type="http://schemas.openxmlformats.org/officeDocument/2006/relationships/tags" Target="../tags/tag326.xml"/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39.xml"/><Relationship Id="rId5" Type="http://schemas.openxmlformats.org/officeDocument/2006/relationships/slide" Target="slide3.xml"/><Relationship Id="rId4" Type="http://schemas.openxmlformats.org/officeDocument/2006/relationships/image" Target="../media/image3.png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6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32.xml"/><Relationship Id="rId4" Type="http://schemas.openxmlformats.org/officeDocument/2006/relationships/tags" Target="../tags/tag331.xml"/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" Type="http://schemas.openxmlformats.org/officeDocument/2006/relationships/tags" Target="../tags/tag328.xml"/></Relationships>
</file>

<file path=ppt/slides/_rels/slide6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37.xml"/><Relationship Id="rId4" Type="http://schemas.openxmlformats.org/officeDocument/2006/relationships/tags" Target="../tags/tag336.xml"/><Relationship Id="rId3" Type="http://schemas.openxmlformats.org/officeDocument/2006/relationships/tags" Target="../tags/tag335.xml"/><Relationship Id="rId2" Type="http://schemas.openxmlformats.org/officeDocument/2006/relationships/tags" Target="../tags/tag334.xml"/><Relationship Id="rId1" Type="http://schemas.openxmlformats.org/officeDocument/2006/relationships/tags" Target="../tags/tag333.xml"/></Relationships>
</file>

<file path=ppt/slides/_rels/slide6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42.xml"/><Relationship Id="rId4" Type="http://schemas.openxmlformats.org/officeDocument/2006/relationships/tags" Target="../tags/tag341.xml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" Type="http://schemas.openxmlformats.org/officeDocument/2006/relationships/tags" Target="../tags/tag338.xml"/></Relationships>
</file>

<file path=ppt/slides/_rels/slide6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47.xml"/><Relationship Id="rId4" Type="http://schemas.openxmlformats.org/officeDocument/2006/relationships/tags" Target="../tags/tag346.xml"/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tags" Target="../tags/tag343.xml"/></Relationships>
</file>

<file path=ppt/slides/_rels/slide6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52.xml"/><Relationship Id="rId4" Type="http://schemas.openxmlformats.org/officeDocument/2006/relationships/tags" Target="../tags/tag351.xml"/><Relationship Id="rId3" Type="http://schemas.openxmlformats.org/officeDocument/2006/relationships/tags" Target="../tags/tag350.xml"/><Relationship Id="rId2" Type="http://schemas.openxmlformats.org/officeDocument/2006/relationships/tags" Target="../tags/tag349.xml"/><Relationship Id="rId1" Type="http://schemas.openxmlformats.org/officeDocument/2006/relationships/tags" Target="../tags/tag348.xml"/></Relationships>
</file>

<file path=ppt/slides/_rels/slide6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57.xml"/><Relationship Id="rId4" Type="http://schemas.openxmlformats.org/officeDocument/2006/relationships/tags" Target="../tags/tag356.xml"/><Relationship Id="rId3" Type="http://schemas.openxmlformats.org/officeDocument/2006/relationships/tags" Target="../tags/tag355.xml"/><Relationship Id="rId2" Type="http://schemas.openxmlformats.org/officeDocument/2006/relationships/tags" Target="../tags/tag354.xml"/><Relationship Id="rId1" Type="http://schemas.openxmlformats.org/officeDocument/2006/relationships/tags" Target="../tags/tag353.xml"/></Relationships>
</file>

<file path=ppt/slides/_rels/slide6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62.xml"/><Relationship Id="rId4" Type="http://schemas.openxmlformats.org/officeDocument/2006/relationships/tags" Target="../tags/tag361.xml"/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tags" Target="../tags/tag358.xml"/></Relationships>
</file>

<file path=ppt/slides/_rels/slide6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67.xml"/><Relationship Id="rId4" Type="http://schemas.openxmlformats.org/officeDocument/2006/relationships/tags" Target="../tags/tag366.xml"/><Relationship Id="rId3" Type="http://schemas.openxmlformats.org/officeDocument/2006/relationships/tags" Target="../tags/tag365.xml"/><Relationship Id="rId2" Type="http://schemas.openxmlformats.org/officeDocument/2006/relationships/tags" Target="../tags/tag364.xml"/><Relationship Id="rId1" Type="http://schemas.openxmlformats.org/officeDocument/2006/relationships/tags" Target="../tags/tag363.xml"/></Relationships>
</file>

<file path=ppt/slides/_rels/slide6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72.xml"/><Relationship Id="rId4" Type="http://schemas.openxmlformats.org/officeDocument/2006/relationships/tags" Target="../tags/tag371.xml"/><Relationship Id="rId3" Type="http://schemas.openxmlformats.org/officeDocument/2006/relationships/tags" Target="../tags/tag370.xml"/><Relationship Id="rId2" Type="http://schemas.openxmlformats.org/officeDocument/2006/relationships/tags" Target="../tags/tag369.xml"/><Relationship Id="rId1" Type="http://schemas.openxmlformats.org/officeDocument/2006/relationships/tags" Target="../tags/tag368.xml"/></Relationships>
</file>

<file path=ppt/slides/_rels/slide6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77.xml"/><Relationship Id="rId4" Type="http://schemas.openxmlformats.org/officeDocument/2006/relationships/tags" Target="../tags/tag376.xml"/><Relationship Id="rId3" Type="http://schemas.openxmlformats.org/officeDocument/2006/relationships/tags" Target="../tags/tag375.xml"/><Relationship Id="rId2" Type="http://schemas.openxmlformats.org/officeDocument/2006/relationships/tags" Target="../tags/tag374.xml"/><Relationship Id="rId1" Type="http://schemas.openxmlformats.org/officeDocument/2006/relationships/tags" Target="../tags/tag37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82.xml"/><Relationship Id="rId4" Type="http://schemas.openxmlformats.org/officeDocument/2006/relationships/tags" Target="../tags/tag381.xml"/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" Type="http://schemas.openxmlformats.org/officeDocument/2006/relationships/tags" Target="../tags/tag378.xml"/></Relationships>
</file>

<file path=ppt/slides/_rels/slide7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87.xml"/><Relationship Id="rId4" Type="http://schemas.openxmlformats.org/officeDocument/2006/relationships/tags" Target="../tags/tag386.xml"/><Relationship Id="rId3" Type="http://schemas.openxmlformats.org/officeDocument/2006/relationships/tags" Target="../tags/tag385.xml"/><Relationship Id="rId2" Type="http://schemas.openxmlformats.org/officeDocument/2006/relationships/tags" Target="../tags/tag384.xml"/><Relationship Id="rId1" Type="http://schemas.openxmlformats.org/officeDocument/2006/relationships/tags" Target="../tags/tag383.xml"/></Relationships>
</file>

<file path=ppt/slides/_rels/slide7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92.xml"/><Relationship Id="rId4" Type="http://schemas.openxmlformats.org/officeDocument/2006/relationships/tags" Target="../tags/tag391.xml"/><Relationship Id="rId3" Type="http://schemas.openxmlformats.org/officeDocument/2006/relationships/tags" Target="../tags/tag390.xml"/><Relationship Id="rId2" Type="http://schemas.openxmlformats.org/officeDocument/2006/relationships/tags" Target="../tags/tag389.xml"/><Relationship Id="rId1" Type="http://schemas.openxmlformats.org/officeDocument/2006/relationships/tags" Target="../tags/tag388.xml"/></Relationships>
</file>

<file path=ppt/slides/_rels/slide7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97.xml"/><Relationship Id="rId4" Type="http://schemas.openxmlformats.org/officeDocument/2006/relationships/tags" Target="../tags/tag396.xml"/><Relationship Id="rId3" Type="http://schemas.openxmlformats.org/officeDocument/2006/relationships/tags" Target="../tags/tag395.xml"/><Relationship Id="rId2" Type="http://schemas.openxmlformats.org/officeDocument/2006/relationships/tags" Target="../tags/tag394.xml"/><Relationship Id="rId1" Type="http://schemas.openxmlformats.org/officeDocument/2006/relationships/tags" Target="../tags/tag393.xml"/></Relationships>
</file>

<file path=ppt/slides/_rels/slide7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02.xml"/><Relationship Id="rId4" Type="http://schemas.openxmlformats.org/officeDocument/2006/relationships/tags" Target="../tags/tag401.xml"/><Relationship Id="rId3" Type="http://schemas.openxmlformats.org/officeDocument/2006/relationships/tags" Target="../tags/tag400.xml"/><Relationship Id="rId2" Type="http://schemas.openxmlformats.org/officeDocument/2006/relationships/tags" Target="../tags/tag399.xml"/><Relationship Id="rId1" Type="http://schemas.openxmlformats.org/officeDocument/2006/relationships/tags" Target="../tags/tag398.xml"/></Relationships>
</file>

<file path=ppt/slides/_rels/slide7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07.xml"/><Relationship Id="rId4" Type="http://schemas.openxmlformats.org/officeDocument/2006/relationships/tags" Target="../tags/tag406.xml"/><Relationship Id="rId3" Type="http://schemas.openxmlformats.org/officeDocument/2006/relationships/tags" Target="../tags/tag405.xml"/><Relationship Id="rId2" Type="http://schemas.openxmlformats.org/officeDocument/2006/relationships/tags" Target="../tags/tag404.xml"/><Relationship Id="rId1" Type="http://schemas.openxmlformats.org/officeDocument/2006/relationships/tags" Target="../tags/tag403.xml"/></Relationships>
</file>

<file path=ppt/slides/_rels/slide7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12.xml"/><Relationship Id="rId4" Type="http://schemas.openxmlformats.org/officeDocument/2006/relationships/tags" Target="../tags/tag411.xml"/><Relationship Id="rId3" Type="http://schemas.openxmlformats.org/officeDocument/2006/relationships/tags" Target="../tags/tag410.xml"/><Relationship Id="rId2" Type="http://schemas.openxmlformats.org/officeDocument/2006/relationships/tags" Target="../tags/tag409.xml"/><Relationship Id="rId1" Type="http://schemas.openxmlformats.org/officeDocument/2006/relationships/tags" Target="../tags/tag408.xml"/></Relationships>
</file>

<file path=ppt/slides/_rels/slide7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17.xml"/><Relationship Id="rId4" Type="http://schemas.openxmlformats.org/officeDocument/2006/relationships/tags" Target="../tags/tag416.xml"/><Relationship Id="rId3" Type="http://schemas.openxmlformats.org/officeDocument/2006/relationships/tags" Target="../tags/tag415.xml"/><Relationship Id="rId2" Type="http://schemas.openxmlformats.org/officeDocument/2006/relationships/tags" Target="../tags/tag414.xml"/><Relationship Id="rId1" Type="http://schemas.openxmlformats.org/officeDocument/2006/relationships/tags" Target="../tags/tag413.xml"/></Relationships>
</file>

<file path=ppt/slides/_rels/slide7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22.xml"/><Relationship Id="rId4" Type="http://schemas.openxmlformats.org/officeDocument/2006/relationships/tags" Target="../tags/tag421.xml"/><Relationship Id="rId3" Type="http://schemas.openxmlformats.org/officeDocument/2006/relationships/tags" Target="../tags/tag420.xml"/><Relationship Id="rId2" Type="http://schemas.openxmlformats.org/officeDocument/2006/relationships/tags" Target="../tags/tag419.xml"/><Relationship Id="rId1" Type="http://schemas.openxmlformats.org/officeDocument/2006/relationships/tags" Target="../tags/tag418.xml"/></Relationships>
</file>

<file path=ppt/slides/_rels/slide7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27.xml"/><Relationship Id="rId4" Type="http://schemas.openxmlformats.org/officeDocument/2006/relationships/tags" Target="../tags/tag426.xml"/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" Type="http://schemas.openxmlformats.org/officeDocument/2006/relationships/tags" Target="../tags/tag42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8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32.xml"/><Relationship Id="rId4" Type="http://schemas.openxmlformats.org/officeDocument/2006/relationships/tags" Target="../tags/tag431.xml"/><Relationship Id="rId3" Type="http://schemas.openxmlformats.org/officeDocument/2006/relationships/tags" Target="../tags/tag430.xml"/><Relationship Id="rId2" Type="http://schemas.openxmlformats.org/officeDocument/2006/relationships/tags" Target="../tags/tag429.xml"/><Relationship Id="rId1" Type="http://schemas.openxmlformats.org/officeDocument/2006/relationships/tags" Target="../tags/tag428.xml"/></Relationships>
</file>

<file path=ppt/slides/_rels/slide8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37.xml"/><Relationship Id="rId4" Type="http://schemas.openxmlformats.org/officeDocument/2006/relationships/tags" Target="../tags/tag436.xml"/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" Type="http://schemas.openxmlformats.org/officeDocument/2006/relationships/tags" Target="../tags/tag433.xml"/></Relationships>
</file>

<file path=ppt/slides/_rels/slide8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42.xml"/><Relationship Id="rId4" Type="http://schemas.openxmlformats.org/officeDocument/2006/relationships/tags" Target="../tags/tag441.xml"/><Relationship Id="rId3" Type="http://schemas.openxmlformats.org/officeDocument/2006/relationships/tags" Target="../tags/tag440.xml"/><Relationship Id="rId2" Type="http://schemas.openxmlformats.org/officeDocument/2006/relationships/tags" Target="../tags/tag439.xml"/><Relationship Id="rId1" Type="http://schemas.openxmlformats.org/officeDocument/2006/relationships/tags" Target="../tags/tag438.xml"/></Relationships>
</file>

<file path=ppt/slides/_rels/slide8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47.xml"/><Relationship Id="rId4" Type="http://schemas.openxmlformats.org/officeDocument/2006/relationships/tags" Target="../tags/tag446.xml"/><Relationship Id="rId3" Type="http://schemas.openxmlformats.org/officeDocument/2006/relationships/tags" Target="../tags/tag445.xml"/><Relationship Id="rId2" Type="http://schemas.openxmlformats.org/officeDocument/2006/relationships/tags" Target="../tags/tag444.xml"/><Relationship Id="rId1" Type="http://schemas.openxmlformats.org/officeDocument/2006/relationships/tags" Target="../tags/tag443.xml"/></Relationships>
</file>

<file path=ppt/slides/_rels/slide8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2.xml"/><Relationship Id="rId4" Type="http://schemas.openxmlformats.org/officeDocument/2006/relationships/tags" Target="../tags/tag451.xml"/><Relationship Id="rId3" Type="http://schemas.openxmlformats.org/officeDocument/2006/relationships/tags" Target="../tags/tag450.xml"/><Relationship Id="rId2" Type="http://schemas.openxmlformats.org/officeDocument/2006/relationships/tags" Target="../tags/tag449.xml"/><Relationship Id="rId1" Type="http://schemas.openxmlformats.org/officeDocument/2006/relationships/tags" Target="../tags/tag448.xml"/></Relationships>
</file>

<file path=ppt/slides/_rels/slide8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7.xml"/><Relationship Id="rId4" Type="http://schemas.openxmlformats.org/officeDocument/2006/relationships/tags" Target="../tags/tag456.xml"/><Relationship Id="rId3" Type="http://schemas.openxmlformats.org/officeDocument/2006/relationships/tags" Target="../tags/tag455.xml"/><Relationship Id="rId2" Type="http://schemas.openxmlformats.org/officeDocument/2006/relationships/tags" Target="../tags/tag454.xml"/><Relationship Id="rId1" Type="http://schemas.openxmlformats.org/officeDocument/2006/relationships/tags" Target="../tags/tag453.xml"/></Relationships>
</file>

<file path=ppt/slides/_rels/slide8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2.xml"/><Relationship Id="rId4" Type="http://schemas.openxmlformats.org/officeDocument/2006/relationships/tags" Target="../tags/tag461.xml"/><Relationship Id="rId3" Type="http://schemas.openxmlformats.org/officeDocument/2006/relationships/tags" Target="../tags/tag460.xml"/><Relationship Id="rId2" Type="http://schemas.openxmlformats.org/officeDocument/2006/relationships/tags" Target="../tags/tag459.xml"/><Relationship Id="rId1" Type="http://schemas.openxmlformats.org/officeDocument/2006/relationships/tags" Target="../tags/tag458.xml"/></Relationships>
</file>

<file path=ppt/slides/_rels/slide8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7.xml"/><Relationship Id="rId4" Type="http://schemas.openxmlformats.org/officeDocument/2006/relationships/tags" Target="../tags/tag466.xml"/><Relationship Id="rId3" Type="http://schemas.openxmlformats.org/officeDocument/2006/relationships/tags" Target="../tags/tag465.xml"/><Relationship Id="rId2" Type="http://schemas.openxmlformats.org/officeDocument/2006/relationships/tags" Target="../tags/tag464.xml"/><Relationship Id="rId1" Type="http://schemas.openxmlformats.org/officeDocument/2006/relationships/tags" Target="../tags/tag463.xml"/></Relationships>
</file>

<file path=ppt/slides/_rels/slide8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72.xml"/><Relationship Id="rId4" Type="http://schemas.openxmlformats.org/officeDocument/2006/relationships/tags" Target="../tags/tag471.xml"/><Relationship Id="rId3" Type="http://schemas.openxmlformats.org/officeDocument/2006/relationships/tags" Target="../tags/tag470.xml"/><Relationship Id="rId2" Type="http://schemas.openxmlformats.org/officeDocument/2006/relationships/tags" Target="../tags/tag469.xml"/><Relationship Id="rId1" Type="http://schemas.openxmlformats.org/officeDocument/2006/relationships/tags" Target="../tags/tag468.xml"/></Relationships>
</file>

<file path=ppt/slides/_rels/slide8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77.xml"/><Relationship Id="rId4" Type="http://schemas.openxmlformats.org/officeDocument/2006/relationships/tags" Target="../tags/tag476.xml"/><Relationship Id="rId3" Type="http://schemas.openxmlformats.org/officeDocument/2006/relationships/tags" Target="../tags/tag475.xml"/><Relationship Id="rId2" Type="http://schemas.openxmlformats.org/officeDocument/2006/relationships/tags" Target="../tags/tag474.xml"/><Relationship Id="rId1" Type="http://schemas.openxmlformats.org/officeDocument/2006/relationships/tags" Target="../tags/tag473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9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82.xml"/><Relationship Id="rId4" Type="http://schemas.openxmlformats.org/officeDocument/2006/relationships/tags" Target="../tags/tag481.xml"/><Relationship Id="rId3" Type="http://schemas.openxmlformats.org/officeDocument/2006/relationships/tags" Target="../tags/tag480.xml"/><Relationship Id="rId2" Type="http://schemas.openxmlformats.org/officeDocument/2006/relationships/tags" Target="../tags/tag479.xml"/><Relationship Id="rId1" Type="http://schemas.openxmlformats.org/officeDocument/2006/relationships/tags" Target="../tags/tag478.xml"/></Relationships>
</file>

<file path=ppt/slides/_rels/slide9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87.xml"/><Relationship Id="rId4" Type="http://schemas.openxmlformats.org/officeDocument/2006/relationships/tags" Target="../tags/tag486.xml"/><Relationship Id="rId3" Type="http://schemas.openxmlformats.org/officeDocument/2006/relationships/tags" Target="../tags/tag485.xml"/><Relationship Id="rId2" Type="http://schemas.openxmlformats.org/officeDocument/2006/relationships/tags" Target="../tags/tag484.xml"/><Relationship Id="rId1" Type="http://schemas.openxmlformats.org/officeDocument/2006/relationships/tags" Target="../tags/tag483.xml"/></Relationships>
</file>

<file path=ppt/slides/_rels/slide9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92.xml"/><Relationship Id="rId4" Type="http://schemas.openxmlformats.org/officeDocument/2006/relationships/tags" Target="../tags/tag491.xml"/><Relationship Id="rId3" Type="http://schemas.openxmlformats.org/officeDocument/2006/relationships/tags" Target="../tags/tag490.xml"/><Relationship Id="rId2" Type="http://schemas.openxmlformats.org/officeDocument/2006/relationships/tags" Target="../tags/tag489.xml"/><Relationship Id="rId1" Type="http://schemas.openxmlformats.org/officeDocument/2006/relationships/tags" Target="../tags/tag488.xml"/></Relationships>
</file>

<file path=ppt/slides/_rels/slide9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97.xml"/><Relationship Id="rId4" Type="http://schemas.openxmlformats.org/officeDocument/2006/relationships/tags" Target="../tags/tag496.xml"/><Relationship Id="rId3" Type="http://schemas.openxmlformats.org/officeDocument/2006/relationships/tags" Target="../tags/tag495.xml"/><Relationship Id="rId2" Type="http://schemas.openxmlformats.org/officeDocument/2006/relationships/tags" Target="../tags/tag494.xml"/><Relationship Id="rId1" Type="http://schemas.openxmlformats.org/officeDocument/2006/relationships/tags" Target="../tags/tag493.xml"/></Relationships>
</file>

<file path=ppt/slides/_rels/slide9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502.xml"/><Relationship Id="rId4" Type="http://schemas.openxmlformats.org/officeDocument/2006/relationships/tags" Target="../tags/tag501.xml"/><Relationship Id="rId3" Type="http://schemas.openxmlformats.org/officeDocument/2006/relationships/tags" Target="../tags/tag500.xml"/><Relationship Id="rId2" Type="http://schemas.openxmlformats.org/officeDocument/2006/relationships/tags" Target="../tags/tag499.xml"/><Relationship Id="rId1" Type="http://schemas.openxmlformats.org/officeDocument/2006/relationships/tags" Target="../tags/tag498.xml"/></Relationships>
</file>

<file path=ppt/slides/_rels/slide9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507.xml"/><Relationship Id="rId4" Type="http://schemas.openxmlformats.org/officeDocument/2006/relationships/tags" Target="../tags/tag506.xml"/><Relationship Id="rId3" Type="http://schemas.openxmlformats.org/officeDocument/2006/relationships/tags" Target="../tags/tag505.xml"/><Relationship Id="rId2" Type="http://schemas.openxmlformats.org/officeDocument/2006/relationships/tags" Target="../tags/tag504.xml"/><Relationship Id="rId1" Type="http://schemas.openxmlformats.org/officeDocument/2006/relationships/tags" Target="../tags/tag503.xml"/></Relationships>
</file>

<file path=ppt/slides/_rels/slide9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512.xml"/><Relationship Id="rId4" Type="http://schemas.openxmlformats.org/officeDocument/2006/relationships/tags" Target="../tags/tag511.xml"/><Relationship Id="rId3" Type="http://schemas.openxmlformats.org/officeDocument/2006/relationships/tags" Target="../tags/tag510.xml"/><Relationship Id="rId2" Type="http://schemas.openxmlformats.org/officeDocument/2006/relationships/tags" Target="../tags/tag509.xml"/><Relationship Id="rId1" Type="http://schemas.openxmlformats.org/officeDocument/2006/relationships/tags" Target="../tags/tag508.xml"/></Relationships>
</file>

<file path=ppt/slides/_rels/slide9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517.xml"/><Relationship Id="rId4" Type="http://schemas.openxmlformats.org/officeDocument/2006/relationships/tags" Target="../tags/tag516.xml"/><Relationship Id="rId3" Type="http://schemas.openxmlformats.org/officeDocument/2006/relationships/tags" Target="../tags/tag515.xml"/><Relationship Id="rId2" Type="http://schemas.openxmlformats.org/officeDocument/2006/relationships/tags" Target="../tags/tag514.xml"/><Relationship Id="rId1" Type="http://schemas.openxmlformats.org/officeDocument/2006/relationships/tags" Target="../tags/tag513.xml"/></Relationships>
</file>

<file path=ppt/slides/_rels/slide9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522.xml"/><Relationship Id="rId4" Type="http://schemas.openxmlformats.org/officeDocument/2006/relationships/tags" Target="../tags/tag521.xml"/><Relationship Id="rId3" Type="http://schemas.openxmlformats.org/officeDocument/2006/relationships/tags" Target="../tags/tag520.xml"/><Relationship Id="rId2" Type="http://schemas.openxmlformats.org/officeDocument/2006/relationships/tags" Target="../tags/tag519.xml"/><Relationship Id="rId1" Type="http://schemas.openxmlformats.org/officeDocument/2006/relationships/tags" Target="../tags/tag518.xml"/></Relationships>
</file>

<file path=ppt/slides/_rels/slide9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527.xml"/><Relationship Id="rId4" Type="http://schemas.openxmlformats.org/officeDocument/2006/relationships/tags" Target="../tags/tag526.xml"/><Relationship Id="rId3" Type="http://schemas.openxmlformats.org/officeDocument/2006/relationships/tags" Target="../tags/tag525.xml"/><Relationship Id="rId2" Type="http://schemas.openxmlformats.org/officeDocument/2006/relationships/tags" Target="../tags/tag524.xml"/><Relationship Id="rId1" Type="http://schemas.openxmlformats.org/officeDocument/2006/relationships/tags" Target="../tags/tag5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1423670"/>
            <a:ext cx="12191365" cy="40163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10259695" y="5439410"/>
            <a:ext cx="1931670" cy="14179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022" h="2233">
                <a:moveTo>
                  <a:pt x="3022" y="2233"/>
                </a:moveTo>
                <a:lnTo>
                  <a:pt x="1245" y="2233"/>
                </a:lnTo>
                <a:lnTo>
                  <a:pt x="0" y="0"/>
                </a:lnTo>
                <a:lnTo>
                  <a:pt x="3022" y="0"/>
                </a:lnTo>
                <a:lnTo>
                  <a:pt x="3022" y="22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1"/>
          <a:srcRect l="8246"/>
          <a:stretch>
            <a:fillRect/>
          </a:stretch>
        </p:blipFill>
        <p:spPr>
          <a:xfrm>
            <a:off x="7523480" y="1423035"/>
            <a:ext cx="4668520" cy="40163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34" h="6325">
                <a:moveTo>
                  <a:pt x="1457" y="0"/>
                </a:moveTo>
                <a:lnTo>
                  <a:pt x="7234" y="0"/>
                </a:lnTo>
                <a:lnTo>
                  <a:pt x="7234" y="6325"/>
                </a:lnTo>
                <a:lnTo>
                  <a:pt x="0" y="6325"/>
                </a:lnTo>
                <a:lnTo>
                  <a:pt x="1457" y="0"/>
                </a:lnTo>
                <a:close/>
              </a:path>
            </a:pathLst>
          </a:custGeom>
        </p:spPr>
      </p:pic>
      <p:grpSp>
        <p:nvGrpSpPr>
          <p:cNvPr id="46" name="组合 45"/>
          <p:cNvGrpSpPr/>
          <p:nvPr/>
        </p:nvGrpSpPr>
        <p:grpSpPr>
          <a:xfrm>
            <a:off x="7202805" y="443230"/>
            <a:ext cx="1995805" cy="6550025"/>
            <a:chOff x="11343" y="738"/>
            <a:chExt cx="3143" cy="10315"/>
          </a:xfrm>
        </p:grpSpPr>
        <p:sp>
          <p:nvSpPr>
            <p:cNvPr id="10" name="流程图: 摘录 9"/>
            <p:cNvSpPr/>
            <p:nvPr/>
          </p:nvSpPr>
          <p:spPr>
            <a:xfrm>
              <a:off x="12962" y="945"/>
              <a:ext cx="1524" cy="1415"/>
            </a:xfrm>
            <a:prstGeom prst="flowChartExtract">
              <a:avLst/>
            </a:prstGeom>
            <a:solidFill>
              <a:srgbClr val="632F08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5" name="直接连接符 44"/>
            <p:cNvCxnSpPr/>
            <p:nvPr/>
          </p:nvCxnSpPr>
          <p:spPr>
            <a:xfrm flipV="1">
              <a:off x="11343" y="2253"/>
              <a:ext cx="1509" cy="6555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" name="任意多边形 3"/>
            <p:cNvSpPr/>
            <p:nvPr/>
          </p:nvSpPr>
          <p:spPr>
            <a:xfrm rot="720000">
              <a:off x="11954" y="738"/>
              <a:ext cx="709" cy="10315"/>
            </a:xfrm>
            <a:custGeom>
              <a:avLst/>
              <a:gdLst>
                <a:gd name="adj" fmla="val 25000"/>
                <a:gd name="maxAdj" fmla="*/ 100000 w ss"/>
                <a:gd name="a" fmla="pin 0 adj maxAdj"/>
                <a:gd name="x1" fmla="*/ ss a 200000"/>
                <a:gd name="x2" fmla="*/ ss a 100000"/>
                <a:gd name="x6" fmla="+- r 0 x1"/>
                <a:gd name="x5" fmla="+- r 0 x2"/>
                <a:gd name="x3" fmla="*/ x5 1 2"/>
                <a:gd name="x4" fmla="+- r 0 x3"/>
                <a:gd name="il" fmla="*/ wd2 a maxAdj"/>
                <a:gd name="q1" fmla="*/ 5 a maxAdj"/>
                <a:gd name="q2" fmla="+/ 1 q1 12"/>
                <a:gd name="il-1" fmla="*/ q2 w 1"/>
                <a:gd name="it" fmla="*/ q2 h 1"/>
                <a:gd name="ir" fmla="+- r 0 il-1"/>
                <a:gd name="ib" fmla="+- b 0 it"/>
                <a:gd name="q3" fmla="*/ h hc x2"/>
                <a:gd name="y1" fmla="pin 0 q3 h"/>
                <a:gd name="y2" fmla="+- b 0 y1"/>
              </a:gdLst>
              <a:ahLst/>
              <a:cxnLst>
                <a:cxn ang="3">
                  <a:pos x="hc" y="y2"/>
                </a:cxn>
                <a:cxn ang="3">
                  <a:pos x="x4" y="t"/>
                </a:cxn>
                <a:cxn ang="0">
                  <a:pos x="x6" y="vc"/>
                </a:cxn>
                <a:cxn ang="cd4">
                  <a:pos x="x3" y="b"/>
                </a:cxn>
                <a:cxn ang="cd4">
                  <a:pos x="hc" y="y1"/>
                </a:cxn>
                <a:cxn ang="cd2">
                  <a:pos x="x1" y="vc"/>
                </a:cxn>
              </a:cxnLst>
              <a:rect l="l" t="t" r="r" b="b"/>
              <a:pathLst>
                <a:path w="709" h="10405">
                  <a:moveTo>
                    <a:pt x="0" y="10405"/>
                  </a:moveTo>
                  <a:lnTo>
                    <a:pt x="176" y="0"/>
                  </a:lnTo>
                  <a:lnTo>
                    <a:pt x="709" y="0"/>
                  </a:lnTo>
                  <a:lnTo>
                    <a:pt x="535" y="10291"/>
                  </a:lnTo>
                  <a:lnTo>
                    <a:pt x="0" y="1040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63830" y="2165350"/>
            <a:ext cx="75641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5400" b="1">
                <a:solidFill>
                  <a:schemeClr val="bg1"/>
                </a:solidFill>
              </a:rPr>
              <a:t>职教高考新实践专题篇·</a:t>
            </a:r>
            <a:endParaRPr lang="zh-CN" altLang="en-US" sz="5400" b="1">
              <a:solidFill>
                <a:schemeClr val="bg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067300" y="3429000"/>
            <a:ext cx="2677795" cy="14109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8000" b="1">
                <a:solidFill>
                  <a:schemeClr val="tx1"/>
                </a:solidFill>
              </a:rPr>
              <a:t>英语</a:t>
            </a:r>
            <a:endParaRPr lang="zh-CN" altLang="en-US" sz="8000" b="1">
              <a:solidFill>
                <a:schemeClr val="tx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732280" y="5249545"/>
            <a:ext cx="4125595" cy="706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sz="2000">
                <a:solidFill>
                  <a:schemeClr val="tx1"/>
                </a:solidFill>
              </a:rPr>
              <a:t>总主编 </a:t>
            </a:r>
            <a:r>
              <a:rPr lang="en-US" sz="2000">
                <a:solidFill>
                  <a:schemeClr val="tx1"/>
                </a:solidFill>
              </a:rPr>
              <a:t>	 </a:t>
            </a:r>
            <a:r>
              <a:rPr sz="2000">
                <a:solidFill>
                  <a:schemeClr val="tx1"/>
                </a:solidFill>
              </a:rPr>
              <a:t>宋玉馨 </a:t>
            </a:r>
            <a:r>
              <a:rPr lang="en-US" sz="2000">
                <a:solidFill>
                  <a:schemeClr val="tx1"/>
                </a:solidFill>
              </a:rPr>
              <a:t>    </a:t>
            </a:r>
            <a:r>
              <a:rPr sz="2000">
                <a:solidFill>
                  <a:schemeClr val="tx1"/>
                </a:solidFill>
              </a:rPr>
              <a:t>何亚芸 </a:t>
            </a:r>
            <a:endParaRPr sz="2000">
              <a:solidFill>
                <a:schemeClr val="tx1"/>
              </a:solidFill>
            </a:endParaRPr>
          </a:p>
          <a:p>
            <a:r>
              <a:rPr sz="2000">
                <a:solidFill>
                  <a:schemeClr val="tx1"/>
                </a:solidFill>
              </a:rPr>
              <a:t>主　编　张 煜 </a:t>
            </a:r>
            <a:r>
              <a:rPr lang="en-US" sz="2000">
                <a:solidFill>
                  <a:schemeClr val="tx1"/>
                </a:solidFill>
              </a:rPr>
              <a:t>       </a:t>
            </a:r>
            <a:r>
              <a:rPr sz="2000">
                <a:solidFill>
                  <a:schemeClr val="tx1"/>
                </a:solidFill>
              </a:rPr>
              <a:t>夏胜利</a:t>
            </a:r>
            <a:r>
              <a:rPr lang="en-US" sz="2000">
                <a:solidFill>
                  <a:schemeClr val="tx1"/>
                </a:solidFill>
              </a:rPr>
              <a:t>     </a:t>
            </a:r>
            <a:r>
              <a:rPr sz="2000">
                <a:solidFill>
                  <a:schemeClr val="tx1"/>
                </a:solidFill>
              </a:rPr>
              <a:t>刘 莎</a:t>
            </a:r>
            <a:endParaRPr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（三）转化法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1353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典型示例：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The smell from the kitchen made his mouth ___________ (water).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261834" y="2527258"/>
            <a:ext cx="21183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答案：water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3296920"/>
            <a:ext cx="11168380" cy="3561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3381375"/>
            <a:ext cx="1102614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 看题干，读懂句意。此句要表达的是“从厨房传来的香味使他流口水”。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 判断空白处所需要的词性为动词。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（3） 此处所给的water作名词时意为“水”，按照构词法的转化法直接转化为动词water，意为“流口水”，符合句意。因此答案为water。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1.Rita always gets ___________ (bad) grades than her brother does.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3422479" y="2629428"/>
            <a:ext cx="1252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worse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本句意为“丽塔的成绩总是比她哥哥差”。bad是形容词，意为“坏的”。句中有than，可知是比较级，bad的比较级形式是worse，表示“更差的”。因此填worse。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训练题（十）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2.The library is ___________ (crowd) on weekends.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800814" y="2629428"/>
            <a:ext cx="14928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crowed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crowded。本句意为“周末的时候图书馆很拥挤”。crowd作动词，意为“聚集”。be动词后应使用形容词形式crowded，意为“拥挤的”。因此填crowded。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训练题（十）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3.The store is ___________ (close). We will come again tomorrow.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800814" y="2629428"/>
            <a:ext cx="13239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closed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closed。本句意为“商店关门了，我们明天再来了”。close作动词使用，意为“关闭”。be动词后应跟形容词形式closed，表示“关着的”。因此填closed。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训练题（十）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4.Excuse me, could you tell me what’s the ___________ (mean) of this sentence?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878784" y="2629428"/>
            <a:ext cx="17468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meaning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meaning。本句意为“打扰一下，你能告诉我这句话的意思吗？”。mean是动词，意为“意味着”。在the…of结构中，应使用名词形式meaning，the meaning of意为“……的意思”。因此填meaning。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训练题（十）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5.Nowadays, people’s lives are much ___________ (good) than before.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236799" y="2629428"/>
            <a:ext cx="12769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better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better。本句意为“现在，人们的生活比以前更好了”。good为形容词，意为“好的”。句中than是比较级的关键词，good的比较级为better，意为“更好的”。因此填better。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训练题（十）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6.She found her ___________ (lose) book under the desk.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3235154" y="2629428"/>
            <a:ext cx="8445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lost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lost。本句意为“她在桌子底下找到了丢失的书”。lose是动词，意为“丢失”。这里应用形容词形式lost修饰名词book，lost book意为“丢失的书”。因此填lost。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训练题（十）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7.Jim is so smart that he answered all the questions ___________ (correct).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8052264" y="2629428"/>
            <a:ext cx="17468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correctly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correctly。本句意为“吉姆太聪明了，他准确地回答出了所有问题”。correct是形容词，意为“准确的”。这里应使用副词形式correctly修饰动词answered，answered correctly意为“准确地答出”。因此填correctly。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训练题（十）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8.Lucy ___________ (need) some help.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656544" y="2815483"/>
            <a:ext cx="12388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needs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needs。本句意为“露西需要一些帮助”。need是动词，意为“需要”。句中主语Lucy是第三人称单数，谓语动词应使用三单形式，因此填needs。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训练题（十）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9.The flm is so ___________ (interest) that all of us are ___________ (interest) in it.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441404" y="2670703"/>
            <a:ext cx="21215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interesting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551045"/>
            <a:ext cx="100526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interesting; interested。本句意为“这本书太有趣了，我们都对它感兴趣”。interest可作名词也可作动词使用，意为“使感兴趣；兴趣”。这里考查interest的形容词形式interesting和interested的区别，interesting形容的对象是物，interested形容的对象是人。第一空的主语是flm，应填写interesting，意为“有趣的”；第二空主语是all of us，应填写interested，be interested in意为“对……感兴趣”。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训练题（十）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7972889" y="2670703"/>
            <a:ext cx="19907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interested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  <p:bldP spid="4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10.“It is never too late to learn” is a Chinese ___________ (say).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7388054" y="2670703"/>
            <a:ext cx="13398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saying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551045"/>
            <a:ext cx="91503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saying。本句意为“活到老，学到老是中国的一句谚语”。say是动词，意为“说”。Chinese saying意为“中国谚语”，故使用saying。因此填saying。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训练题（十）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" name="TextBox 280"/>
          <p:cNvSpPr txBox="1"/>
          <p:nvPr>
            <p:custDataLst>
              <p:tags r:id="rId1"/>
            </p:custDataLst>
          </p:nvPr>
        </p:nvSpPr>
        <p:spPr>
          <a:xfrm>
            <a:off x="4897120" y="843280"/>
            <a:ext cx="6019800" cy="857885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p>
            <a:pPr algn="ctr">
              <a:lnSpc>
                <a:spcPct val="120000"/>
              </a:lnSpc>
            </a:pPr>
            <a:r>
              <a:rPr sz="4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Lato Regular"/>
              </a:rPr>
              <a:t>三、综合训练</a:t>
            </a:r>
            <a:endParaRPr sz="4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cxnSp>
        <p:nvCxnSpPr>
          <p:cNvPr id="62" name="直接连接符 61"/>
          <p:cNvCxnSpPr/>
          <p:nvPr>
            <p:custDataLst>
              <p:tags r:id="rId2"/>
            </p:custDataLst>
          </p:nvPr>
        </p:nvCxnSpPr>
        <p:spPr>
          <a:xfrm>
            <a:off x="4395648" y="2378551"/>
            <a:ext cx="0" cy="1843549"/>
          </a:xfrm>
          <a:prstGeom prst="line">
            <a:avLst/>
          </a:prstGeom>
          <a:ln w="63500">
            <a:gradFill>
              <a:gsLst>
                <a:gs pos="0">
                  <a:srgbClr val="E5E8ED">
                    <a:lumMod val="97000"/>
                    <a:lumOff val="3000"/>
                    <a:alpha val="70000"/>
                  </a:srgbClr>
                </a:gs>
                <a:gs pos="48000">
                  <a:srgbClr val="44546A"/>
                </a:gs>
                <a:gs pos="100000">
                  <a:srgbClr val="E5E8ED">
                    <a:alpha val="60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65" y="1391920"/>
            <a:ext cx="4050030" cy="3816350"/>
          </a:xfrm>
          <a:prstGeom prst="rect">
            <a:avLst/>
          </a:prstGeom>
        </p:spPr>
      </p:pic>
      <p:sp>
        <p:nvSpPr>
          <p:cNvPr id="5" name="圆角矩形 4">
            <a:hlinkClick r:id="rId5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1301730" y="6391275"/>
            <a:ext cx="890270" cy="4095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Home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280"/>
          <p:cNvSpPr txBox="1"/>
          <p:nvPr>
            <p:custDataLst>
              <p:tags r:id="rId7"/>
            </p:custDataLst>
          </p:nvPr>
        </p:nvSpPr>
        <p:spPr>
          <a:xfrm>
            <a:off x="5461328" y="2267351"/>
            <a:ext cx="2712345" cy="599440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p>
            <a:pPr algn="ctr"/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hlinkClick r:id="rId8" action="ppaction://hlinksldjump"/>
              </a:rPr>
              <a:t>训练题（一）</a:t>
            </a: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sp>
        <p:nvSpPr>
          <p:cNvPr id="8" name="TextBox 280"/>
          <p:cNvSpPr txBox="1"/>
          <p:nvPr>
            <p:custDataLst>
              <p:tags r:id="rId9"/>
            </p:custDataLst>
          </p:nvPr>
        </p:nvSpPr>
        <p:spPr>
          <a:xfrm>
            <a:off x="5461327" y="2969921"/>
            <a:ext cx="2712345" cy="599440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p>
            <a:pPr algn="ctr"/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hlinkClick r:id="rId8" action="ppaction://hlinksldjump"/>
              </a:rPr>
              <a:t>训练题（二） 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sp>
        <p:nvSpPr>
          <p:cNvPr id="9" name="TextBox 280"/>
          <p:cNvSpPr txBox="1"/>
          <p:nvPr>
            <p:custDataLst>
              <p:tags r:id="rId10"/>
            </p:custDataLst>
          </p:nvPr>
        </p:nvSpPr>
        <p:spPr>
          <a:xfrm>
            <a:off x="5459726" y="3672491"/>
            <a:ext cx="2712345" cy="599440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p>
            <a:pPr algn="ctr"/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hlinkClick r:id="rId11" action="ppaction://hlinksldjump"/>
              </a:rPr>
              <a:t>训练题（三）</a:t>
            </a: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sp>
        <p:nvSpPr>
          <p:cNvPr id="10" name="TextBox 280"/>
          <p:cNvSpPr txBox="1"/>
          <p:nvPr>
            <p:custDataLst>
              <p:tags r:id="rId12"/>
            </p:custDataLst>
          </p:nvPr>
        </p:nvSpPr>
        <p:spPr>
          <a:xfrm>
            <a:off x="5459726" y="4375061"/>
            <a:ext cx="2712345" cy="599440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p>
            <a:pPr algn="ctr"/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hlinkClick r:id="rId13" action="ppaction://hlinksldjump"/>
              </a:rPr>
              <a:t>训练题（四）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280"/>
          <p:cNvSpPr txBox="1"/>
          <p:nvPr>
            <p:custDataLst>
              <p:tags r:id="rId14"/>
            </p:custDataLst>
          </p:nvPr>
        </p:nvSpPr>
        <p:spPr>
          <a:xfrm>
            <a:off x="5459726" y="5077631"/>
            <a:ext cx="2712345" cy="599440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p>
            <a:pPr algn="ctr"/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hlinkClick r:id="rId15" action="ppaction://hlinksldjump"/>
              </a:rPr>
              <a:t>训练题（五）</a:t>
            </a: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sp>
        <p:nvSpPr>
          <p:cNvPr id="12" name="TextBox 280"/>
          <p:cNvSpPr txBox="1"/>
          <p:nvPr>
            <p:custDataLst>
              <p:tags r:id="rId16"/>
            </p:custDataLst>
          </p:nvPr>
        </p:nvSpPr>
        <p:spPr>
          <a:xfrm>
            <a:off x="8578086" y="2266716"/>
            <a:ext cx="2712345" cy="599440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p>
            <a:pPr algn="ctr"/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hlinkClick r:id="rId8" action="ppaction://hlinksldjump"/>
              </a:rPr>
              <a:t>训练题（六）</a:t>
            </a: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sp>
        <p:nvSpPr>
          <p:cNvPr id="13" name="TextBox 280"/>
          <p:cNvSpPr txBox="1"/>
          <p:nvPr>
            <p:custDataLst>
              <p:tags r:id="rId17"/>
            </p:custDataLst>
          </p:nvPr>
        </p:nvSpPr>
        <p:spPr>
          <a:xfrm>
            <a:off x="8578086" y="2977094"/>
            <a:ext cx="2712345" cy="599440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p>
            <a:pPr algn="ctr"/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hlinkClick r:id="rId18" action="ppaction://hlinksldjump"/>
              </a:rPr>
              <a:t>训练题（七） 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sp>
        <p:nvSpPr>
          <p:cNvPr id="14" name="TextBox 280"/>
          <p:cNvSpPr txBox="1"/>
          <p:nvPr>
            <p:custDataLst>
              <p:tags r:id="rId19"/>
            </p:custDataLst>
          </p:nvPr>
        </p:nvSpPr>
        <p:spPr>
          <a:xfrm>
            <a:off x="8578215" y="3669030"/>
            <a:ext cx="2712085" cy="599440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p>
            <a:pPr algn="ctr"/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hlinkClick r:id="rId20" action="ppaction://hlinksldjump"/>
              </a:rPr>
              <a:t>训练题（八）</a:t>
            </a: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sp>
        <p:nvSpPr>
          <p:cNvPr id="15" name="TextBox 280"/>
          <p:cNvSpPr txBox="1"/>
          <p:nvPr>
            <p:custDataLst>
              <p:tags r:id="rId21"/>
            </p:custDataLst>
          </p:nvPr>
        </p:nvSpPr>
        <p:spPr>
          <a:xfrm>
            <a:off x="8578086" y="4377714"/>
            <a:ext cx="2712345" cy="599440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p>
            <a:pPr algn="ctr"/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hlinkClick r:id="rId22" action="ppaction://hlinksldjump"/>
              </a:rPr>
              <a:t>训练题（九）</a:t>
            </a: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sp>
        <p:nvSpPr>
          <p:cNvPr id="16" name="TextBox 280">
            <a:hlinkClick r:id="" action="ppaction://noaction"/>
          </p:cNvPr>
          <p:cNvSpPr txBox="1"/>
          <p:nvPr>
            <p:custDataLst>
              <p:tags r:id="rId23"/>
            </p:custDataLst>
          </p:nvPr>
        </p:nvSpPr>
        <p:spPr>
          <a:xfrm>
            <a:off x="8578085" y="5036173"/>
            <a:ext cx="2712345" cy="599440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p>
            <a:pPr algn="ctr"/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hlinkClick r:id="rId24" action="ppaction://hlinksldjump"/>
              </a:rPr>
              <a:t>训练题（十）</a:t>
            </a: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565150" y="30480"/>
            <a:ext cx="28727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000" b="1">
                <a:solidFill>
                  <a:schemeClr val="bg1"/>
                </a:solidFill>
                <a:uFillTx/>
              </a:rPr>
              <a:t>三、综合训练</a:t>
            </a:r>
            <a:endParaRPr lang="zh-CN" altLang="en-US" sz="3000" b="1">
              <a:solidFill>
                <a:schemeClr val="bg1"/>
              </a:solidFill>
              <a:uFillTx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4210050" y="683260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训练题（一）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94945" y="1736725"/>
            <a:ext cx="1175258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1.Eating so much sugar is bad for your ___________ (tooth).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129484" y="2559578"/>
            <a:ext cx="11188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teeth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本句意为“吃太多的糖对你的牙齿不好”。tooth意为“牙齿”，是名词单数。这里应使用名词复数形式，因此填teeth。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ldLvl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565150" y="30480"/>
            <a:ext cx="28727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000" b="1">
                <a:solidFill>
                  <a:schemeClr val="bg1"/>
                </a:solidFill>
                <a:uFillTx/>
              </a:rPr>
              <a:t>三、综合训练</a:t>
            </a:r>
            <a:endParaRPr lang="zh-CN" altLang="en-US" sz="3000" b="1">
              <a:solidFill>
                <a:schemeClr val="bg1"/>
              </a:solidFill>
              <a:uFillTx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4210050" y="683260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训练题（一）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94945" y="1736725"/>
            <a:ext cx="1175258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2.English is so ___________ (use) that it is learned all over the world.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2610949" y="2559578"/>
            <a:ext cx="12757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useful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useful。本句意为“英语是如此有用以至于全世界的人都在学习它”。use可作动词也可作名词使用，意为“使用；用途”。空格前有be动词，后跟形容词形式useful，意为“有用的”。因此填useful。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ldLvl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565150" y="30480"/>
            <a:ext cx="28727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000" b="1">
                <a:solidFill>
                  <a:schemeClr val="bg1"/>
                </a:solidFill>
                <a:uFillTx/>
              </a:rPr>
              <a:t>三、综合训练</a:t>
            </a:r>
            <a:endParaRPr lang="zh-CN" altLang="en-US" sz="3000" b="1">
              <a:solidFill>
                <a:schemeClr val="bg1"/>
              </a:solidFill>
              <a:uFillTx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4210050" y="683260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训练题（一）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94945" y="1736725"/>
            <a:ext cx="1175258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3. My goal is to become a ___________ (success) businessman one day.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4102564" y="2414163"/>
            <a:ext cx="19932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successful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uccessful。本句意为“我的目标是有一天能成为一名成功的商人”。success是名词，意为“成功”。这里应使用形容词形式successful，修饰名词businessman。因此填successful。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ldLvl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565150" y="30480"/>
            <a:ext cx="28727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000" b="1">
                <a:solidFill>
                  <a:schemeClr val="bg1"/>
                </a:solidFill>
                <a:uFillTx/>
              </a:rPr>
              <a:t>三、综合训练</a:t>
            </a:r>
            <a:endParaRPr lang="zh-CN" altLang="en-US" sz="3000" b="1">
              <a:solidFill>
                <a:schemeClr val="bg1"/>
              </a:solidFill>
              <a:uFillTx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4210050" y="683260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训练题（一）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94945" y="1736725"/>
            <a:ext cx="1175258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4.The interesting book is worth ___________ (read).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5042999" y="2414163"/>
            <a:ext cx="15519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reading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reading。本句意为“这本有趣的书值得一读”。read是动词，意为“读”。根据固定搭配be worth doing，应使用动词的ing形式，因此填reading。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ldLvl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565150" y="30480"/>
            <a:ext cx="28727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000" b="1">
                <a:solidFill>
                  <a:schemeClr val="bg1"/>
                </a:solidFill>
                <a:uFillTx/>
              </a:rPr>
              <a:t>三、综合训练</a:t>
            </a:r>
            <a:endParaRPr lang="zh-CN" altLang="en-US" sz="3000" b="1">
              <a:solidFill>
                <a:schemeClr val="bg1"/>
              </a:solidFill>
              <a:uFillTx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4210050" y="683260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训练题（一）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94945" y="1736725"/>
            <a:ext cx="1175258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5.He is too ___________ (hunger) to walk any more.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1885779" y="2559578"/>
            <a:ext cx="14795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hungry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174115" y="4646930"/>
            <a:ext cx="8625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ungry。本句意为“他太饿了，再也走不动了”。hunger可作名词也可作动词使用，意为“饥饿；挨饿”。too…to…是固定搭配，意为“太……而不能……”，too后可跟形容词或副词。因too前有be动词，故此处需使用hunger的形容词形式hungry，意为“饥饿的”。因此填hungry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ldLvl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565150" y="30480"/>
            <a:ext cx="28727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000" b="1">
                <a:solidFill>
                  <a:schemeClr val="bg1"/>
                </a:solidFill>
                <a:uFillTx/>
              </a:rPr>
              <a:t>三、综合训练</a:t>
            </a:r>
            <a:endParaRPr lang="zh-CN" altLang="en-US" sz="3000" b="1">
              <a:solidFill>
                <a:schemeClr val="bg1"/>
              </a:solidFill>
              <a:uFillTx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4210050" y="683260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训练题（一）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94945" y="1736725"/>
            <a:ext cx="1175258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6.5G service is one of the biggest ___________ (develop).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4949019" y="2393843"/>
            <a:ext cx="25438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development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developments。本句意为“5G服务是最大的发展之一”。develop是动词，意为“发展”。这里应使用名词形式development，句中one of意为“其中之一”，后跟名词的复数形式，因此填developments。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ldLvl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565150" y="30480"/>
            <a:ext cx="28727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000" b="1">
                <a:solidFill>
                  <a:schemeClr val="bg1"/>
                </a:solidFill>
                <a:uFillTx/>
              </a:rPr>
              <a:t>三、综合训练</a:t>
            </a:r>
            <a:endParaRPr lang="zh-CN" altLang="en-US" sz="3000" b="1">
              <a:solidFill>
                <a:schemeClr val="bg1"/>
              </a:solidFill>
              <a:uFillTx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4210050" y="683260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训练题（一）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94945" y="1736725"/>
            <a:ext cx="1175258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7.If we keep on wasting paper, the forests may ___________ (appear) in the future.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099764" y="2589423"/>
            <a:ext cx="19411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disappear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disappear。本句意为“如果我们继续浪费纸，森林将来可能会消失”。appear是动词，意为“出现”。根据句意，填入的单词应表示“消失”的意思，因此填disappear。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ldLvl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565150" y="30480"/>
            <a:ext cx="28727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000" b="1">
                <a:solidFill>
                  <a:schemeClr val="bg1"/>
                </a:solidFill>
                <a:uFillTx/>
              </a:rPr>
              <a:t>三、综合训练</a:t>
            </a:r>
            <a:endParaRPr lang="zh-CN" altLang="en-US" sz="3000" b="1">
              <a:solidFill>
                <a:schemeClr val="bg1"/>
              </a:solidFill>
              <a:uFillTx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4210050" y="683260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训练题（一）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94945" y="1736725"/>
            <a:ext cx="1175258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8.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Our service is ___________ (avail) in nearly 70 countries around the world.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2452834" y="2558943"/>
            <a:ext cx="17570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available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available。本句意为“我们的服务遍及全球近70个国家”。句子的主语为service，意为“服务”。本句谓语部分为be动词+形容词构成系表结构，意为“可用的”。因此填available。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ldLvl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3"/>
          <p:cNvSpPr/>
          <p:nvPr>
            <p:custDataLst>
              <p:tags r:id="rId1"/>
            </p:custDataLst>
          </p:nvPr>
        </p:nvSpPr>
        <p:spPr>
          <a:xfrm>
            <a:off x="3410029" y="1365086"/>
            <a:ext cx="8781963" cy="1871903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rgbClr val="632F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6"/>
          <p:cNvSpPr/>
          <p:nvPr>
            <p:custDataLst>
              <p:tags r:id="rId2"/>
            </p:custDataLst>
          </p:nvPr>
        </p:nvSpPr>
        <p:spPr>
          <a:xfrm>
            <a:off x="600" y="3909028"/>
            <a:ext cx="5712059" cy="1871903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7"/>
          <p:cNvSpPr/>
          <p:nvPr>
            <p:custDataLst>
              <p:tags r:id="rId3"/>
            </p:custDataLst>
          </p:nvPr>
        </p:nvSpPr>
        <p:spPr>
          <a:xfrm>
            <a:off x="600" y="1988915"/>
            <a:ext cx="10612684" cy="3023843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>
            <p:custDataLst>
              <p:tags r:id="rId4"/>
            </p:custDataLst>
          </p:nvPr>
        </p:nvSpPr>
        <p:spPr>
          <a:xfrm>
            <a:off x="1373505" y="2793365"/>
            <a:ext cx="71907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1" algn="dist"/>
            <a:r>
              <a:rPr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zh-CN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</a:t>
            </a:r>
            <a:r>
              <a:rPr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章　</a:t>
            </a:r>
            <a:r>
              <a:rPr lang="zh-CN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词汇</a:t>
            </a:r>
            <a:endParaRPr lang="zh-CN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>
            <p:custDataLst>
              <p:tags r:id="rId5"/>
            </p:custDataLst>
          </p:nvPr>
        </p:nvSpPr>
        <p:spPr>
          <a:xfrm>
            <a:off x="11001567" y="1808935"/>
            <a:ext cx="596045" cy="984205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10" grpId="0" bldLvl="0" animBg="1"/>
      <p:bldP spid="12" grpId="0"/>
      <p:bldP spid="21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565150" y="30480"/>
            <a:ext cx="28727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000" b="1">
                <a:solidFill>
                  <a:schemeClr val="bg1"/>
                </a:solidFill>
                <a:uFillTx/>
              </a:rPr>
              <a:t>三、综合训练</a:t>
            </a:r>
            <a:endParaRPr lang="zh-CN" altLang="en-US" sz="3000" b="1">
              <a:solidFill>
                <a:schemeClr val="bg1"/>
              </a:solidFill>
              <a:uFillTx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4210050" y="683260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训练题（一）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94945" y="1736725"/>
            <a:ext cx="1175258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9.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The old are treated ___________ (bad) in some countries.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3619329" y="2558943"/>
            <a:ext cx="11664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badly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badly。本句意为“在一些国家，老年人受到不好的待遇”。bad是形容词，意为“不好的，坏的”。这里使用副词形式修饰动词treated，因此填badly。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ldLvl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565150" y="30480"/>
            <a:ext cx="28727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000" b="1">
                <a:solidFill>
                  <a:schemeClr val="bg1"/>
                </a:solidFill>
                <a:uFillTx/>
              </a:rPr>
              <a:t>三、综合训练</a:t>
            </a:r>
            <a:endParaRPr lang="zh-CN" altLang="en-US" sz="3000" b="1">
              <a:solidFill>
                <a:schemeClr val="bg1"/>
              </a:solidFill>
              <a:uFillTx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4210050" y="683260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训练题（一）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94945" y="1736725"/>
            <a:ext cx="1175258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10.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My teacher is ___________ (satisfy) with my answer.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2525859" y="2559578"/>
            <a:ext cx="16840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satisfied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satisfied。本句意为“老师对我的回答很满意”。satisfy是动词，意为“使满意”。这里应使用形容词形式satisfed，be satisfed with意为“对……满意”。因此填satisfed。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ldLvl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565150" y="30480"/>
            <a:ext cx="28727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000" b="1">
                <a:solidFill>
                  <a:schemeClr val="bg1"/>
                </a:solidFill>
                <a:uFillTx/>
              </a:rPr>
              <a:t>三、综合训练</a:t>
            </a:r>
            <a:endParaRPr lang="zh-CN" altLang="en-US" sz="3000" b="1">
              <a:solidFill>
                <a:schemeClr val="bg1"/>
              </a:solidFill>
              <a:uFillTx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4210050" y="683260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lang="zh-CN"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94945" y="1736725"/>
            <a:ext cx="1175258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Lucy works hard, but Lily works even ___________ (hard).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5982799" y="2559578"/>
            <a:ext cx="13595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harder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harder。本句意为“露西工作很努力，但是莉莉工作更努力”。hard为副词形式，修饰动词works，意为“努力地”。此处的even作副词使用，意为“甚至，更加”，后跟比较级，因此填harder。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ldLvl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565150" y="30480"/>
            <a:ext cx="28727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000" b="1">
                <a:solidFill>
                  <a:schemeClr val="bg1"/>
                </a:solidFill>
                <a:uFillTx/>
              </a:rPr>
              <a:t>三、综合训练</a:t>
            </a:r>
            <a:endParaRPr lang="zh-CN" altLang="en-US" sz="3000" b="1">
              <a:solidFill>
                <a:schemeClr val="bg1"/>
              </a:solidFill>
              <a:uFillTx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4210050" y="683260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lang="zh-CN"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94945" y="1736725"/>
            <a:ext cx="1175258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 It’s too noisy outside, and I can’t hear you ___________ (clear).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327094" y="2393843"/>
            <a:ext cx="13442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clearly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clearly。本句意为“外面太吵了，我听不清你说的话”。clear为形容词，意为“明白的，清楚的”。此处应用副词修饰动词hear，因此填clearly。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ldLvl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565150" y="30480"/>
            <a:ext cx="28727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000" b="1">
                <a:solidFill>
                  <a:schemeClr val="bg1"/>
                </a:solidFill>
                <a:uFillTx/>
              </a:rPr>
              <a:t>三、综合训练</a:t>
            </a:r>
            <a:endParaRPr lang="zh-CN" altLang="en-US" sz="3000" b="1">
              <a:solidFill>
                <a:schemeClr val="bg1"/>
              </a:solidFill>
              <a:uFillTx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4210050" y="683260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lang="zh-CN"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94945" y="1736725"/>
            <a:ext cx="1175258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3.That black car is ___________ (I).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3134824" y="2558943"/>
            <a:ext cx="10750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mine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mine。本句意为“这辆黑色的车是我的”。I是主格作主语，意为“我”。此处应使用名词性物主代词mine，意为“我的”。因此填mine。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ldLvl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565150" y="30480"/>
            <a:ext cx="28727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000" b="1">
                <a:solidFill>
                  <a:schemeClr val="bg1"/>
                </a:solidFill>
                <a:uFillTx/>
              </a:rPr>
              <a:t>三、综合训练</a:t>
            </a:r>
            <a:endParaRPr lang="zh-CN" altLang="en-US" sz="3000" b="1">
              <a:solidFill>
                <a:schemeClr val="bg1"/>
              </a:solidFill>
              <a:uFillTx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4210050" y="683260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lang="zh-CN"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94945" y="1736725"/>
            <a:ext cx="1175258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4.I’m very happy that you are the ___________ (two) in the English contest.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5371294" y="2558943"/>
            <a:ext cx="14490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second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second。本句意为“我非常开心你是这次英语竞赛的第二名”。此题考查数词的用法。two是基数词，表数字；因题目中出现了定冠词the，根据数词的用法可知，“the+序数词”表示“第几”，the second表示“第二”，因此填second。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ldLvl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565150" y="30480"/>
            <a:ext cx="28727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000" b="1">
                <a:solidFill>
                  <a:schemeClr val="bg1"/>
                </a:solidFill>
                <a:uFillTx/>
              </a:rPr>
              <a:t>三、综合训练</a:t>
            </a:r>
            <a:endParaRPr lang="zh-CN" altLang="en-US" sz="3000" b="1">
              <a:solidFill>
                <a:schemeClr val="bg1"/>
              </a:solidFill>
              <a:uFillTx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4210050" y="683260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lang="zh-CN"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94945" y="1736725"/>
            <a:ext cx="1175258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5.Tina feels ___________ (sleep) now and she wants to go to bed.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2118824" y="2558943"/>
            <a:ext cx="13188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sleepy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sleepy。本句意为“蒂娜现在感觉很困，她想去睡觉了”。sleep为动词，意为“睡觉”。feel是感官动词，即“感觉”，后跟形容词，故此处需使用sleep的形容词形式sleepy，意为“困倦的”。因此填sleepy。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ldLvl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565150" y="30480"/>
            <a:ext cx="28727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000" b="1">
                <a:solidFill>
                  <a:schemeClr val="bg1"/>
                </a:solidFill>
                <a:uFillTx/>
              </a:rPr>
              <a:t>三、综合训练</a:t>
            </a:r>
            <a:endParaRPr lang="zh-CN" altLang="en-US" sz="3000" b="1">
              <a:solidFill>
                <a:schemeClr val="bg1"/>
              </a:solidFill>
              <a:uFillTx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4210050" y="683260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lang="zh-CN"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94945" y="1736725"/>
            <a:ext cx="1175258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6.Mary received an ___________ (invite) to attend a welcome party.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3030049" y="2558943"/>
            <a:ext cx="18986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invitation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invitation。本句意为“玛丽收到一张欢迎派对的邀请函”。invite是动词，意为“邀请”。本句中有一个不定冠词an，后应使用名词单数形式invitation，意为“邀请函”。因此填invitation。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ldLvl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565150" y="30480"/>
            <a:ext cx="28727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000" b="1">
                <a:solidFill>
                  <a:schemeClr val="bg1"/>
                </a:solidFill>
                <a:uFillTx/>
              </a:rPr>
              <a:t>三、综合训练</a:t>
            </a:r>
            <a:endParaRPr lang="zh-CN" altLang="en-US" sz="3000" b="1">
              <a:solidFill>
                <a:schemeClr val="bg1"/>
              </a:solidFill>
              <a:uFillTx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4210050" y="683260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lang="zh-CN"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94945" y="1736725"/>
            <a:ext cx="1175258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7.When we speak to people, we should be as ___________ (polite) as possible.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983559" y="2558943"/>
            <a:ext cx="12166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polite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polite。本句意为“我们跟别人说话时要尽量有礼貌”。polite是形容词，意为“礼貌的”。根据“as+形容词/副词的原级+as”的用法，以及第一个as在be动词之后，可知此处应使用形容词形式，因此填polite。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ldLvl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565150" y="30480"/>
            <a:ext cx="28727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000" b="1">
                <a:solidFill>
                  <a:schemeClr val="bg1"/>
                </a:solidFill>
                <a:uFillTx/>
              </a:rPr>
              <a:t>三、综合训练</a:t>
            </a:r>
            <a:endParaRPr lang="zh-CN" altLang="en-US" sz="3000" b="1">
              <a:solidFill>
                <a:schemeClr val="bg1"/>
              </a:solidFill>
              <a:uFillTx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4210050" y="683260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lang="zh-CN"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94945" y="1736725"/>
            <a:ext cx="1175258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8.Take your umbrella. It’s raining ___________ (heavy) outside.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5348434" y="2559578"/>
            <a:ext cx="14446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heavily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heavily。本句意为“带上你的雨伞。外面雨下得很大”。heavy为形容词，意为“重的，大量的”。句中需用副词heavily修饰动词raining，意为“雨下得大”。因此填heavily。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ldLvl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2083435" y="1657985"/>
            <a:ext cx="4503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600" b="1">
                <a:solidFill>
                  <a:schemeClr val="tx1"/>
                </a:solidFill>
                <a:uFillTx/>
                <a:hlinkClick r:id="rId2" action="ppaction://hlinksldjump"/>
              </a:rPr>
              <a:t>一、学习导航</a:t>
            </a:r>
            <a:endParaRPr sz="3600" b="1">
              <a:solidFill>
                <a:schemeClr val="tx1"/>
              </a:solidFill>
              <a:uFillTx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679065" y="2904490"/>
            <a:ext cx="3907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600" b="1">
                <a:solidFill>
                  <a:schemeClr val="tx1"/>
                </a:solidFill>
                <a:uFillTx/>
                <a:hlinkClick r:id="rId4" action="ppaction://hlinksldjump"/>
              </a:rPr>
              <a:t>二、解题攻略</a:t>
            </a:r>
            <a:endParaRPr sz="3600" b="1">
              <a:solidFill>
                <a:schemeClr val="tx1"/>
              </a:solidFill>
              <a:uFillTx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3216910" y="4150995"/>
            <a:ext cx="3681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600" b="1">
                <a:solidFill>
                  <a:schemeClr val="tx1"/>
                </a:solidFill>
                <a:uFillTx/>
                <a:hlinkClick r:id="rId6" action="ppaction://hlinksldjump"/>
              </a:rPr>
              <a:t>三、综合训练</a:t>
            </a:r>
            <a:endParaRPr sz="3600" b="1">
              <a:solidFill>
                <a:schemeClr val="tx1"/>
              </a:solidFill>
              <a:uFillTx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alphaModFix amt="55000"/>
          </a:blip>
          <a:srcRect b="6182"/>
          <a:stretch>
            <a:fillRect/>
          </a:stretch>
        </p:blipFill>
        <p:spPr>
          <a:xfrm>
            <a:off x="7197725" y="987425"/>
            <a:ext cx="4032250" cy="340868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8856980" y="2655570"/>
            <a:ext cx="3194050" cy="28949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377680" y="3549650"/>
            <a:ext cx="217995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dist" fontAlgn="auto"/>
            <a:r>
              <a:rPr lang="zh-CN" altLang="en-US" sz="6600" b="1">
                <a:solidFill>
                  <a:schemeClr val="bg1"/>
                </a:solidFill>
              </a:rPr>
              <a:t>目录</a:t>
            </a:r>
            <a:endParaRPr lang="zh-CN" altLang="en-US" sz="6600" b="1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29055" y="1659255"/>
            <a:ext cx="651510" cy="645160"/>
            <a:chOff x="8280" y="560"/>
            <a:chExt cx="998" cy="1016"/>
          </a:xfrm>
        </p:grpSpPr>
        <p:sp>
          <p:nvSpPr>
            <p:cNvPr id="25" name="Oval 2"/>
            <p:cNvSpPr/>
            <p:nvPr>
              <p:custDataLst>
                <p:tags r:id="rId8"/>
              </p:custDataLst>
            </p:nvPr>
          </p:nvSpPr>
          <p:spPr>
            <a:xfrm>
              <a:off x="8280" y="560"/>
              <a:ext cx="998" cy="101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" name="Freeform 15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592" y="795"/>
              <a:ext cx="384" cy="547"/>
            </a:xfrm>
            <a:custGeom>
              <a:avLst/>
              <a:gdLst>
                <a:gd name="T0" fmla="*/ 156272 w 355"/>
                <a:gd name="T1" fmla="*/ 58950 h 487"/>
                <a:gd name="T2" fmla="*/ 156272 w 355"/>
                <a:gd name="T3" fmla="*/ 58950 h 487"/>
                <a:gd name="T4" fmla="*/ 52392 w 355"/>
                <a:gd name="T5" fmla="*/ 7592 h 487"/>
                <a:gd name="T6" fmla="*/ 4065 w 355"/>
                <a:gd name="T7" fmla="*/ 23669 h 487"/>
                <a:gd name="T8" fmla="*/ 0 w 355"/>
                <a:gd name="T9" fmla="*/ 35280 h 487"/>
                <a:gd name="T10" fmla="*/ 4065 w 355"/>
                <a:gd name="T11" fmla="*/ 154073 h 487"/>
                <a:gd name="T12" fmla="*/ 8130 w 355"/>
                <a:gd name="T13" fmla="*/ 162111 h 487"/>
                <a:gd name="T14" fmla="*/ 100267 w 355"/>
                <a:gd name="T15" fmla="*/ 217041 h 487"/>
                <a:gd name="T16" fmla="*/ 104332 w 355"/>
                <a:gd name="T17" fmla="*/ 217041 h 487"/>
                <a:gd name="T18" fmla="*/ 108397 w 355"/>
                <a:gd name="T19" fmla="*/ 217041 h 487"/>
                <a:gd name="T20" fmla="*/ 112010 w 355"/>
                <a:gd name="T21" fmla="*/ 213469 h 487"/>
                <a:gd name="T22" fmla="*/ 112010 w 355"/>
                <a:gd name="T23" fmla="*/ 90657 h 487"/>
                <a:gd name="T24" fmla="*/ 108397 w 355"/>
                <a:gd name="T25" fmla="*/ 82619 h 487"/>
                <a:gd name="T26" fmla="*/ 19873 w 355"/>
                <a:gd name="T27" fmla="*/ 31261 h 487"/>
                <a:gd name="T28" fmla="*/ 32067 w 355"/>
                <a:gd name="T29" fmla="*/ 23669 h 487"/>
                <a:gd name="T30" fmla="*/ 48327 w 355"/>
                <a:gd name="T31" fmla="*/ 19650 h 487"/>
                <a:gd name="T32" fmla="*/ 135948 w 355"/>
                <a:gd name="T33" fmla="*/ 66988 h 487"/>
                <a:gd name="T34" fmla="*/ 140013 w 355"/>
                <a:gd name="T35" fmla="*/ 71007 h 487"/>
                <a:gd name="T36" fmla="*/ 140013 w 355"/>
                <a:gd name="T37" fmla="*/ 189800 h 487"/>
                <a:gd name="T38" fmla="*/ 148142 w 355"/>
                <a:gd name="T39" fmla="*/ 197392 h 487"/>
                <a:gd name="T40" fmla="*/ 159885 w 355"/>
                <a:gd name="T41" fmla="*/ 189800 h 487"/>
                <a:gd name="T42" fmla="*/ 159885 w 355"/>
                <a:gd name="T43" fmla="*/ 62969 h 487"/>
                <a:gd name="T44" fmla="*/ 156272 w 355"/>
                <a:gd name="T45" fmla="*/ 58950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p>
              <a:endParaRPr 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24685" y="2894965"/>
            <a:ext cx="651510" cy="645160"/>
            <a:chOff x="8280" y="560"/>
            <a:chExt cx="998" cy="1016"/>
          </a:xfrm>
        </p:grpSpPr>
        <p:sp>
          <p:nvSpPr>
            <p:cNvPr id="5" name="Oval 2"/>
            <p:cNvSpPr/>
            <p:nvPr>
              <p:custDataLst>
                <p:tags r:id="rId10"/>
              </p:custDataLst>
            </p:nvPr>
          </p:nvSpPr>
          <p:spPr>
            <a:xfrm>
              <a:off x="8280" y="560"/>
              <a:ext cx="998" cy="101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6" name="Freeform 15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592" y="795"/>
              <a:ext cx="384" cy="547"/>
            </a:xfrm>
            <a:custGeom>
              <a:avLst/>
              <a:gdLst>
                <a:gd name="T0" fmla="*/ 156272 w 355"/>
                <a:gd name="T1" fmla="*/ 58950 h 487"/>
                <a:gd name="T2" fmla="*/ 156272 w 355"/>
                <a:gd name="T3" fmla="*/ 58950 h 487"/>
                <a:gd name="T4" fmla="*/ 52392 w 355"/>
                <a:gd name="T5" fmla="*/ 7592 h 487"/>
                <a:gd name="T6" fmla="*/ 4065 w 355"/>
                <a:gd name="T7" fmla="*/ 23669 h 487"/>
                <a:gd name="T8" fmla="*/ 0 w 355"/>
                <a:gd name="T9" fmla="*/ 35280 h 487"/>
                <a:gd name="T10" fmla="*/ 4065 w 355"/>
                <a:gd name="T11" fmla="*/ 154073 h 487"/>
                <a:gd name="T12" fmla="*/ 8130 w 355"/>
                <a:gd name="T13" fmla="*/ 162111 h 487"/>
                <a:gd name="T14" fmla="*/ 100267 w 355"/>
                <a:gd name="T15" fmla="*/ 217041 h 487"/>
                <a:gd name="T16" fmla="*/ 104332 w 355"/>
                <a:gd name="T17" fmla="*/ 217041 h 487"/>
                <a:gd name="T18" fmla="*/ 108397 w 355"/>
                <a:gd name="T19" fmla="*/ 217041 h 487"/>
                <a:gd name="T20" fmla="*/ 112010 w 355"/>
                <a:gd name="T21" fmla="*/ 213469 h 487"/>
                <a:gd name="T22" fmla="*/ 112010 w 355"/>
                <a:gd name="T23" fmla="*/ 90657 h 487"/>
                <a:gd name="T24" fmla="*/ 108397 w 355"/>
                <a:gd name="T25" fmla="*/ 82619 h 487"/>
                <a:gd name="T26" fmla="*/ 19873 w 355"/>
                <a:gd name="T27" fmla="*/ 31261 h 487"/>
                <a:gd name="T28" fmla="*/ 32067 w 355"/>
                <a:gd name="T29" fmla="*/ 23669 h 487"/>
                <a:gd name="T30" fmla="*/ 48327 w 355"/>
                <a:gd name="T31" fmla="*/ 19650 h 487"/>
                <a:gd name="T32" fmla="*/ 135948 w 355"/>
                <a:gd name="T33" fmla="*/ 66988 h 487"/>
                <a:gd name="T34" fmla="*/ 140013 w 355"/>
                <a:gd name="T35" fmla="*/ 71007 h 487"/>
                <a:gd name="T36" fmla="*/ 140013 w 355"/>
                <a:gd name="T37" fmla="*/ 189800 h 487"/>
                <a:gd name="T38" fmla="*/ 148142 w 355"/>
                <a:gd name="T39" fmla="*/ 197392 h 487"/>
                <a:gd name="T40" fmla="*/ 159885 w 355"/>
                <a:gd name="T41" fmla="*/ 189800 h 487"/>
                <a:gd name="T42" fmla="*/ 159885 w 355"/>
                <a:gd name="T43" fmla="*/ 62969 h 487"/>
                <a:gd name="T44" fmla="*/ 156272 w 355"/>
                <a:gd name="T45" fmla="*/ 58950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p>
              <a:endParaRPr 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462530" y="4147820"/>
            <a:ext cx="651510" cy="645160"/>
            <a:chOff x="8280" y="560"/>
            <a:chExt cx="998" cy="1016"/>
          </a:xfrm>
        </p:grpSpPr>
        <p:sp>
          <p:nvSpPr>
            <p:cNvPr id="13" name="Oval 2"/>
            <p:cNvSpPr/>
            <p:nvPr>
              <p:custDataLst>
                <p:tags r:id="rId12"/>
              </p:custDataLst>
            </p:nvPr>
          </p:nvSpPr>
          <p:spPr>
            <a:xfrm>
              <a:off x="8280" y="560"/>
              <a:ext cx="998" cy="101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0" name="Freeform 15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592" y="795"/>
              <a:ext cx="384" cy="547"/>
            </a:xfrm>
            <a:custGeom>
              <a:avLst/>
              <a:gdLst>
                <a:gd name="T0" fmla="*/ 156272 w 355"/>
                <a:gd name="T1" fmla="*/ 58950 h 487"/>
                <a:gd name="T2" fmla="*/ 156272 w 355"/>
                <a:gd name="T3" fmla="*/ 58950 h 487"/>
                <a:gd name="T4" fmla="*/ 52392 w 355"/>
                <a:gd name="T5" fmla="*/ 7592 h 487"/>
                <a:gd name="T6" fmla="*/ 4065 w 355"/>
                <a:gd name="T7" fmla="*/ 23669 h 487"/>
                <a:gd name="T8" fmla="*/ 0 w 355"/>
                <a:gd name="T9" fmla="*/ 35280 h 487"/>
                <a:gd name="T10" fmla="*/ 4065 w 355"/>
                <a:gd name="T11" fmla="*/ 154073 h 487"/>
                <a:gd name="T12" fmla="*/ 8130 w 355"/>
                <a:gd name="T13" fmla="*/ 162111 h 487"/>
                <a:gd name="T14" fmla="*/ 100267 w 355"/>
                <a:gd name="T15" fmla="*/ 217041 h 487"/>
                <a:gd name="T16" fmla="*/ 104332 w 355"/>
                <a:gd name="T17" fmla="*/ 217041 h 487"/>
                <a:gd name="T18" fmla="*/ 108397 w 355"/>
                <a:gd name="T19" fmla="*/ 217041 h 487"/>
                <a:gd name="T20" fmla="*/ 112010 w 355"/>
                <a:gd name="T21" fmla="*/ 213469 h 487"/>
                <a:gd name="T22" fmla="*/ 112010 w 355"/>
                <a:gd name="T23" fmla="*/ 90657 h 487"/>
                <a:gd name="T24" fmla="*/ 108397 w 355"/>
                <a:gd name="T25" fmla="*/ 82619 h 487"/>
                <a:gd name="T26" fmla="*/ 19873 w 355"/>
                <a:gd name="T27" fmla="*/ 31261 h 487"/>
                <a:gd name="T28" fmla="*/ 32067 w 355"/>
                <a:gd name="T29" fmla="*/ 23669 h 487"/>
                <a:gd name="T30" fmla="*/ 48327 w 355"/>
                <a:gd name="T31" fmla="*/ 19650 h 487"/>
                <a:gd name="T32" fmla="*/ 135948 w 355"/>
                <a:gd name="T33" fmla="*/ 66988 h 487"/>
                <a:gd name="T34" fmla="*/ 140013 w 355"/>
                <a:gd name="T35" fmla="*/ 71007 h 487"/>
                <a:gd name="T36" fmla="*/ 140013 w 355"/>
                <a:gd name="T37" fmla="*/ 189800 h 487"/>
                <a:gd name="T38" fmla="*/ 148142 w 355"/>
                <a:gd name="T39" fmla="*/ 197392 h 487"/>
                <a:gd name="T40" fmla="*/ 159885 w 355"/>
                <a:gd name="T41" fmla="*/ 189800 h 487"/>
                <a:gd name="T42" fmla="*/ 159885 w 355"/>
                <a:gd name="T43" fmla="*/ 62969 h 487"/>
                <a:gd name="T44" fmla="*/ 156272 w 355"/>
                <a:gd name="T45" fmla="*/ 58950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565150" y="30480"/>
            <a:ext cx="28727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000" b="1">
                <a:solidFill>
                  <a:schemeClr val="bg1"/>
                </a:solidFill>
                <a:uFillTx/>
              </a:rPr>
              <a:t>三、综合训练</a:t>
            </a:r>
            <a:endParaRPr lang="zh-CN" altLang="en-US" sz="3000" b="1">
              <a:solidFill>
                <a:schemeClr val="bg1"/>
              </a:solidFill>
              <a:uFillTx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4210050" y="683260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lang="zh-CN"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94945" y="1736725"/>
            <a:ext cx="1175258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9.Nothing is ___________ (possible) if you put your heart into it.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2096599" y="2558943"/>
            <a:ext cx="211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impossible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174115" y="4646930"/>
            <a:ext cx="8625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mpossible。本句意为“世上无难事，只怕有心人”。possible是形容词，意为“可能的”。根据句中nothing具有否定的含义，意为“没有什么事”，双重否定即为肯定，故possible要改为impossible，意为“没有什么事是不可能的”，即“一切皆有可能”。因此填impossible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ldLvl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565150" y="30480"/>
            <a:ext cx="28727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000" b="1">
                <a:solidFill>
                  <a:schemeClr val="bg1"/>
                </a:solidFill>
                <a:uFillTx/>
              </a:rPr>
              <a:t>三、综合训练</a:t>
            </a:r>
            <a:endParaRPr lang="zh-CN" altLang="en-US" sz="3000" b="1">
              <a:solidFill>
                <a:schemeClr val="bg1"/>
              </a:solidFill>
              <a:uFillTx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4210050" y="683260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lang="zh-CN"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94945" y="1736725"/>
            <a:ext cx="1175258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10.The mother said goodbye with a smile, but her eyes couldn’t hide her ___________ (sad).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194774" y="3224423"/>
            <a:ext cx="15875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sadness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sadness。本句意为“这位母亲微笑着说了一声再见，但眼里藏不住她的悲伤”。sad是形容词，意为“难过的，伤心的”。这里“her”后应使用名词形式“sadness”，意为“她的悲伤”。因此填sadness。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ldLvl="0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1.Which country has the ___________ (large) population in the world?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4293699" y="2578628"/>
            <a:ext cx="14077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largest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largest。本句意为“哪个国家是世界上人口最多的国家？”。large意为“大的”，是形容词。根据句意，此处the后应使用形容词的最高级形式largest，意为“最大的”。因此填largest。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训练题（三）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2.People exchange ___________ (greet) whenever they meet each other.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3258649" y="2578628"/>
            <a:ext cx="18764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greetings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greetings。本句意为“人们见面时互相问候”。greet是动词，意为“欢迎”。此处exchange意为“交换”，后应使用greet的名词形式greeting，根据句意可知，greeting应为复数，exchange greetings意为“互致问候”，因此填greetings。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训练题（三）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3.It’s so ___________ (danger) to play with fire.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996269" y="2578628"/>
            <a:ext cx="20859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dangerous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dangerous。本句意为“玩火很危险”。danger是名词，意为“危险”。空格前有be动词，be动词后应使用形容词形式dangerous，意为“危险的”。因此填dangerous。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训练题（三）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4.We will have a ___________ (discuss) at tomorrow’s meeting.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3010999" y="2578628"/>
            <a:ext cx="22091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discussions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discussion。本句意为“明天的会议我们有一个讨论”。discuss是动词，意为“讨论”。句子中不定冠词a后应使用名词形式discussion，意为“讨论”。因此填discussion。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训练题（三）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5.Li Hua is very ___________ (care) because he is afraid to make mistakes.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3010999" y="2578628"/>
            <a:ext cx="14071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careful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careful。本句意为“李华非常小心，因为他害怕犯错误”。care可作名词也可作动词使用，意为“照顾”。本句中be动词后应使用形容词形式careful，意为“小心的”。因此填careful。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训练题（三）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I用括号内所给单词的适当形式填空。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6.Every child wants to be the ___________ (proud) of their parents.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4926794" y="2815483"/>
            <a:ext cx="11195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pride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pride。本句意为“每个孩子都想成为父母的骄傲”。proud是形容词，意为“骄傲的”。在the… of结构中，应使用名词形式pride，the pride of意为“……的骄傲”。因此填pride。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训练题（三）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7.Tom is an honest boy. He always tells the ___________ (true).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955619" y="2815483"/>
            <a:ext cx="10883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truth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truth。本句意为“汤姆是一个诚实的男孩，他总是讲实话”。true是形容词，意为“真的”。根据句意，这里要用名词形式truth，意为“真话，实话”。因此填truth。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训练题（三）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8.To my surprise, a 9-year-old girl became the ___________ (win) of the dancing competition.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7287089" y="2815483"/>
            <a:ext cx="14097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winner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winner。本句意为“让我惊讶的是，一个9岁的女孩成为了这场舞蹈比赛的获胜者”。win是动词，意为“获胜”。在the…of结构中，应使用名词形式winner，the winner of意为“……的获胜者”。因此填winner。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训练题（三）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" name="TextBox 280"/>
          <p:cNvSpPr txBox="1"/>
          <p:nvPr>
            <p:custDataLst>
              <p:tags r:id="rId1"/>
            </p:custDataLst>
          </p:nvPr>
        </p:nvSpPr>
        <p:spPr>
          <a:xfrm>
            <a:off x="5263848" y="2792275"/>
            <a:ext cx="5759107" cy="722630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p>
            <a:pPr algn="ctr"/>
            <a:r>
              <a:rPr sz="4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Lato Regular"/>
              </a:rPr>
              <a:t>一、学习导航</a:t>
            </a:r>
            <a:endParaRPr sz="4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cxnSp>
        <p:nvCxnSpPr>
          <p:cNvPr id="62" name="直接连接符 61"/>
          <p:cNvCxnSpPr/>
          <p:nvPr>
            <p:custDataLst>
              <p:tags r:id="rId2"/>
            </p:custDataLst>
          </p:nvPr>
        </p:nvCxnSpPr>
        <p:spPr>
          <a:xfrm>
            <a:off x="4897298" y="2322671"/>
            <a:ext cx="0" cy="1843549"/>
          </a:xfrm>
          <a:prstGeom prst="line">
            <a:avLst/>
          </a:prstGeom>
          <a:ln w="63500">
            <a:gradFill>
              <a:gsLst>
                <a:gs pos="0">
                  <a:srgbClr val="E5E8ED">
                    <a:lumMod val="97000"/>
                    <a:lumOff val="3000"/>
                    <a:alpha val="70000"/>
                  </a:srgbClr>
                </a:gs>
                <a:gs pos="48000">
                  <a:srgbClr val="44546A"/>
                </a:gs>
                <a:gs pos="100000">
                  <a:srgbClr val="E5E8ED">
                    <a:alpha val="60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350" y="1391920"/>
            <a:ext cx="4269740" cy="4050665"/>
          </a:xfrm>
          <a:prstGeom prst="rect">
            <a:avLst/>
          </a:prstGeom>
        </p:spPr>
      </p:pic>
      <p:sp>
        <p:nvSpPr>
          <p:cNvPr id="5" name="圆角矩形 4">
            <a:hlinkClick r:id="rId5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1301730" y="6391275"/>
            <a:ext cx="890270" cy="4095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Home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9.He always encourages young people to fnd ___________ (happy) in hard work. 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7287089" y="2551958"/>
            <a:ext cx="19843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happiness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happiness。本句意为“他总是鼓励年轻人在努力工作中寻找快乐”。happy是形容词，意为“开心的”。根据句意，这里要使用名词形式happiness，意为“快乐”。因此填happiness。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训练题（三）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10.If everyone makes a ___________ (contribute) to our environment, our world will become more and more beautiful.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3664414" y="2551958"/>
            <a:ext cx="24187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contribution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contribution。本句意为“如果每个人都能为我们的环境做出贡献，我们的世界将会变得越来越美”。contribute是动词，意为“做贡献”。根据固定短语make a contribution to（为……做贡献）可知，这里应使用名词形式contribution，意为“贡献”。因此填contribution。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训练题（三）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1.For your own ___________ (safe), please do not walk about on the train.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3027509" y="2578628"/>
            <a:ext cx="12661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safety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safety。本句意为“为了您自身的安全，请不要在火车上走来走去”。safe是形容词，意为“安全的”，此处应使用名词形式safety，意为“安全”。因此填safety。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训练题（四）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2.The soft music sounds beautiful, and we are all listening ___________ (careful).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8905704" y="2578628"/>
            <a:ext cx="17170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carefully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carefully。本句意为“轻柔的音乐听起来很美，我们都听得很仔细”。careful为形容词，意为“仔细的”。此处应使用副词形式carefully，修饰动词listening，意为“仔细地听”。因此填carefully。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训练题（四）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4.The movie is so wonderful and I ___________ (real) like it.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758644" y="2578628"/>
            <a:ext cx="11588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really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really。本句意为“这部电影太棒了，我真的很喜欢”。real是形容词，意为“真正的”，这里应使用副词形式really修饰动词like，意为“真正地”。因此填really。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训练题（四）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5.Lily ___________ (study) very hard every day to keep up with other students.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433024" y="2815483"/>
            <a:ext cx="14598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studies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studies。本句意为“为了赶上其他同学，莉莉每天都努力学习”。study作动词使用，意为“学习”。因句子主语Lily为第三人称单数，故谓语动词需使用三单形式studies。因此填studies。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训练题（四）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6.There is no ___________ (different) between the two rooms.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489029" y="2578628"/>
            <a:ext cx="19964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difference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difference。本句意为“这两间房间没有区别”。different是形容词，意为“不同的”。这里应使用名词形式diference，意为“不同点，区别”。因此填diference。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训练题（四）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7.My bedroom is small but very ___________ (comfort).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040459" y="2442103"/>
            <a:ext cx="23901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comfortable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comfortable。本句意为“我的房间很小，但是非常舒适”。comfort作名词，意为“舒服”。句中very后跟形容词或副词的原级，“房间很舒适”应使用形容词形式comfortable，意为“舒适的”。因此填comfortable。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训练题（四）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8.—You look ___________ (happy). What is the matter with you?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—I failed the English exam.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537289" y="2732298"/>
            <a:ext cx="17564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unhappy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unhappy。本句意为“——你看起来不开心，发生什么事了？——我的英语考试不及格。”happy是形容词， 意为“开心的”。根据句意“我的英语考试不及格”，所以应使用unhappy，意为“不开心的”。因此填unhappy。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训练题（四）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9.They ___________ (easy) break down when they face diffculties.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688929" y="2732298"/>
            <a:ext cx="11855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easily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easily。本句意为“当面对困难时，他们很容易崩溃”。easy是形容词，意为“容易的”。这里使用副词形式easily修饰动词词组break down，意为“容易地”。因此填easily。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训练题（四）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762000" y="0"/>
            <a:ext cx="2886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200" b="1">
                <a:solidFill>
                  <a:schemeClr val="bg1"/>
                </a:solidFill>
              </a:rPr>
              <a:t>一、学习导航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1414145"/>
            <a:ext cx="10012045" cy="425323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06270" y="2191385"/>
            <a:ext cx="7746365" cy="2475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lnSpc>
                <a:spcPct val="140000"/>
              </a:lnSpc>
            </a:pPr>
            <a:r>
              <a:rPr lang="en-US" altLang="zh-CN" sz="2400"/>
              <a:t>       </a:t>
            </a:r>
            <a:r>
              <a:rPr lang="zh-CN" altLang="en-US" sz="2400"/>
              <a:t>词形转换考题为10个填空题，每题1分，共10分，考查学生对英语词汇知识、语法知识、句型等的综合运用。学生在日常学习中要多读、多记，熟练掌握单词的音、形、义。除基本词汇外，学生还应掌握英语构词法，如合成法、派生法和转化法等词类知识，掌握词类划分以及句子成分、句子种类、句子结构等句法知识。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10.Though it sounds like a good idea, I ___________ (agree) with it.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366974" y="2691023"/>
            <a:ext cx="17037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disagree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disagree。本句意为“虽然它听起来是个不错的主意，但是我不同意”。agree是动词，意为“同意”。根据句意，这里表示转折，应用disagree，意为“不同意”。因此填disagree。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训练题（四）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1.When I walked in the street, a car ___________ (sudden) appeared in front of me.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540204" y="2551323"/>
            <a:ext cx="180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suddenly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suddenly。本句意为“当我走在街上时，一辆汽车突然出现在我面前”。sudden意为“突然的”。这里应使用副词形式suddenly修饰动词appeared，意为“突然地出现”。因此填suddenly。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训练题（五）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2.—We’re lost in the mountains. It’s ___________ (hope) for us to fnd the way.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—Don’t give up. Let’s keep trying.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409519" y="2530368"/>
            <a:ext cx="17526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hopeless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解析：</a:t>
            </a:r>
            <a:r>
              <a:rPr sz="24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hopeless。本句意为“——我们在山里迷路，找到路是无望了。——别放弃。让我们继续尝试。”hope可作动词也可作名词使用，意为“希望”。根据句意及“It’s+形容词+for sb. to do sth.”的结构，这里要使用形容词hopeless，意为“无望的”。因此填hopeless。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训练题（五）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3.Susan always comes to school early, but she is late today. I feel ___________ (surprise).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124269" y="2696103"/>
            <a:ext cx="18510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surprised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550410"/>
            <a:ext cx="86252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urprised。本句意为“苏珊总是很早到学校，但是今天她却迟到了，我感到很惊讶”。surprise可作名词也可作动词使用，意为“惊奇；使吃惊”。这里的feel是感官动词，后跟形容词形式。surprise的形容词有两种形式：surprising和surprised，对象是人用surprised，意为“意外的，惊讶的”。因此填surprised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训练题（五）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4.I picked up the telephone, but the line was ___________ (die).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7391864" y="2696103"/>
            <a:ext cx="10674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dead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55041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dead。本句意为“我拿起电话，但线路断了”。die是动词，意为“死亡，消失”。这里be动词was后要跟形容词dead，意为“不再使用的，不运转的”。因此填dead。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训练题（五）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5.We are ___________ (please) to hear that we will have a picnic. 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948009" y="2696103"/>
            <a:ext cx="15557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pleased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55041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pleased。本句意为“听说我们要去野餐，我们很高兴”。please是动词，意为“使开心”。根据“be pleased to do sth.”的结构可知，这里要使用形容词形式pleased，意为“高兴的”。因此填pleased。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训练题（五）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6.He urgently needs money so he wants to sell his car ___________ (cheap).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8510099" y="2696103"/>
            <a:ext cx="155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cheaply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55041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cheaply。本句意为“他急需钱，所以想把车便宜卖了”。cheap是形容词，意为“便宜的”。这里应使用副词形式cheaply，修饰动词sell，意为“便宜出售”。因此填cheaply。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训练题（五）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7.It is ___________ (forget) for me to go skiing in Harbin. It is such a beautiful city.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306659" y="2551323"/>
            <a:ext cx="26625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unforgettable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55041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unforgettable。本句意为“去哈尔滨滑雪对我来说是难忘的。它是一个如此美丽的城市”。forget是动词，意为“忘记”。本句中be动词后跟形容词，根据句意，这里要用“难忘的”的意思，因此填unforgettable。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训练题（五）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8.English is ___________ (wide) spoken as a second language in the world today.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196929" y="2696103"/>
            <a:ext cx="13442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widely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55041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widely。本句意为“如今英语作为第二语言在世界上被广泛使用”。wide为形容词，意为“宽广的；广泛的”。这里用副词形式widely修饰动词spoken，意为“广泛地”。因此填widely。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训练题（五）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9.___________ (lucky), she didn’t pass the English test yesterday.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86264" y="2447818"/>
            <a:ext cx="1836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Unluckily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55041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Unluckily。本句意为“很不幸，她昨天没有通过英语考试”。lucky是形容词，意为“幸运的”。根据句意，这里使用副词形式Unluckily，意为“不幸地”。因此填Unluckily。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训练题（五）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" name="TextBox 280"/>
          <p:cNvSpPr txBox="1"/>
          <p:nvPr>
            <p:custDataLst>
              <p:tags r:id="rId1"/>
            </p:custDataLst>
          </p:nvPr>
        </p:nvSpPr>
        <p:spPr>
          <a:xfrm>
            <a:off x="5263848" y="2792275"/>
            <a:ext cx="5759107" cy="722630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p>
            <a:pPr algn="ctr"/>
            <a:r>
              <a:rPr sz="4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Lato Regular"/>
              </a:rPr>
              <a:t>二、解题攻略</a:t>
            </a:r>
            <a:endParaRPr sz="4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cxnSp>
        <p:nvCxnSpPr>
          <p:cNvPr id="62" name="直接连接符 61"/>
          <p:cNvCxnSpPr/>
          <p:nvPr>
            <p:custDataLst>
              <p:tags r:id="rId2"/>
            </p:custDataLst>
          </p:nvPr>
        </p:nvCxnSpPr>
        <p:spPr>
          <a:xfrm>
            <a:off x="4897298" y="2322671"/>
            <a:ext cx="0" cy="1843549"/>
          </a:xfrm>
          <a:prstGeom prst="line">
            <a:avLst/>
          </a:prstGeom>
          <a:ln w="63500">
            <a:gradFill>
              <a:gsLst>
                <a:gs pos="0">
                  <a:srgbClr val="E5E8ED">
                    <a:lumMod val="97000"/>
                    <a:lumOff val="3000"/>
                    <a:alpha val="70000"/>
                  </a:srgbClr>
                </a:gs>
                <a:gs pos="48000">
                  <a:srgbClr val="44546A"/>
                </a:gs>
                <a:gs pos="100000">
                  <a:srgbClr val="E5E8ED">
                    <a:alpha val="60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350" y="1391920"/>
            <a:ext cx="4269740" cy="4050665"/>
          </a:xfrm>
          <a:prstGeom prst="rect">
            <a:avLst/>
          </a:prstGeom>
        </p:spPr>
      </p:pic>
      <p:sp>
        <p:nvSpPr>
          <p:cNvPr id="5" name="圆角矩形 4">
            <a:hlinkClick r:id="rId5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1301730" y="6391275"/>
            <a:ext cx="890270" cy="4095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Home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10.Yang Liping dances beautifully and I want to be a ___________ (dance) like her.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8262449" y="2675783"/>
            <a:ext cx="13957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dancer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55041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dancer。本句意为“杨丽萍舞跳得很漂亮，我想成为像她一样的舞者”。dance作动词，意为“跳舞”。句中不定冠词a后跟名词，根据句意，这里要填写某种职业，故使用dancer，意为“舞者”。因此填dancer。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训练题（五）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1.My father is a ___________ (help) man with a warm heart. 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3310719" y="2815483"/>
            <a:ext cx="14351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helpful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helpful。本句意为“我的父亲是一个热心助人的人”。help作动词，意为“帮助”。这里应使用形容词形式helpful修饰名词man。因此填helpful。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六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2.The book is ___________ (expensive). It’s only one dollar.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650319" y="2578628"/>
            <a:ext cx="22967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inexpensive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inexpensive。本句意为“这本书便宜，只要一美元”。expensive是形容词，意为“昂贵的”。根据后一句句意“这本书只要一美元”，故使用inexpensive，意为“便宜的”。因此填inexpensive。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六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3.Lily is an early bird. It was ___________ (usual) for her to be late for school today. 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4901394" y="2737378"/>
            <a:ext cx="15906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unusual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unusual。本句意为“莉莉是个早起的人，她今天上学迟到很不寻常”。usual是形容词，意为“通常的”。根据句意，这里应使用unusual，意为“不寻常的”。因此填unusual。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六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4.My English teacher gave us some ___________ (suggest) on how to learn English well.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791029" y="2578628"/>
            <a:ext cx="23355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suggestions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uggestions。本句意为“我的英语老师就如何学好英语给了我们一些建议”。suggest是动词，意为“建议”。句子中some后跟不可数名词或可数名词的复数形式，所以这里应使用名词形式suggestion，且suggestion是可数名词，因此填suggestions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六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5.Eating too much ___________ (fry) food is bad for our health. 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3927939" y="2815483"/>
            <a:ext cx="10267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fried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fried。本句意为“吃太多油炸食品不利于我们的健康”。fry作动词使用，意为“油炸”。此处应使用形容词形式fried修饰名词food，fried food意为“油炸食品”。因此填fried。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六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6.It tastes very ___________ (well).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3171019" y="2815483"/>
            <a:ext cx="1122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good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good。本句意为“它味道不错”。well作副词，意为“很好地，令人满意地”。本句中tastes为感官动词，意为“尝起来”，后跟形容词，well的形容词形式为good，taste very good意为“尝起来很好吃”。因此填good。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六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7.Tomorrow is a ___________ (rain) day, so our sports meet has been postponed.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3626314" y="2691023"/>
            <a:ext cx="10788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rainy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rainy。本句意为“明天是下雨天，所以我们的运动会延期了”。rain可作动词也可作名词，意为“雨；下雨”。这里要用形容词形式rainy修饰名词day，rainy day意为“雨天”。因此填rainy。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六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8.Mary is ___________ (tall) than Lily.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522684" y="2691023"/>
            <a:ext cx="11036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taller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taller。本句意为“玛丽比莉莉更高”。本句中出现than，是比较级的关键词，意为“比”，tall的比较级是taller，意为“更高的”。因此填taller。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六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9.Does your brother like ___________ (make) friends?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4510234" y="2691023"/>
            <a:ext cx="15214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making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making。本句意为“你的弟弟喜欢交朋友吗？”。like作动词，意为“喜欢”。根据like doing的结构，这里的make应使用动词ing形式making，making friends意为“交朋友”。因此填making。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六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685" y="705485"/>
            <a:ext cx="10440670" cy="615251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781050" y="0"/>
            <a:ext cx="2999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200" b="1">
                <a:solidFill>
                  <a:schemeClr val="bg1"/>
                </a:solidFill>
              </a:rPr>
              <a:t>二、解题攻略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32" name="文本框 31"/>
          <p:cNvSpPr txBox="1"/>
          <p:nvPr>
            <p:custDataLst>
              <p:tags r:id="rId3"/>
            </p:custDataLst>
          </p:nvPr>
        </p:nvSpPr>
        <p:spPr>
          <a:xfrm>
            <a:off x="1829435" y="2191385"/>
            <a:ext cx="7746365" cy="3402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lnSpc>
                <a:spcPct val="120000"/>
              </a:lnSpc>
            </a:pPr>
            <a:r>
              <a:rPr lang="en-US" altLang="zh-CN" sz="2400"/>
              <a:t>       </a:t>
            </a:r>
            <a:r>
              <a:rPr lang="zh-CN" altLang="en-US" sz="2400"/>
              <a:t>词形转换题考查的是词汇和语法知识的综合运用，解词形转换题时，学生要能分析单词在具体语境中的语法作用，或联系上下文思考所填单词的语法形式即词性。解题方法主要有关键词法、派生法、转化法等。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10.Yang Liping dances beautifully and I want to be a ___________ (dance) like her.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8839029" y="2691023"/>
            <a:ext cx="960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fifth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ifth。本句意为“一年中的第五个月是五月份”。此题考查数词的用法。five是基数词，表示数字“五”；因题目中出现了定冠词the，根据数词的用法可知，“the+序数词”表示“第几”，ffth表示“第五”。因此填ffth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六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1.We all know such kind of books is ___________ (harm) to children. They shouldn’t be sold at any bookstore.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942159" y="2779923"/>
            <a:ext cx="15976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harmful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harmful。本句意为“我们都知道这类书对孩子有害，它们不应该在任何书店出售”。harm可作动词也可作名词使用，意为“伤害”。be harmful to是固定搭配，意为“对……有害”，所以这里应使用形容词形式harmful。因此填harmful。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训练题（七）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2.They are very ___________ (interest) in this book.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837644" y="2578628"/>
            <a:ext cx="19907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interested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interested。本句意为“他们对这本书非常感兴趣”。interest可作动词也可作名词使用，意为“使感兴趣；兴趣”。be interested in是固定搭配，意为“对……感兴趣”，所以这里应使用形容词形式interested。因此填interested。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训练题（七）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3.Could you show me your ___________ (collect) of stamps?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4755979" y="2578628"/>
            <a:ext cx="19183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collection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collection。本句意为“你可以给我看一下你收藏的邮票吗？”collect是动词，意为“收集”。本句中your为形容词性物主代词，后应使用名词形式collection，意为“收藏品”。因此填collection。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训练题（七）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5.Your pet cat is so ___________ (love) that everyone likes it.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3518999" y="2815483"/>
            <a:ext cx="12395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lovely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lovely。本句意为“你的宠物猫太可爱了，大家都喜欢它”。love可作动词也可作名词使用，意为“爱”。本句中有be动词，be动词后应使用形容词形式lovely，意为“可爱的”。因此填lovely。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训练题（七）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6.You should not eat so much junk food, because it’s  ___________ (health).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8486604" y="2567198"/>
            <a:ext cx="19716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unhealthy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unhealthy。本句意为“你不应该吃那么多的垃圾食品，因为不健康”。health是名词，意为“健康”。本句中有be动词，be动词后跟形容词形式，根据句意“吃垃圾食品是不健康的”，因此填unhealthy。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训练题（七）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7.Please let me know when you are in ___________ (dangerous).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250769" y="2815483"/>
            <a:ext cx="14484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danger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danger。本句意为“遇到危险时请告诉我”。dangerous是形容词，意为“危险的”。in danger是固定搭配，意为“处于危险中”，所以这里应该使用名词形式danger，因此填danger。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训练题（七）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8.Not everybody enjoys ___________ (watch) this show.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4118439" y="2578628"/>
            <a:ext cx="18211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watching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watching。本句意为“不是每个人都喜欢看这个节目”。enjoy doing sth.是固定搭配，意为“喜欢做某事”，所以这里应填写ing形式watching，enjoy watching意为“喜欢看”。因此填watching。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训练题（七）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9.Would you tell me which language is ___________ (easy) to learn, Chinese, English or French?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085034" y="2578628"/>
            <a:ext cx="20948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the easiest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the easiest。本句意为“你能告诉我哪门语言最容易学吗，汉语、英语还是法语?”。此题考查形容词的最高级。easy是形容词，意为“容易的”。本句中是“Chinese, English or French”三者进行比较，故使用easy的最高级形式the easiest，意为“最容易的”。因此填the easiest。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训练题（七）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10.My boss wants to have a talk with your ___________ (manage).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678759" y="2578628"/>
            <a:ext cx="17665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manager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manager。本句意为“我的老板想跟你的经理谈一谈”。manage是动词，意为“管理”。形容词性物主代词your后应跟名词，所以用manager，意为“经理”。因此填manager。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训练题（七）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02590"/>
            <a:ext cx="5097780" cy="7124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（一）关键词法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0769600" cy="1353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典型示例：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___________ (read) aloud is important in learning English.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261834" y="2527258"/>
            <a:ext cx="25139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答案：Reading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3296920"/>
            <a:ext cx="11168380" cy="3561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3381375"/>
            <a:ext cx="1102614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 看题干，读懂句意。此句要表达的是“大声朗读对学习英语很重要”。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 抓住关键词aloud，其词性为副词，副词常常修饰动词。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（3） 由于横线位于句首，所需句子成分为主语，所以确定此题需填写非谓语动词，应填写动词read的动名词形式reading。因此正确答案为Reading。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1.Please keep reading more English short ___________ (story) every day.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678759" y="2670703"/>
            <a:ext cx="13760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stories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stories。本句意为“请坚持每天多读一些英文短篇故事”。story是单数名词，意为“故事”。根据句中的more可知，后应使用复数形式stories。因此填stories。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训练题（八）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2.Thanks for ___________ (lend) your umbrella to me. It’s so kind of you. 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497284" y="2670703"/>
            <a:ext cx="15341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lending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lending。本句意为“谢谢你把你的雨伞借给我，你真是太好了”。lend是动词，意为“借”，根据thanks for后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。跟doing的结构，这里应使用lending。因此填lending。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训练题（八）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3.I really hope ___________ (visit) Yunnan again next year.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887174" y="2670703"/>
            <a:ext cx="14065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to visit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to visit。本句意为“我真的希望明年能再去云南”。句中hope是动词，意为“希望”，后跟to do，故使用to visit。因此填to visit。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训练题（八）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4.Playing football is so ___________ (interest). 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3735534" y="2578628"/>
            <a:ext cx="21215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interesting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interesting。本句意为“踢足球真的太有趣了”。interest可作动词也可作名词使用，意为“使感兴趣；兴趣”。句中be动词后跟形容词，interest的形容词形式有interesting（对象指物）和interested（对象指人）。这里playing football指物，故使用interesting，意为“有趣的”。因此填interesting。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训练题（八）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5.My sister can speak English and ___________ (Japan) well.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543379" y="2578628"/>
            <a:ext cx="18078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Japanese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Japanese。本句意为“我妹妹的英语和日语都说得很好”。Japan意为“日本”。本句中speak意为“说，讲”，后跟某种语言，所以这里应使用Japanese，意为“日语”。因此填Japanese。</a:t>
            </a:r>
            <a:endParaRPr sz="24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训练题（八）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6.Li Lei ___________ (have) milk and eggs for his breakfast every morning.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086439" y="2815483"/>
            <a:ext cx="792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has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has。本句意为“李雷每天早上的早餐是牛奶和鸡蛋”。本句中have是动词，意为“吃”，句子主语是Li Lei，为第三人称单数，故谓语动词使用三单形式，因此填has。</a:t>
            </a:r>
            <a:endParaRPr sz="24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训练题（八）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7.We enjoyed ___________ (our) at the party yesterday.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645239" y="2578628"/>
            <a:ext cx="18700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ourselves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ourselves。本句意为“昨晚的聚会我们玩得很开心”。our是形容词性物主代词，意为“我们的”。空格前是enjoyed，enjoy oneself是固定搭配，意为“玩得愉快”，所以这里应用反身代词ourselves。因此填ourselves。</a:t>
            </a:r>
            <a:endParaRPr sz="24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训练题（八）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8.___________ (not be) late for the meeting tomorrow.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844379" y="2629428"/>
            <a:ext cx="19812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Don’t be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Don’t be。本句意为“明天的会议不要迟到”。此题考查祈使句“不要做……”，应使用Don’t be。因此填Don’t be。</a:t>
            </a:r>
            <a:endParaRPr sz="24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训练题（八）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9.It’s too ___________ (noise) to hear your voice.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272494" y="2629428"/>
            <a:ext cx="11322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noisy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noisy。本句意为“太吵了，听不见你的声音了”。此题考查too…to…的用法，又因为too前面有be动词，因此too后跟形容词。noise为名词，意为“噪音”，其形容词形式为noisy，意为“吵闹的”。因此填noisy。</a:t>
            </a:r>
            <a:endParaRPr sz="24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训练题（八）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10.They ___________ (build) a lot of houses for poor people last year.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003889" y="2629428"/>
            <a:ext cx="10083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built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built。本句意为“他们去年为穷人建造了很多房子”。build是动词，意为“建造”。根据时间状语last year可知谓语动词要用一般过去时，故使用build的过去式built。因此填built。</a:t>
            </a:r>
            <a:endParaRPr sz="24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训练题（八）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730500" y="459105"/>
            <a:ext cx="5097780" cy="7124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（二）派生法</a:t>
            </a:r>
            <a:endParaRPr lang="zh-CN" altLang="en-US" sz="3600" b="1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80110" y="1312545"/>
            <a:ext cx="11190605" cy="1353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典型示例：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I want to ___________ (larger) the photo. It’s too small.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880324" y="2665688"/>
            <a:ext cx="23761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答案：enlarge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61620" y="3202305"/>
            <a:ext cx="10999470" cy="36556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3860" y="3259455"/>
            <a:ext cx="1069848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720090" fontAlgn="auto"/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sz="22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（1）此题考查large词性的变换及用法。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（2）看题干，读懂句意。此句要表达的是“我想把这张照片放大，它太小了”。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（3）want to后需跟动词原形，确定空白处所需要的词性为动词。所给词large是形容词，表示“（尺寸）大的”，而此处要使用动词形式。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（4）将形容词large按照构词法的派生法，加前缀en-使之变为动词enlarge，表示“放大”。因此答案应为enlarge。</a:t>
            </a:r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20090" indent="-720090" fontAlgn="auto"/>
            <a:endParaRPr sz="2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1.Throw the broken chairs away. They are ___________ (use).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678759" y="2691023"/>
            <a:ext cx="14585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useless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useless。本句意为“把那些破椅子扔了，它们没用了”。use可作名词也可作动词使用，意为“使用”。be动词后跟形容词，根据句意，应使用useless，表示“无用的”。因此填useless。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训练题（九）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2.There are so many mistakes in your composition. You’d better ___________ (write).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197929" y="2691023"/>
            <a:ext cx="14503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rewrite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rewrite。本句意为“你的作文里有这么多错误，你最好重写”。write是动词，意为“写”。根据句意，这里应使用rewrite，意为“重写”。因此填rewrite。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训练题（九）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3.My mother fell ___________ (sleep) quickly after working for a long time.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3118949" y="2691023"/>
            <a:ext cx="13195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asleep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asleep。本句意为“我妈妈在长时间的工作后很快就睡着了”。本题考查固定词组fall asleep，意为“睡着了”。因此填asleep。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训练题（九）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4.It’s ___________ (necessary) to order so much food. It’s a big waste of food.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318089" y="2484013"/>
            <a:ext cx="23977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unnecessary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unnecessary。本句意为“没必要点这么多食物，这太浪费了”。necessary是形容词，意为“必要的”。根据句意，应使用unnecessary表示“没有必要的”。因此填unnecessary。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训练题（九）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5.China is becoming more and more ___________ (power).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871674" y="2649113"/>
            <a:ext cx="18008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powerful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powerful。本句意为“中国变得越来越强大了”。power意为“能量”。句中more and more是比较级形式，后跟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。形容词，power的形容词形式为powerful，意为“强大的”。因此填powerful。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训练题（九）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6.I wish you good ___________ (lucky).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3553289" y="2649113"/>
            <a:ext cx="9144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luck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luck。本句意为“祝你好运”。lucky是形容词，意为“幸运的”。句中的good是形容词，后应跟名词形式luck，意为“运气”，good luck意为“好运气”。因此填luck。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训练题（九）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7.I spend a lot of time ___________ (clean) my house every Sunday.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3677749" y="2649113"/>
            <a:ext cx="16865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cleaning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cleaning。本句意为“每个星期天我都会花很多时间打扫卫生”。spend some time (in) doing sth.是固定搭配，意为“花一些时间做某事”，故此处应使用cleaning，意为“打扫卫生”。因此填cleaning。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训练题（九）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8.The sun is shining ___________ (bright) on the beautiful day.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3677749" y="2649113"/>
            <a:ext cx="15989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brightly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brightly。本句意为“在这美好的一天里，太阳灿烂地照耀着”。bright为形容词，意为“明亮的”。这里应使用副词形式brightly修饰动词shining，shining brightly意为“灿烂地照耀着”。因此填brightly。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训练题（九）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9.That’s up to you ___________ (decide).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3367234" y="2649113"/>
            <a:ext cx="18434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to decide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to decide。本句意为“那由你决定”。此题考查be up to sb. to do的用法。decide为动词，意为“决定”，这里应使用不定式to decide。因此填to decide。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训练题（九）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807845"/>
            <a:ext cx="11478895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用括号内所给单词的适当形式填空。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10.I ___________ (go) to the park with my friends last weekend and we enjoyed ourselves..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442549" y="2649113"/>
            <a:ext cx="10687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went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went。本句意为“上周我和我的朋友去公园玩得很开心”。go是动词，意为“去”。根据时间状语last weekend可知，句子是一般过去时，故使用go的过去式went。因此填went。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训练题（九）</a:t>
            </a:r>
            <a:endParaRPr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BEAUTIFY_FLAG" val="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"/>
</p:tagLst>
</file>

<file path=ppt/tags/tag345.xml><?xml version="1.0" encoding="utf-8"?>
<p:tagLst xmlns:p="http://schemas.openxmlformats.org/presentationml/2006/main">
  <p:tag name="KSO_WM_BEAUTIFY_FLAG" val=""/>
</p:tagLst>
</file>

<file path=ppt/tags/tag346.xml><?xml version="1.0" encoding="utf-8"?>
<p:tagLst xmlns:p="http://schemas.openxmlformats.org/presentationml/2006/main">
  <p:tag name="KSO_WM_BEAUTIFY_FLAG" val=""/>
</p:tagLst>
</file>

<file path=ppt/tags/tag347.xml><?xml version="1.0" encoding="utf-8"?>
<p:tagLst xmlns:p="http://schemas.openxmlformats.org/presentationml/2006/main">
  <p:tag name="KSO_WM_BEAUTIFY_FLAG" val=""/>
</p:tagLst>
</file>

<file path=ppt/tags/tag348.xml><?xml version="1.0" encoding="utf-8"?>
<p:tagLst xmlns:p="http://schemas.openxmlformats.org/presentationml/2006/main">
  <p:tag name="KSO_WM_BEAUTIFY_FLAG" val=""/>
</p:tagLst>
</file>

<file path=ppt/tags/tag349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50.xml><?xml version="1.0" encoding="utf-8"?>
<p:tagLst xmlns:p="http://schemas.openxmlformats.org/presentationml/2006/main">
  <p:tag name="KSO_WM_BEAUTIFY_FLAG" val=""/>
</p:tagLst>
</file>

<file path=ppt/tags/tag351.xml><?xml version="1.0" encoding="utf-8"?>
<p:tagLst xmlns:p="http://schemas.openxmlformats.org/presentationml/2006/main">
  <p:tag name="KSO_WM_BEAUTIFY_FLAG" val=""/>
</p:tagLst>
</file>

<file path=ppt/tags/tag352.xml><?xml version="1.0" encoding="utf-8"?>
<p:tagLst xmlns:p="http://schemas.openxmlformats.org/presentationml/2006/main">
  <p:tag name="KSO_WM_BEAUTIFY_FLAG" val=""/>
</p:tagLst>
</file>

<file path=ppt/tags/tag353.xml><?xml version="1.0" encoding="utf-8"?>
<p:tagLst xmlns:p="http://schemas.openxmlformats.org/presentationml/2006/main">
  <p:tag name="KSO_WM_BEAUTIFY_FLAG" val=""/>
</p:tagLst>
</file>

<file path=ppt/tags/tag354.xml><?xml version="1.0" encoding="utf-8"?>
<p:tagLst xmlns:p="http://schemas.openxmlformats.org/presentationml/2006/main">
  <p:tag name="KSO_WM_BEAUTIFY_FLAG" val=""/>
</p:tagLst>
</file>

<file path=ppt/tags/tag355.xml><?xml version="1.0" encoding="utf-8"?>
<p:tagLst xmlns:p="http://schemas.openxmlformats.org/presentationml/2006/main">
  <p:tag name="KSO_WM_BEAUTIFY_FLAG" val="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KSO_WM_BEAUTIFY_FLAG" val=""/>
</p:tagLst>
</file>

<file path=ppt/tags/tag358.xml><?xml version="1.0" encoding="utf-8"?>
<p:tagLst xmlns:p="http://schemas.openxmlformats.org/presentationml/2006/main">
  <p:tag name="KSO_WM_BEAUTIFY_FLAG" val=""/>
</p:tagLst>
</file>

<file path=ppt/tags/tag359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BEAUTIFY_FLAG" val=""/>
</p:tagLst>
</file>

<file path=ppt/tags/tag363.xml><?xml version="1.0" encoding="utf-8"?>
<p:tagLst xmlns:p="http://schemas.openxmlformats.org/presentationml/2006/main">
  <p:tag name="KSO_WM_BEAUTIFY_FLAG" val=""/>
</p:tagLst>
</file>

<file path=ppt/tags/tag364.xml><?xml version="1.0" encoding="utf-8"?>
<p:tagLst xmlns:p="http://schemas.openxmlformats.org/presentationml/2006/main">
  <p:tag name="KSO_WM_BEAUTIFY_FLAG" val=""/>
</p:tagLst>
</file>

<file path=ppt/tags/tag365.xml><?xml version="1.0" encoding="utf-8"?>
<p:tagLst xmlns:p="http://schemas.openxmlformats.org/presentationml/2006/main">
  <p:tag name="KSO_WM_BEAUTIFY_FLAG" val=""/>
</p:tagLst>
</file>

<file path=ppt/tags/tag366.xml><?xml version="1.0" encoding="utf-8"?>
<p:tagLst xmlns:p="http://schemas.openxmlformats.org/presentationml/2006/main">
  <p:tag name="KSO_WM_BEAUTIFY_FLAG" val=""/>
</p:tagLst>
</file>

<file path=ppt/tags/tag367.xml><?xml version="1.0" encoding="utf-8"?>
<p:tagLst xmlns:p="http://schemas.openxmlformats.org/presentationml/2006/main">
  <p:tag name="KSO_WM_BEAUTIFY_FLAG" val=""/>
</p:tagLst>
</file>

<file path=ppt/tags/tag368.xml><?xml version="1.0" encoding="utf-8"?>
<p:tagLst xmlns:p="http://schemas.openxmlformats.org/presentationml/2006/main">
  <p:tag name="KSO_WM_BEAUTIFY_FLAG" val=""/>
</p:tagLst>
</file>

<file path=ppt/tags/tag369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70.xml><?xml version="1.0" encoding="utf-8"?>
<p:tagLst xmlns:p="http://schemas.openxmlformats.org/presentationml/2006/main">
  <p:tag name="KSO_WM_BEAUTIFY_FLAG" val=""/>
</p:tagLst>
</file>

<file path=ppt/tags/tag371.xml><?xml version="1.0" encoding="utf-8"?>
<p:tagLst xmlns:p="http://schemas.openxmlformats.org/presentationml/2006/main">
  <p:tag name="KSO_WM_BEAUTIFY_FLAG" val=""/>
</p:tagLst>
</file>

<file path=ppt/tags/tag372.xml><?xml version="1.0" encoding="utf-8"?>
<p:tagLst xmlns:p="http://schemas.openxmlformats.org/presentationml/2006/main">
  <p:tag name="KSO_WM_BEAUTIFY_FLAG" val=""/>
</p:tagLst>
</file>

<file path=ppt/tags/tag373.xml><?xml version="1.0" encoding="utf-8"?>
<p:tagLst xmlns:p="http://schemas.openxmlformats.org/presentationml/2006/main">
  <p:tag name="KSO_WM_BEAUTIFY_FLAG" val=""/>
</p:tagLst>
</file>

<file path=ppt/tags/tag374.xml><?xml version="1.0" encoding="utf-8"?>
<p:tagLst xmlns:p="http://schemas.openxmlformats.org/presentationml/2006/main">
  <p:tag name="KSO_WM_BEAUTIFY_FLAG" val=""/>
</p:tagLst>
</file>

<file path=ppt/tags/tag375.xml><?xml version="1.0" encoding="utf-8"?>
<p:tagLst xmlns:p="http://schemas.openxmlformats.org/presentationml/2006/main">
  <p:tag name="KSO_WM_BEAUTIFY_FLAG" val=""/>
</p:tagLst>
</file>

<file path=ppt/tags/tag376.xml><?xml version="1.0" encoding="utf-8"?>
<p:tagLst xmlns:p="http://schemas.openxmlformats.org/presentationml/2006/main">
  <p:tag name="KSO_WM_BEAUTIFY_FLAG" val=""/>
</p:tagLst>
</file>

<file path=ppt/tags/tag377.xml><?xml version="1.0" encoding="utf-8"?>
<p:tagLst xmlns:p="http://schemas.openxmlformats.org/presentationml/2006/main">
  <p:tag name="KSO_WM_BEAUTIFY_FLAG" val=""/>
</p:tagLst>
</file>

<file path=ppt/tags/tag378.xml><?xml version="1.0" encoding="utf-8"?>
<p:tagLst xmlns:p="http://schemas.openxmlformats.org/presentationml/2006/main">
  <p:tag name="KSO_WM_BEAUTIFY_FLAG" val=""/>
</p:tagLst>
</file>

<file path=ppt/tags/tag379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80.xml><?xml version="1.0" encoding="utf-8"?>
<p:tagLst xmlns:p="http://schemas.openxmlformats.org/presentationml/2006/main">
  <p:tag name="KSO_WM_BEAUTIFY_FLAG" val=""/>
</p:tagLst>
</file>

<file path=ppt/tags/tag381.xml><?xml version="1.0" encoding="utf-8"?>
<p:tagLst xmlns:p="http://schemas.openxmlformats.org/presentationml/2006/main">
  <p:tag name="KSO_WM_BEAUTIFY_FLAG" val=""/>
</p:tagLst>
</file>

<file path=ppt/tags/tag382.xml><?xml version="1.0" encoding="utf-8"?>
<p:tagLst xmlns:p="http://schemas.openxmlformats.org/presentationml/2006/main">
  <p:tag name="KSO_WM_BEAUTIFY_FLAG" val=""/>
</p:tagLst>
</file>

<file path=ppt/tags/tag383.xml><?xml version="1.0" encoding="utf-8"?>
<p:tagLst xmlns:p="http://schemas.openxmlformats.org/presentationml/2006/main">
  <p:tag name="KSO_WM_BEAUTIFY_FLAG" val=""/>
</p:tagLst>
</file>

<file path=ppt/tags/tag384.xml><?xml version="1.0" encoding="utf-8"?>
<p:tagLst xmlns:p="http://schemas.openxmlformats.org/presentationml/2006/main">
  <p:tag name="KSO_WM_BEAUTIFY_FLAG" val=""/>
</p:tagLst>
</file>

<file path=ppt/tags/tag385.xml><?xml version="1.0" encoding="utf-8"?>
<p:tagLst xmlns:p="http://schemas.openxmlformats.org/presentationml/2006/main">
  <p:tag name="KSO_WM_BEAUTIFY_FLAG" val=""/>
</p:tagLst>
</file>

<file path=ppt/tags/tag386.xml><?xml version="1.0" encoding="utf-8"?>
<p:tagLst xmlns:p="http://schemas.openxmlformats.org/presentationml/2006/main">
  <p:tag name="KSO_WM_BEAUTIFY_FLAG" val=""/>
</p:tagLst>
</file>

<file path=ppt/tags/tag387.xml><?xml version="1.0" encoding="utf-8"?>
<p:tagLst xmlns:p="http://schemas.openxmlformats.org/presentationml/2006/main">
  <p:tag name="KSO_WM_BEAUTIFY_FLAG" val=""/>
</p:tagLst>
</file>

<file path=ppt/tags/tag388.xml><?xml version="1.0" encoding="utf-8"?>
<p:tagLst xmlns:p="http://schemas.openxmlformats.org/presentationml/2006/main">
  <p:tag name="KSO_WM_BEAUTIFY_FLAG" val=""/>
</p:tagLst>
</file>

<file path=ppt/tags/tag389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390.xml><?xml version="1.0" encoding="utf-8"?>
<p:tagLst xmlns:p="http://schemas.openxmlformats.org/presentationml/2006/main">
  <p:tag name="KSO_WM_BEAUTIFY_FLAG" val=""/>
</p:tagLst>
</file>

<file path=ppt/tags/tag391.xml><?xml version="1.0" encoding="utf-8"?>
<p:tagLst xmlns:p="http://schemas.openxmlformats.org/presentationml/2006/main">
  <p:tag name="KSO_WM_BEAUTIFY_FLAG" val=""/>
</p:tagLst>
</file>

<file path=ppt/tags/tag392.xml><?xml version="1.0" encoding="utf-8"?>
<p:tagLst xmlns:p="http://schemas.openxmlformats.org/presentationml/2006/main">
  <p:tag name="KSO_WM_BEAUTIFY_FLAG" val=""/>
</p:tagLst>
</file>

<file path=ppt/tags/tag393.xml><?xml version="1.0" encoding="utf-8"?>
<p:tagLst xmlns:p="http://schemas.openxmlformats.org/presentationml/2006/main">
  <p:tag name="KSO_WM_BEAUTIFY_FLAG" val=""/>
</p:tagLst>
</file>

<file path=ppt/tags/tag394.xml><?xml version="1.0" encoding="utf-8"?>
<p:tagLst xmlns:p="http://schemas.openxmlformats.org/presentationml/2006/main">
  <p:tag name="KSO_WM_BEAUTIFY_FLAG" val=""/>
</p:tagLst>
</file>

<file path=ppt/tags/tag395.xml><?xml version="1.0" encoding="utf-8"?>
<p:tagLst xmlns:p="http://schemas.openxmlformats.org/presentationml/2006/main">
  <p:tag name="KSO_WM_BEAUTIFY_FLAG" val=""/>
</p:tagLst>
</file>

<file path=ppt/tags/tag396.xml><?xml version="1.0" encoding="utf-8"?>
<p:tagLst xmlns:p="http://schemas.openxmlformats.org/presentationml/2006/main">
  <p:tag name="KSO_WM_BEAUTIFY_FLAG" val=""/>
</p:tagLst>
</file>

<file path=ppt/tags/tag397.xml><?xml version="1.0" encoding="utf-8"?>
<p:tagLst xmlns:p="http://schemas.openxmlformats.org/presentationml/2006/main">
  <p:tag name="KSO_WM_BEAUTIFY_FLAG" val=""/>
</p:tagLst>
</file>

<file path=ppt/tags/tag398.xml><?xml version="1.0" encoding="utf-8"?>
<p:tagLst xmlns:p="http://schemas.openxmlformats.org/presentationml/2006/main">
  <p:tag name="KSO_WM_BEAUTIFY_FLAG" val=""/>
</p:tagLst>
</file>

<file path=ppt/tags/tag39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00.xml><?xml version="1.0" encoding="utf-8"?>
<p:tagLst xmlns:p="http://schemas.openxmlformats.org/presentationml/2006/main">
  <p:tag name="KSO_WM_BEAUTIFY_FLAG" val=""/>
</p:tagLst>
</file>

<file path=ppt/tags/tag401.xml><?xml version="1.0" encoding="utf-8"?>
<p:tagLst xmlns:p="http://schemas.openxmlformats.org/presentationml/2006/main">
  <p:tag name="KSO_WM_BEAUTIFY_FLAG" val=""/>
</p:tagLst>
</file>

<file path=ppt/tags/tag402.xml><?xml version="1.0" encoding="utf-8"?>
<p:tagLst xmlns:p="http://schemas.openxmlformats.org/presentationml/2006/main">
  <p:tag name="KSO_WM_BEAUTIFY_FLAG" val=""/>
</p:tagLst>
</file>

<file path=ppt/tags/tag403.xml><?xml version="1.0" encoding="utf-8"?>
<p:tagLst xmlns:p="http://schemas.openxmlformats.org/presentationml/2006/main">
  <p:tag name="KSO_WM_BEAUTIFY_FLAG" val=""/>
</p:tagLst>
</file>

<file path=ppt/tags/tag404.xml><?xml version="1.0" encoding="utf-8"?>
<p:tagLst xmlns:p="http://schemas.openxmlformats.org/presentationml/2006/main">
  <p:tag name="KSO_WM_BEAUTIFY_FLAG" val=""/>
</p:tagLst>
</file>

<file path=ppt/tags/tag405.xml><?xml version="1.0" encoding="utf-8"?>
<p:tagLst xmlns:p="http://schemas.openxmlformats.org/presentationml/2006/main">
  <p:tag name="KSO_WM_BEAUTIFY_FLAG" val=""/>
</p:tagLst>
</file>

<file path=ppt/tags/tag406.xml><?xml version="1.0" encoding="utf-8"?>
<p:tagLst xmlns:p="http://schemas.openxmlformats.org/presentationml/2006/main">
  <p:tag name="KSO_WM_BEAUTIFY_FLAG" val=""/>
</p:tagLst>
</file>

<file path=ppt/tags/tag407.xml><?xml version="1.0" encoding="utf-8"?>
<p:tagLst xmlns:p="http://schemas.openxmlformats.org/presentationml/2006/main">
  <p:tag name="KSO_WM_BEAUTIFY_FLAG" val=""/>
</p:tagLst>
</file>

<file path=ppt/tags/tag408.xml><?xml version="1.0" encoding="utf-8"?>
<p:tagLst xmlns:p="http://schemas.openxmlformats.org/presentationml/2006/main">
  <p:tag name="KSO_WM_BEAUTIFY_FLAG" val=""/>
</p:tagLst>
</file>

<file path=ppt/tags/tag409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10.xml><?xml version="1.0" encoding="utf-8"?>
<p:tagLst xmlns:p="http://schemas.openxmlformats.org/presentationml/2006/main">
  <p:tag name="KSO_WM_BEAUTIFY_FLAG" val=""/>
</p:tagLst>
</file>

<file path=ppt/tags/tag411.xml><?xml version="1.0" encoding="utf-8"?>
<p:tagLst xmlns:p="http://schemas.openxmlformats.org/presentationml/2006/main">
  <p:tag name="KSO_WM_BEAUTIFY_FLAG" val=""/>
</p:tagLst>
</file>

<file path=ppt/tags/tag412.xml><?xml version="1.0" encoding="utf-8"?>
<p:tagLst xmlns:p="http://schemas.openxmlformats.org/presentationml/2006/main">
  <p:tag name="KSO_WM_BEAUTIFY_FLAG" val=""/>
</p:tagLst>
</file>

<file path=ppt/tags/tag413.xml><?xml version="1.0" encoding="utf-8"?>
<p:tagLst xmlns:p="http://schemas.openxmlformats.org/presentationml/2006/main">
  <p:tag name="KSO_WM_BEAUTIFY_FLAG" val=""/>
</p:tagLst>
</file>

<file path=ppt/tags/tag414.xml><?xml version="1.0" encoding="utf-8"?>
<p:tagLst xmlns:p="http://schemas.openxmlformats.org/presentationml/2006/main">
  <p:tag name="KSO_WM_BEAUTIFY_FLAG" val=""/>
</p:tagLst>
</file>

<file path=ppt/tags/tag415.xml><?xml version="1.0" encoding="utf-8"?>
<p:tagLst xmlns:p="http://schemas.openxmlformats.org/presentationml/2006/main">
  <p:tag name="KSO_WM_BEAUTIFY_FLAG" val=""/>
</p:tagLst>
</file>

<file path=ppt/tags/tag416.xml><?xml version="1.0" encoding="utf-8"?>
<p:tagLst xmlns:p="http://schemas.openxmlformats.org/presentationml/2006/main">
  <p:tag name="KSO_WM_BEAUTIFY_FLAG" val=""/>
</p:tagLst>
</file>

<file path=ppt/tags/tag417.xml><?xml version="1.0" encoding="utf-8"?>
<p:tagLst xmlns:p="http://schemas.openxmlformats.org/presentationml/2006/main">
  <p:tag name="KSO_WM_BEAUTIFY_FLAG" val=""/>
</p:tagLst>
</file>

<file path=ppt/tags/tag418.xml><?xml version="1.0" encoding="utf-8"?>
<p:tagLst xmlns:p="http://schemas.openxmlformats.org/presentationml/2006/main">
  <p:tag name="KSO_WM_BEAUTIFY_FLAG" val=""/>
</p:tagLst>
</file>

<file path=ppt/tags/tag419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20.xml><?xml version="1.0" encoding="utf-8"?>
<p:tagLst xmlns:p="http://schemas.openxmlformats.org/presentationml/2006/main">
  <p:tag name="KSO_WM_BEAUTIFY_FLAG" val=""/>
</p:tagLst>
</file>

<file path=ppt/tags/tag421.xml><?xml version="1.0" encoding="utf-8"?>
<p:tagLst xmlns:p="http://schemas.openxmlformats.org/presentationml/2006/main">
  <p:tag name="KSO_WM_BEAUTIFY_FLAG" val=""/>
</p:tagLst>
</file>

<file path=ppt/tags/tag422.xml><?xml version="1.0" encoding="utf-8"?>
<p:tagLst xmlns:p="http://schemas.openxmlformats.org/presentationml/2006/main">
  <p:tag name="KSO_WM_BEAUTIFY_FLAG" val=""/>
</p:tagLst>
</file>

<file path=ppt/tags/tag423.xml><?xml version="1.0" encoding="utf-8"?>
<p:tagLst xmlns:p="http://schemas.openxmlformats.org/presentationml/2006/main">
  <p:tag name="KSO_WM_BEAUTIFY_FLAG" val=""/>
</p:tagLst>
</file>

<file path=ppt/tags/tag424.xml><?xml version="1.0" encoding="utf-8"?>
<p:tagLst xmlns:p="http://schemas.openxmlformats.org/presentationml/2006/main">
  <p:tag name="KSO_WM_BEAUTIFY_FLAG" val=""/>
</p:tagLst>
</file>

<file path=ppt/tags/tag425.xml><?xml version="1.0" encoding="utf-8"?>
<p:tagLst xmlns:p="http://schemas.openxmlformats.org/presentationml/2006/main">
  <p:tag name="KSO_WM_BEAUTIFY_FLAG" val=""/>
</p:tagLst>
</file>

<file path=ppt/tags/tag426.xml><?xml version="1.0" encoding="utf-8"?>
<p:tagLst xmlns:p="http://schemas.openxmlformats.org/presentationml/2006/main">
  <p:tag name="KSO_WM_BEAUTIFY_FLAG" val=""/>
</p:tagLst>
</file>

<file path=ppt/tags/tag427.xml><?xml version="1.0" encoding="utf-8"?>
<p:tagLst xmlns:p="http://schemas.openxmlformats.org/presentationml/2006/main">
  <p:tag name="KSO_WM_BEAUTIFY_FLAG" val=""/>
</p:tagLst>
</file>

<file path=ppt/tags/tag428.xml><?xml version="1.0" encoding="utf-8"?>
<p:tagLst xmlns:p="http://schemas.openxmlformats.org/presentationml/2006/main">
  <p:tag name="KSO_WM_BEAUTIFY_FLAG" val=""/>
</p:tagLst>
</file>

<file path=ppt/tags/tag429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30.xml><?xml version="1.0" encoding="utf-8"?>
<p:tagLst xmlns:p="http://schemas.openxmlformats.org/presentationml/2006/main">
  <p:tag name="KSO_WM_BEAUTIFY_FLAG" val=""/>
</p:tagLst>
</file>

<file path=ppt/tags/tag431.xml><?xml version="1.0" encoding="utf-8"?>
<p:tagLst xmlns:p="http://schemas.openxmlformats.org/presentationml/2006/main">
  <p:tag name="KSO_WM_BEAUTIFY_FLAG" val=""/>
</p:tagLst>
</file>

<file path=ppt/tags/tag432.xml><?xml version="1.0" encoding="utf-8"?>
<p:tagLst xmlns:p="http://schemas.openxmlformats.org/presentationml/2006/main">
  <p:tag name="KSO_WM_BEAUTIFY_FLAG" val=""/>
</p:tagLst>
</file>

<file path=ppt/tags/tag433.xml><?xml version="1.0" encoding="utf-8"?>
<p:tagLst xmlns:p="http://schemas.openxmlformats.org/presentationml/2006/main">
  <p:tag name="KSO_WM_BEAUTIFY_FLAG" val=""/>
</p:tagLst>
</file>

<file path=ppt/tags/tag434.xml><?xml version="1.0" encoding="utf-8"?>
<p:tagLst xmlns:p="http://schemas.openxmlformats.org/presentationml/2006/main">
  <p:tag name="KSO_WM_BEAUTIFY_FLAG" val=""/>
</p:tagLst>
</file>

<file path=ppt/tags/tag435.xml><?xml version="1.0" encoding="utf-8"?>
<p:tagLst xmlns:p="http://schemas.openxmlformats.org/presentationml/2006/main">
  <p:tag name="KSO_WM_BEAUTIFY_FLAG" val=""/>
</p:tagLst>
</file>

<file path=ppt/tags/tag436.xml><?xml version="1.0" encoding="utf-8"?>
<p:tagLst xmlns:p="http://schemas.openxmlformats.org/presentationml/2006/main">
  <p:tag name="KSO_WM_BEAUTIFY_FLAG" val=""/>
</p:tagLst>
</file>

<file path=ppt/tags/tag437.xml><?xml version="1.0" encoding="utf-8"?>
<p:tagLst xmlns:p="http://schemas.openxmlformats.org/presentationml/2006/main">
  <p:tag name="KSO_WM_BEAUTIFY_FLAG" val=""/>
</p:tagLst>
</file>

<file path=ppt/tags/tag438.xml><?xml version="1.0" encoding="utf-8"?>
<p:tagLst xmlns:p="http://schemas.openxmlformats.org/presentationml/2006/main">
  <p:tag name="KSO_WM_BEAUTIFY_FLAG" val=""/>
</p:tagLst>
</file>

<file path=ppt/tags/tag439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40.xml><?xml version="1.0" encoding="utf-8"?>
<p:tagLst xmlns:p="http://schemas.openxmlformats.org/presentationml/2006/main">
  <p:tag name="KSO_WM_BEAUTIFY_FLAG" val=""/>
</p:tagLst>
</file>

<file path=ppt/tags/tag441.xml><?xml version="1.0" encoding="utf-8"?>
<p:tagLst xmlns:p="http://schemas.openxmlformats.org/presentationml/2006/main">
  <p:tag name="KSO_WM_BEAUTIFY_FLAG" val=""/>
</p:tagLst>
</file>

<file path=ppt/tags/tag442.xml><?xml version="1.0" encoding="utf-8"?>
<p:tagLst xmlns:p="http://schemas.openxmlformats.org/presentationml/2006/main">
  <p:tag name="KSO_WM_BEAUTIFY_FLAG" val=""/>
</p:tagLst>
</file>

<file path=ppt/tags/tag443.xml><?xml version="1.0" encoding="utf-8"?>
<p:tagLst xmlns:p="http://schemas.openxmlformats.org/presentationml/2006/main">
  <p:tag name="KSO_WM_BEAUTIFY_FLAG" val=""/>
</p:tagLst>
</file>

<file path=ppt/tags/tag444.xml><?xml version="1.0" encoding="utf-8"?>
<p:tagLst xmlns:p="http://schemas.openxmlformats.org/presentationml/2006/main">
  <p:tag name="KSO_WM_BEAUTIFY_FLAG" val=""/>
</p:tagLst>
</file>

<file path=ppt/tags/tag445.xml><?xml version="1.0" encoding="utf-8"?>
<p:tagLst xmlns:p="http://schemas.openxmlformats.org/presentationml/2006/main">
  <p:tag name="KSO_WM_BEAUTIFY_FLAG" val=""/>
</p:tagLst>
</file>

<file path=ppt/tags/tag446.xml><?xml version="1.0" encoding="utf-8"?>
<p:tagLst xmlns:p="http://schemas.openxmlformats.org/presentationml/2006/main">
  <p:tag name="KSO_WM_BEAUTIFY_FLAG" val=""/>
</p:tagLst>
</file>

<file path=ppt/tags/tag447.xml><?xml version="1.0" encoding="utf-8"?>
<p:tagLst xmlns:p="http://schemas.openxmlformats.org/presentationml/2006/main">
  <p:tag name="KSO_WM_BEAUTIFY_FLAG" val=""/>
</p:tagLst>
</file>

<file path=ppt/tags/tag448.xml><?xml version="1.0" encoding="utf-8"?>
<p:tagLst xmlns:p="http://schemas.openxmlformats.org/presentationml/2006/main">
  <p:tag name="KSO_WM_BEAUTIFY_FLAG" val=""/>
</p:tagLst>
</file>

<file path=ppt/tags/tag449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50.xml><?xml version="1.0" encoding="utf-8"?>
<p:tagLst xmlns:p="http://schemas.openxmlformats.org/presentationml/2006/main">
  <p:tag name="KSO_WM_BEAUTIFY_FLAG" val=""/>
</p:tagLst>
</file>

<file path=ppt/tags/tag451.xml><?xml version="1.0" encoding="utf-8"?>
<p:tagLst xmlns:p="http://schemas.openxmlformats.org/presentationml/2006/main">
  <p:tag name="KSO_WM_BEAUTIFY_FLAG" val=""/>
</p:tagLst>
</file>

<file path=ppt/tags/tag452.xml><?xml version="1.0" encoding="utf-8"?>
<p:tagLst xmlns:p="http://schemas.openxmlformats.org/presentationml/2006/main">
  <p:tag name="KSO_WM_BEAUTIFY_FLAG" val=""/>
</p:tagLst>
</file>

<file path=ppt/tags/tag453.xml><?xml version="1.0" encoding="utf-8"?>
<p:tagLst xmlns:p="http://schemas.openxmlformats.org/presentationml/2006/main">
  <p:tag name="KSO_WM_BEAUTIFY_FLAG" val=""/>
</p:tagLst>
</file>

<file path=ppt/tags/tag454.xml><?xml version="1.0" encoding="utf-8"?>
<p:tagLst xmlns:p="http://schemas.openxmlformats.org/presentationml/2006/main">
  <p:tag name="KSO_WM_BEAUTIFY_FLAG" val=""/>
</p:tagLst>
</file>

<file path=ppt/tags/tag455.xml><?xml version="1.0" encoding="utf-8"?>
<p:tagLst xmlns:p="http://schemas.openxmlformats.org/presentationml/2006/main">
  <p:tag name="KSO_WM_BEAUTIFY_FLAG" val=""/>
</p:tagLst>
</file>

<file path=ppt/tags/tag456.xml><?xml version="1.0" encoding="utf-8"?>
<p:tagLst xmlns:p="http://schemas.openxmlformats.org/presentationml/2006/main">
  <p:tag name="KSO_WM_BEAUTIFY_FLAG" val=""/>
</p:tagLst>
</file>

<file path=ppt/tags/tag457.xml><?xml version="1.0" encoding="utf-8"?>
<p:tagLst xmlns:p="http://schemas.openxmlformats.org/presentationml/2006/main">
  <p:tag name="KSO_WM_BEAUTIFY_FLAG" val=""/>
</p:tagLst>
</file>

<file path=ppt/tags/tag458.xml><?xml version="1.0" encoding="utf-8"?>
<p:tagLst xmlns:p="http://schemas.openxmlformats.org/presentationml/2006/main">
  <p:tag name="KSO_WM_BEAUTIFY_FLAG" val=""/>
</p:tagLst>
</file>

<file path=ppt/tags/tag459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60.xml><?xml version="1.0" encoding="utf-8"?>
<p:tagLst xmlns:p="http://schemas.openxmlformats.org/presentationml/2006/main">
  <p:tag name="KSO_WM_BEAUTIFY_FLAG" val=""/>
</p:tagLst>
</file>

<file path=ppt/tags/tag461.xml><?xml version="1.0" encoding="utf-8"?>
<p:tagLst xmlns:p="http://schemas.openxmlformats.org/presentationml/2006/main">
  <p:tag name="KSO_WM_BEAUTIFY_FLAG" val=""/>
</p:tagLst>
</file>

<file path=ppt/tags/tag462.xml><?xml version="1.0" encoding="utf-8"?>
<p:tagLst xmlns:p="http://schemas.openxmlformats.org/presentationml/2006/main">
  <p:tag name="KSO_WM_BEAUTIFY_FLAG" val=""/>
</p:tagLst>
</file>

<file path=ppt/tags/tag463.xml><?xml version="1.0" encoding="utf-8"?>
<p:tagLst xmlns:p="http://schemas.openxmlformats.org/presentationml/2006/main">
  <p:tag name="KSO_WM_BEAUTIFY_FLAG" val=""/>
</p:tagLst>
</file>

<file path=ppt/tags/tag464.xml><?xml version="1.0" encoding="utf-8"?>
<p:tagLst xmlns:p="http://schemas.openxmlformats.org/presentationml/2006/main">
  <p:tag name="KSO_WM_BEAUTIFY_FLAG" val=""/>
</p:tagLst>
</file>

<file path=ppt/tags/tag465.xml><?xml version="1.0" encoding="utf-8"?>
<p:tagLst xmlns:p="http://schemas.openxmlformats.org/presentationml/2006/main">
  <p:tag name="KSO_WM_BEAUTIFY_FLAG" val=""/>
</p:tagLst>
</file>

<file path=ppt/tags/tag466.xml><?xml version="1.0" encoding="utf-8"?>
<p:tagLst xmlns:p="http://schemas.openxmlformats.org/presentationml/2006/main">
  <p:tag name="KSO_WM_BEAUTIFY_FLAG" val=""/>
</p:tagLst>
</file>

<file path=ppt/tags/tag467.xml><?xml version="1.0" encoding="utf-8"?>
<p:tagLst xmlns:p="http://schemas.openxmlformats.org/presentationml/2006/main">
  <p:tag name="KSO_WM_BEAUTIFY_FLAG" val=""/>
</p:tagLst>
</file>

<file path=ppt/tags/tag468.xml><?xml version="1.0" encoding="utf-8"?>
<p:tagLst xmlns:p="http://schemas.openxmlformats.org/presentationml/2006/main">
  <p:tag name="KSO_WM_BEAUTIFY_FLAG" val=""/>
</p:tagLst>
</file>

<file path=ppt/tags/tag469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70.xml><?xml version="1.0" encoding="utf-8"?>
<p:tagLst xmlns:p="http://schemas.openxmlformats.org/presentationml/2006/main">
  <p:tag name="KSO_WM_BEAUTIFY_FLAG" val=""/>
</p:tagLst>
</file>

<file path=ppt/tags/tag471.xml><?xml version="1.0" encoding="utf-8"?>
<p:tagLst xmlns:p="http://schemas.openxmlformats.org/presentationml/2006/main">
  <p:tag name="KSO_WM_BEAUTIFY_FLAG" val=""/>
</p:tagLst>
</file>

<file path=ppt/tags/tag472.xml><?xml version="1.0" encoding="utf-8"?>
<p:tagLst xmlns:p="http://schemas.openxmlformats.org/presentationml/2006/main">
  <p:tag name="KSO_WM_BEAUTIFY_FLAG" val=""/>
</p:tagLst>
</file>

<file path=ppt/tags/tag473.xml><?xml version="1.0" encoding="utf-8"?>
<p:tagLst xmlns:p="http://schemas.openxmlformats.org/presentationml/2006/main">
  <p:tag name="KSO_WM_BEAUTIFY_FLAG" val=""/>
</p:tagLst>
</file>

<file path=ppt/tags/tag474.xml><?xml version="1.0" encoding="utf-8"?>
<p:tagLst xmlns:p="http://schemas.openxmlformats.org/presentationml/2006/main">
  <p:tag name="KSO_WM_BEAUTIFY_FLAG" val=""/>
</p:tagLst>
</file>

<file path=ppt/tags/tag475.xml><?xml version="1.0" encoding="utf-8"?>
<p:tagLst xmlns:p="http://schemas.openxmlformats.org/presentationml/2006/main">
  <p:tag name="KSO_WM_BEAUTIFY_FLAG" val=""/>
</p:tagLst>
</file>

<file path=ppt/tags/tag476.xml><?xml version="1.0" encoding="utf-8"?>
<p:tagLst xmlns:p="http://schemas.openxmlformats.org/presentationml/2006/main">
  <p:tag name="KSO_WM_BEAUTIFY_FLAG" val=""/>
</p:tagLst>
</file>

<file path=ppt/tags/tag477.xml><?xml version="1.0" encoding="utf-8"?>
<p:tagLst xmlns:p="http://schemas.openxmlformats.org/presentationml/2006/main">
  <p:tag name="KSO_WM_BEAUTIFY_FLAG" val=""/>
</p:tagLst>
</file>

<file path=ppt/tags/tag478.xml><?xml version="1.0" encoding="utf-8"?>
<p:tagLst xmlns:p="http://schemas.openxmlformats.org/presentationml/2006/main">
  <p:tag name="KSO_WM_BEAUTIFY_FLAG" val=""/>
</p:tagLst>
</file>

<file path=ppt/tags/tag479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80.xml><?xml version="1.0" encoding="utf-8"?>
<p:tagLst xmlns:p="http://schemas.openxmlformats.org/presentationml/2006/main">
  <p:tag name="KSO_WM_BEAUTIFY_FLAG" val=""/>
</p:tagLst>
</file>

<file path=ppt/tags/tag481.xml><?xml version="1.0" encoding="utf-8"?>
<p:tagLst xmlns:p="http://schemas.openxmlformats.org/presentationml/2006/main">
  <p:tag name="KSO_WM_BEAUTIFY_FLAG" val=""/>
</p:tagLst>
</file>

<file path=ppt/tags/tag482.xml><?xml version="1.0" encoding="utf-8"?>
<p:tagLst xmlns:p="http://schemas.openxmlformats.org/presentationml/2006/main">
  <p:tag name="KSO_WM_BEAUTIFY_FLAG" val=""/>
</p:tagLst>
</file>

<file path=ppt/tags/tag483.xml><?xml version="1.0" encoding="utf-8"?>
<p:tagLst xmlns:p="http://schemas.openxmlformats.org/presentationml/2006/main">
  <p:tag name="KSO_WM_BEAUTIFY_FLAG" val=""/>
</p:tagLst>
</file>

<file path=ppt/tags/tag484.xml><?xml version="1.0" encoding="utf-8"?>
<p:tagLst xmlns:p="http://schemas.openxmlformats.org/presentationml/2006/main">
  <p:tag name="KSO_WM_BEAUTIFY_FLAG" val=""/>
</p:tagLst>
</file>

<file path=ppt/tags/tag485.xml><?xml version="1.0" encoding="utf-8"?>
<p:tagLst xmlns:p="http://schemas.openxmlformats.org/presentationml/2006/main">
  <p:tag name="KSO_WM_BEAUTIFY_FLAG" val=""/>
</p:tagLst>
</file>

<file path=ppt/tags/tag486.xml><?xml version="1.0" encoding="utf-8"?>
<p:tagLst xmlns:p="http://schemas.openxmlformats.org/presentationml/2006/main">
  <p:tag name="KSO_WM_BEAUTIFY_FLAG" val=""/>
</p:tagLst>
</file>

<file path=ppt/tags/tag487.xml><?xml version="1.0" encoding="utf-8"?>
<p:tagLst xmlns:p="http://schemas.openxmlformats.org/presentationml/2006/main">
  <p:tag name="KSO_WM_BEAUTIFY_FLAG" val=""/>
</p:tagLst>
</file>

<file path=ppt/tags/tag488.xml><?xml version="1.0" encoding="utf-8"?>
<p:tagLst xmlns:p="http://schemas.openxmlformats.org/presentationml/2006/main">
  <p:tag name="KSO_WM_BEAUTIFY_FLAG" val=""/>
</p:tagLst>
</file>

<file path=ppt/tags/tag489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490.xml><?xml version="1.0" encoding="utf-8"?>
<p:tagLst xmlns:p="http://schemas.openxmlformats.org/presentationml/2006/main">
  <p:tag name="KSO_WM_BEAUTIFY_FLAG" val=""/>
</p:tagLst>
</file>

<file path=ppt/tags/tag491.xml><?xml version="1.0" encoding="utf-8"?>
<p:tagLst xmlns:p="http://schemas.openxmlformats.org/presentationml/2006/main">
  <p:tag name="KSO_WM_BEAUTIFY_FLAG" val=""/>
</p:tagLst>
</file>

<file path=ppt/tags/tag492.xml><?xml version="1.0" encoding="utf-8"?>
<p:tagLst xmlns:p="http://schemas.openxmlformats.org/presentationml/2006/main">
  <p:tag name="KSO_WM_BEAUTIFY_FLAG" val=""/>
</p:tagLst>
</file>

<file path=ppt/tags/tag493.xml><?xml version="1.0" encoding="utf-8"?>
<p:tagLst xmlns:p="http://schemas.openxmlformats.org/presentationml/2006/main">
  <p:tag name="KSO_WM_BEAUTIFY_FLAG" val=""/>
</p:tagLst>
</file>

<file path=ppt/tags/tag494.xml><?xml version="1.0" encoding="utf-8"?>
<p:tagLst xmlns:p="http://schemas.openxmlformats.org/presentationml/2006/main">
  <p:tag name="KSO_WM_BEAUTIFY_FLAG" val=""/>
</p:tagLst>
</file>

<file path=ppt/tags/tag495.xml><?xml version="1.0" encoding="utf-8"?>
<p:tagLst xmlns:p="http://schemas.openxmlformats.org/presentationml/2006/main">
  <p:tag name="KSO_WM_BEAUTIFY_FLAG" val=""/>
</p:tagLst>
</file>

<file path=ppt/tags/tag496.xml><?xml version="1.0" encoding="utf-8"?>
<p:tagLst xmlns:p="http://schemas.openxmlformats.org/presentationml/2006/main">
  <p:tag name="KSO_WM_BEAUTIFY_FLAG" val=""/>
</p:tagLst>
</file>

<file path=ppt/tags/tag497.xml><?xml version="1.0" encoding="utf-8"?>
<p:tagLst xmlns:p="http://schemas.openxmlformats.org/presentationml/2006/main">
  <p:tag name="KSO_WM_BEAUTIFY_FLAG" val=""/>
</p:tagLst>
</file>

<file path=ppt/tags/tag498.xml><?xml version="1.0" encoding="utf-8"?>
<p:tagLst xmlns:p="http://schemas.openxmlformats.org/presentationml/2006/main">
  <p:tag name="KSO_WM_BEAUTIFY_FLAG" val=""/>
</p:tagLst>
</file>

<file path=ppt/tags/tag49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00.xml><?xml version="1.0" encoding="utf-8"?>
<p:tagLst xmlns:p="http://schemas.openxmlformats.org/presentationml/2006/main">
  <p:tag name="KSO_WM_BEAUTIFY_FLAG" val=""/>
</p:tagLst>
</file>

<file path=ppt/tags/tag501.xml><?xml version="1.0" encoding="utf-8"?>
<p:tagLst xmlns:p="http://schemas.openxmlformats.org/presentationml/2006/main">
  <p:tag name="KSO_WM_BEAUTIFY_FLAG" val=""/>
</p:tagLst>
</file>

<file path=ppt/tags/tag502.xml><?xml version="1.0" encoding="utf-8"?>
<p:tagLst xmlns:p="http://schemas.openxmlformats.org/presentationml/2006/main">
  <p:tag name="KSO_WM_BEAUTIFY_FLAG" val=""/>
</p:tagLst>
</file>

<file path=ppt/tags/tag503.xml><?xml version="1.0" encoding="utf-8"?>
<p:tagLst xmlns:p="http://schemas.openxmlformats.org/presentationml/2006/main">
  <p:tag name="KSO_WM_BEAUTIFY_FLAG" val=""/>
</p:tagLst>
</file>

<file path=ppt/tags/tag504.xml><?xml version="1.0" encoding="utf-8"?>
<p:tagLst xmlns:p="http://schemas.openxmlformats.org/presentationml/2006/main">
  <p:tag name="KSO_WM_BEAUTIFY_FLAG" val=""/>
</p:tagLst>
</file>

<file path=ppt/tags/tag505.xml><?xml version="1.0" encoding="utf-8"?>
<p:tagLst xmlns:p="http://schemas.openxmlformats.org/presentationml/2006/main">
  <p:tag name="KSO_WM_BEAUTIFY_FLAG" val=""/>
</p:tagLst>
</file>

<file path=ppt/tags/tag506.xml><?xml version="1.0" encoding="utf-8"?>
<p:tagLst xmlns:p="http://schemas.openxmlformats.org/presentationml/2006/main">
  <p:tag name="KSO_WM_BEAUTIFY_FLAG" val=""/>
</p:tagLst>
</file>

<file path=ppt/tags/tag507.xml><?xml version="1.0" encoding="utf-8"?>
<p:tagLst xmlns:p="http://schemas.openxmlformats.org/presentationml/2006/main">
  <p:tag name="KSO_WM_BEAUTIFY_FLAG" val=""/>
</p:tagLst>
</file>

<file path=ppt/tags/tag508.xml><?xml version="1.0" encoding="utf-8"?>
<p:tagLst xmlns:p="http://schemas.openxmlformats.org/presentationml/2006/main">
  <p:tag name="KSO_WM_BEAUTIFY_FLAG" val=""/>
</p:tagLst>
</file>

<file path=ppt/tags/tag509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10.xml><?xml version="1.0" encoding="utf-8"?>
<p:tagLst xmlns:p="http://schemas.openxmlformats.org/presentationml/2006/main">
  <p:tag name="KSO_WM_BEAUTIFY_FLAG" val=""/>
</p:tagLst>
</file>

<file path=ppt/tags/tag511.xml><?xml version="1.0" encoding="utf-8"?>
<p:tagLst xmlns:p="http://schemas.openxmlformats.org/presentationml/2006/main">
  <p:tag name="KSO_WM_BEAUTIFY_FLAG" val=""/>
</p:tagLst>
</file>

<file path=ppt/tags/tag512.xml><?xml version="1.0" encoding="utf-8"?>
<p:tagLst xmlns:p="http://schemas.openxmlformats.org/presentationml/2006/main">
  <p:tag name="KSO_WM_BEAUTIFY_FLAG" val=""/>
</p:tagLst>
</file>

<file path=ppt/tags/tag513.xml><?xml version="1.0" encoding="utf-8"?>
<p:tagLst xmlns:p="http://schemas.openxmlformats.org/presentationml/2006/main">
  <p:tag name="KSO_WM_BEAUTIFY_FLAG" val=""/>
</p:tagLst>
</file>

<file path=ppt/tags/tag514.xml><?xml version="1.0" encoding="utf-8"?>
<p:tagLst xmlns:p="http://schemas.openxmlformats.org/presentationml/2006/main">
  <p:tag name="KSO_WM_BEAUTIFY_FLAG" val=""/>
</p:tagLst>
</file>

<file path=ppt/tags/tag515.xml><?xml version="1.0" encoding="utf-8"?>
<p:tagLst xmlns:p="http://schemas.openxmlformats.org/presentationml/2006/main">
  <p:tag name="KSO_WM_BEAUTIFY_FLAG" val=""/>
</p:tagLst>
</file>

<file path=ppt/tags/tag516.xml><?xml version="1.0" encoding="utf-8"?>
<p:tagLst xmlns:p="http://schemas.openxmlformats.org/presentationml/2006/main">
  <p:tag name="KSO_WM_BEAUTIFY_FLAG" val=""/>
</p:tagLst>
</file>

<file path=ppt/tags/tag517.xml><?xml version="1.0" encoding="utf-8"?>
<p:tagLst xmlns:p="http://schemas.openxmlformats.org/presentationml/2006/main">
  <p:tag name="KSO_WM_BEAUTIFY_FLAG" val=""/>
</p:tagLst>
</file>

<file path=ppt/tags/tag518.xml><?xml version="1.0" encoding="utf-8"?>
<p:tagLst xmlns:p="http://schemas.openxmlformats.org/presentationml/2006/main">
  <p:tag name="KSO_WM_BEAUTIFY_FLAG" val=""/>
</p:tagLst>
</file>

<file path=ppt/tags/tag519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20.xml><?xml version="1.0" encoding="utf-8"?>
<p:tagLst xmlns:p="http://schemas.openxmlformats.org/presentationml/2006/main">
  <p:tag name="KSO_WM_BEAUTIFY_FLAG" val=""/>
</p:tagLst>
</file>

<file path=ppt/tags/tag521.xml><?xml version="1.0" encoding="utf-8"?>
<p:tagLst xmlns:p="http://schemas.openxmlformats.org/presentationml/2006/main">
  <p:tag name="KSO_WM_BEAUTIFY_FLAG" val=""/>
</p:tagLst>
</file>

<file path=ppt/tags/tag522.xml><?xml version="1.0" encoding="utf-8"?>
<p:tagLst xmlns:p="http://schemas.openxmlformats.org/presentationml/2006/main">
  <p:tag name="KSO_WM_BEAUTIFY_FLAG" val=""/>
</p:tagLst>
</file>

<file path=ppt/tags/tag523.xml><?xml version="1.0" encoding="utf-8"?>
<p:tagLst xmlns:p="http://schemas.openxmlformats.org/presentationml/2006/main">
  <p:tag name="KSO_WM_BEAUTIFY_FLAG" val=""/>
</p:tagLst>
</file>

<file path=ppt/tags/tag524.xml><?xml version="1.0" encoding="utf-8"?>
<p:tagLst xmlns:p="http://schemas.openxmlformats.org/presentationml/2006/main">
  <p:tag name="KSO_WM_BEAUTIFY_FLAG" val=""/>
</p:tagLst>
</file>

<file path=ppt/tags/tag525.xml><?xml version="1.0" encoding="utf-8"?>
<p:tagLst xmlns:p="http://schemas.openxmlformats.org/presentationml/2006/main">
  <p:tag name="KSO_WM_BEAUTIFY_FLAG" val=""/>
</p:tagLst>
</file>

<file path=ppt/tags/tag526.xml><?xml version="1.0" encoding="utf-8"?>
<p:tagLst xmlns:p="http://schemas.openxmlformats.org/presentationml/2006/main">
  <p:tag name="KSO_WM_BEAUTIFY_FLAG" val=""/>
</p:tagLst>
</file>

<file path=ppt/tags/tag527.xml><?xml version="1.0" encoding="utf-8"?>
<p:tagLst xmlns:p="http://schemas.openxmlformats.org/presentationml/2006/main">
  <p:tag name="KSO_WM_BEAUTIFY_FLAG" val=""/>
</p:tagLst>
</file>

<file path=ppt/tags/tag528.xml><?xml version="1.0" encoding="utf-8"?>
<p:tagLst xmlns:p="http://schemas.openxmlformats.org/presentationml/2006/main">
  <p:tag name="KSO_WM_BEAUTIFY_FLAG" val=""/>
</p:tagLst>
</file>

<file path=ppt/tags/tag529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30.xml><?xml version="1.0" encoding="utf-8"?>
<p:tagLst xmlns:p="http://schemas.openxmlformats.org/presentationml/2006/main">
  <p:tag name="KSO_WM_BEAUTIFY_FLAG" val=""/>
</p:tagLst>
</file>

<file path=ppt/tags/tag531.xml><?xml version="1.0" encoding="utf-8"?>
<p:tagLst xmlns:p="http://schemas.openxmlformats.org/presentationml/2006/main">
  <p:tag name="KSO_WM_BEAUTIFY_FLAG" val=""/>
</p:tagLst>
</file>

<file path=ppt/tags/tag532.xml><?xml version="1.0" encoding="utf-8"?>
<p:tagLst xmlns:p="http://schemas.openxmlformats.org/presentationml/2006/main">
  <p:tag name="KSO_WM_BEAUTIFY_FLAG" val=""/>
</p:tagLst>
</file>

<file path=ppt/tags/tag533.xml><?xml version="1.0" encoding="utf-8"?>
<p:tagLst xmlns:p="http://schemas.openxmlformats.org/presentationml/2006/main">
  <p:tag name="KSO_WM_BEAUTIFY_FLAG" val=""/>
</p:tagLst>
</file>

<file path=ppt/tags/tag534.xml><?xml version="1.0" encoding="utf-8"?>
<p:tagLst xmlns:p="http://schemas.openxmlformats.org/presentationml/2006/main">
  <p:tag name="KSO_WM_BEAUTIFY_FLAG" val=""/>
</p:tagLst>
</file>

<file path=ppt/tags/tag535.xml><?xml version="1.0" encoding="utf-8"?>
<p:tagLst xmlns:p="http://schemas.openxmlformats.org/presentationml/2006/main">
  <p:tag name="KSO_WM_BEAUTIFY_FLAG" val=""/>
</p:tagLst>
</file>

<file path=ppt/tags/tag536.xml><?xml version="1.0" encoding="utf-8"?>
<p:tagLst xmlns:p="http://schemas.openxmlformats.org/presentationml/2006/main">
  <p:tag name="KSO_WM_BEAUTIFY_FLAG" val=""/>
</p:tagLst>
</file>

<file path=ppt/tags/tag537.xml><?xml version="1.0" encoding="utf-8"?>
<p:tagLst xmlns:p="http://schemas.openxmlformats.org/presentationml/2006/main">
  <p:tag name="KSO_WM_BEAUTIFY_FLAG" val=""/>
</p:tagLst>
</file>

<file path=ppt/tags/tag538.xml><?xml version="1.0" encoding="utf-8"?>
<p:tagLst xmlns:p="http://schemas.openxmlformats.org/presentationml/2006/main">
  <p:tag name="KSO_WM_BEAUTIFY_FLAG" val=""/>
</p:tagLst>
</file>

<file path=ppt/tags/tag539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40.xml><?xml version="1.0" encoding="utf-8"?>
<p:tagLst xmlns:p="http://schemas.openxmlformats.org/presentationml/2006/main">
  <p:tag name="KSO_WM_BEAUTIFY_FLAG" val=""/>
</p:tagLst>
</file>

<file path=ppt/tags/tag541.xml><?xml version="1.0" encoding="utf-8"?>
<p:tagLst xmlns:p="http://schemas.openxmlformats.org/presentationml/2006/main">
  <p:tag name="KSO_WM_BEAUTIFY_FLAG" val=""/>
</p:tagLst>
</file>

<file path=ppt/tags/tag542.xml><?xml version="1.0" encoding="utf-8"?>
<p:tagLst xmlns:p="http://schemas.openxmlformats.org/presentationml/2006/main">
  <p:tag name="KSO_WM_BEAUTIFY_FLAG" val=""/>
</p:tagLst>
</file>

<file path=ppt/tags/tag543.xml><?xml version="1.0" encoding="utf-8"?>
<p:tagLst xmlns:p="http://schemas.openxmlformats.org/presentationml/2006/main">
  <p:tag name="KSO_WM_BEAUTIFY_FLAG" val=""/>
</p:tagLst>
</file>

<file path=ppt/tags/tag544.xml><?xml version="1.0" encoding="utf-8"?>
<p:tagLst xmlns:p="http://schemas.openxmlformats.org/presentationml/2006/main">
  <p:tag name="KSO_WM_BEAUTIFY_FLAG" val=""/>
</p:tagLst>
</file>

<file path=ppt/tags/tag545.xml><?xml version="1.0" encoding="utf-8"?>
<p:tagLst xmlns:p="http://schemas.openxmlformats.org/presentationml/2006/main">
  <p:tag name="KSO_WM_BEAUTIFY_FLAG" val=""/>
</p:tagLst>
</file>

<file path=ppt/tags/tag546.xml><?xml version="1.0" encoding="utf-8"?>
<p:tagLst xmlns:p="http://schemas.openxmlformats.org/presentationml/2006/main">
  <p:tag name="KSO_WM_BEAUTIFY_FLAG" val=""/>
</p:tagLst>
</file>

<file path=ppt/tags/tag547.xml><?xml version="1.0" encoding="utf-8"?>
<p:tagLst xmlns:p="http://schemas.openxmlformats.org/presentationml/2006/main">
  <p:tag name="KSO_WM_BEAUTIFY_FLAG" val=""/>
</p:tagLst>
</file>

<file path=ppt/tags/tag548.xml><?xml version="1.0" encoding="utf-8"?>
<p:tagLst xmlns:p="http://schemas.openxmlformats.org/presentationml/2006/main">
  <p:tag name="KSO_WM_BEAUTIFY_FLAG" val=""/>
</p:tagLst>
</file>

<file path=ppt/tags/tag549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50.xml><?xml version="1.0" encoding="utf-8"?>
<p:tagLst xmlns:p="http://schemas.openxmlformats.org/presentationml/2006/main">
  <p:tag name="KSO_WM_BEAUTIFY_FLAG" val=""/>
</p:tagLst>
</file>

<file path=ppt/tags/tag551.xml><?xml version="1.0" encoding="utf-8"?>
<p:tagLst xmlns:p="http://schemas.openxmlformats.org/presentationml/2006/main">
  <p:tag name="KSO_WM_BEAUTIFY_FLAG" val=""/>
</p:tagLst>
</file>

<file path=ppt/tags/tag552.xml><?xml version="1.0" encoding="utf-8"?>
<p:tagLst xmlns:p="http://schemas.openxmlformats.org/presentationml/2006/main">
  <p:tag name="KSO_WM_BEAUTIFY_FLAG" val=""/>
</p:tagLst>
</file>

<file path=ppt/tags/tag553.xml><?xml version="1.0" encoding="utf-8"?>
<p:tagLst xmlns:p="http://schemas.openxmlformats.org/presentationml/2006/main">
  <p:tag name="KSO_WM_BEAUTIFY_FLAG" val=""/>
</p:tagLst>
</file>

<file path=ppt/tags/tag554.xml><?xml version="1.0" encoding="utf-8"?>
<p:tagLst xmlns:p="http://schemas.openxmlformats.org/presentationml/2006/main">
  <p:tag name="KSO_WM_BEAUTIFY_FLAG" val=""/>
</p:tagLst>
</file>

<file path=ppt/tags/tag555.xml><?xml version="1.0" encoding="utf-8"?>
<p:tagLst xmlns:p="http://schemas.openxmlformats.org/presentationml/2006/main">
  <p:tag name="KSO_WM_BEAUTIFY_FLAG" val=""/>
</p:tagLst>
</file>

<file path=ppt/tags/tag556.xml><?xml version="1.0" encoding="utf-8"?>
<p:tagLst xmlns:p="http://schemas.openxmlformats.org/presentationml/2006/main">
  <p:tag name="KSO_WM_BEAUTIFY_FLAG" val=""/>
</p:tagLst>
</file>

<file path=ppt/tags/tag557.xml><?xml version="1.0" encoding="utf-8"?>
<p:tagLst xmlns:p="http://schemas.openxmlformats.org/presentationml/2006/main">
  <p:tag name="KSO_WM_BEAUTIFY_FLAG" val=""/>
</p:tagLst>
</file>

<file path=ppt/tags/tag558.xml><?xml version="1.0" encoding="utf-8"?>
<p:tagLst xmlns:p="http://schemas.openxmlformats.org/presentationml/2006/main">
  <p:tag name="KSO_WM_BEAUTIFY_FLAG" val=""/>
</p:tagLst>
</file>

<file path=ppt/tags/tag559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60.xml><?xml version="1.0" encoding="utf-8"?>
<p:tagLst xmlns:p="http://schemas.openxmlformats.org/presentationml/2006/main">
  <p:tag name="KSO_WM_BEAUTIFY_FLAG" val=""/>
</p:tagLst>
</file>

<file path=ppt/tags/tag561.xml><?xml version="1.0" encoding="utf-8"?>
<p:tagLst xmlns:p="http://schemas.openxmlformats.org/presentationml/2006/main">
  <p:tag name="KSO_WM_BEAUTIFY_FLAG" val=""/>
</p:tagLst>
</file>

<file path=ppt/tags/tag562.xml><?xml version="1.0" encoding="utf-8"?>
<p:tagLst xmlns:p="http://schemas.openxmlformats.org/presentationml/2006/main">
  <p:tag name="KSO_WM_BEAUTIFY_FLAG" val=""/>
</p:tagLst>
</file>

<file path=ppt/tags/tag563.xml><?xml version="1.0" encoding="utf-8"?>
<p:tagLst xmlns:p="http://schemas.openxmlformats.org/presentationml/2006/main">
  <p:tag name="KSO_WM_BEAUTIFY_FLAG" val=""/>
</p:tagLst>
</file>

<file path=ppt/tags/tag564.xml><?xml version="1.0" encoding="utf-8"?>
<p:tagLst xmlns:p="http://schemas.openxmlformats.org/presentationml/2006/main">
  <p:tag name="KSO_WM_BEAUTIFY_FLAG" val=""/>
</p:tagLst>
</file>

<file path=ppt/tags/tag565.xml><?xml version="1.0" encoding="utf-8"?>
<p:tagLst xmlns:p="http://schemas.openxmlformats.org/presentationml/2006/main">
  <p:tag name="KSO_WM_BEAUTIFY_FLAG" val=""/>
</p:tagLst>
</file>

<file path=ppt/tags/tag566.xml><?xml version="1.0" encoding="utf-8"?>
<p:tagLst xmlns:p="http://schemas.openxmlformats.org/presentationml/2006/main">
  <p:tag name="KSO_WM_BEAUTIFY_FLAG" val=""/>
</p:tagLst>
</file>

<file path=ppt/tags/tag567.xml><?xml version="1.0" encoding="utf-8"?>
<p:tagLst xmlns:p="http://schemas.openxmlformats.org/presentationml/2006/main">
  <p:tag name="KSO_WM_BEAUTIFY_FLAG" val=""/>
</p:tagLst>
</file>

<file path=ppt/tags/tag568.xml><?xml version="1.0" encoding="utf-8"?>
<p:tagLst xmlns:p="http://schemas.openxmlformats.org/presentationml/2006/main">
  <p:tag name="KSO_WM_BEAUTIFY_FLAG" val=""/>
</p:tagLst>
</file>

<file path=ppt/tags/tag569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70.xml><?xml version="1.0" encoding="utf-8"?>
<p:tagLst xmlns:p="http://schemas.openxmlformats.org/presentationml/2006/main">
  <p:tag name="KSO_WM_BEAUTIFY_FLAG" val=""/>
</p:tagLst>
</file>

<file path=ppt/tags/tag571.xml><?xml version="1.0" encoding="utf-8"?>
<p:tagLst xmlns:p="http://schemas.openxmlformats.org/presentationml/2006/main">
  <p:tag name="KSO_WM_BEAUTIFY_FLAG" val=""/>
</p:tagLst>
</file>

<file path=ppt/tags/tag572.xml><?xml version="1.0" encoding="utf-8"?>
<p:tagLst xmlns:p="http://schemas.openxmlformats.org/presentationml/2006/main">
  <p:tag name="KSO_WM_BEAUTIFY_FLAG" val=""/>
</p:tagLst>
</file>

<file path=ppt/tags/tag573.xml><?xml version="1.0" encoding="utf-8"?>
<p:tagLst xmlns:p="http://schemas.openxmlformats.org/presentationml/2006/main">
  <p:tag name="KSO_WM_BEAUTIFY_FLAG" val=""/>
</p:tagLst>
</file>

<file path=ppt/tags/tag574.xml><?xml version="1.0" encoding="utf-8"?>
<p:tagLst xmlns:p="http://schemas.openxmlformats.org/presentationml/2006/main">
  <p:tag name="KSO_WM_BEAUTIFY_FLAG" val=""/>
</p:tagLst>
</file>

<file path=ppt/tags/tag575.xml><?xml version="1.0" encoding="utf-8"?>
<p:tagLst xmlns:p="http://schemas.openxmlformats.org/presentationml/2006/main">
  <p:tag name="KSO_WM_BEAUTIFY_FLAG" val=""/>
</p:tagLst>
</file>

<file path=ppt/tags/tag576.xml><?xml version="1.0" encoding="utf-8"?>
<p:tagLst xmlns:p="http://schemas.openxmlformats.org/presentationml/2006/main">
  <p:tag name="KSO_WM_BEAUTIFY_FLAG" val=""/>
</p:tagLst>
</file>

<file path=ppt/tags/tag577.xml><?xml version="1.0" encoding="utf-8"?>
<p:tagLst xmlns:p="http://schemas.openxmlformats.org/presentationml/2006/main">
  <p:tag name="KSO_WM_BEAUTIFY_FLAG" val=""/>
</p:tagLst>
</file>

<file path=ppt/tags/tag578.xml><?xml version="1.0" encoding="utf-8"?>
<p:tagLst xmlns:p="http://schemas.openxmlformats.org/presentationml/2006/main">
  <p:tag name="KSO_WM_BEAUTIFY_FLAG" val=""/>
</p:tagLst>
</file>

<file path=ppt/tags/tag579.xml><?xml version="1.0" encoding="utf-8"?>
<p:tagLst xmlns:p="http://schemas.openxmlformats.org/presentationml/2006/main">
  <p:tag name="commondata" val="eyJoZGlkIjoiOTZhODQ0MzExYTJkODJhZmUzYjhiZjJlMzExMzg5NzMifQ==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21353</Words>
  <Application>WPS 演示</Application>
  <PresentationFormat>宽屏</PresentationFormat>
  <Paragraphs>1123</Paragraphs>
  <Slides>109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109</vt:i4>
      </vt:variant>
    </vt:vector>
  </HeadingPairs>
  <TitlesOfParts>
    <vt:vector size="121" baseType="lpstr">
      <vt:lpstr>Arial</vt:lpstr>
      <vt:lpstr>宋体</vt:lpstr>
      <vt:lpstr>Wingdings</vt:lpstr>
      <vt:lpstr>微软雅黑 Light</vt:lpstr>
      <vt:lpstr>黑体</vt:lpstr>
      <vt:lpstr>Times New Roman</vt:lpstr>
      <vt:lpstr>微软雅黑</vt:lpstr>
      <vt:lpstr>Lato Regular</vt:lpstr>
      <vt:lpstr>朗太書体</vt:lpstr>
      <vt:lpstr>Calibri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译途一心-Vera审校</cp:lastModifiedBy>
  <cp:revision>36</cp:revision>
  <dcterms:created xsi:type="dcterms:W3CDTF">2023-08-09T12:44:00Z</dcterms:created>
  <dcterms:modified xsi:type="dcterms:W3CDTF">2024-08-30T02:40:14Z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2052-12.1.0.16929</vt:lpwstr>
  </property>
</Properties>
</file>