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993"/>
          <a:stretch>
            <a:fillRect/>
          </a:stretch>
        </p:blipFill>
        <p:spPr>
          <a:xfrm>
            <a:off x="1800225" y="1708785"/>
            <a:ext cx="8472805" cy="7296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76005" y="16363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0248" r="50869" b="15454"/>
          <a:stretch>
            <a:fillRect/>
          </a:stretch>
        </p:blipFill>
        <p:spPr>
          <a:xfrm>
            <a:off x="1800225" y="3596005"/>
            <a:ext cx="4700905" cy="52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637" b="65227"/>
          <a:stretch>
            <a:fillRect/>
          </a:stretch>
        </p:blipFill>
        <p:spPr>
          <a:xfrm>
            <a:off x="1859280" y="1724025"/>
            <a:ext cx="8472805" cy="781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40955" y="16516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484" t="85426" r="484"/>
          <a:stretch>
            <a:fillRect/>
          </a:stretch>
        </p:blipFill>
        <p:spPr>
          <a:xfrm>
            <a:off x="1627505" y="3734435"/>
            <a:ext cx="9568180" cy="53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776" b="42157"/>
          <a:stretch>
            <a:fillRect/>
          </a:stretch>
        </p:blipFill>
        <p:spPr>
          <a:xfrm>
            <a:off x="1793875" y="1557655"/>
            <a:ext cx="8472805" cy="1005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84035" y="16579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740" y="3524885"/>
            <a:ext cx="7158355" cy="1214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373" b="23252"/>
          <a:stretch>
            <a:fillRect/>
          </a:stretch>
        </p:blipFill>
        <p:spPr>
          <a:xfrm>
            <a:off x="1714500" y="2478405"/>
            <a:ext cx="8472805" cy="427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686" b="81331"/>
          <a:stretch>
            <a:fillRect/>
          </a:stretch>
        </p:blipFill>
        <p:spPr>
          <a:xfrm>
            <a:off x="1645285" y="3983355"/>
            <a:ext cx="8901430" cy="302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825" t="460" r="92816" b="92612"/>
          <a:stretch>
            <a:fillRect/>
          </a:stretch>
        </p:blipFill>
        <p:spPr>
          <a:xfrm>
            <a:off x="7255510" y="2586990"/>
            <a:ext cx="387985" cy="21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320" b="9989"/>
          <a:stretch>
            <a:fillRect/>
          </a:stretch>
        </p:blipFill>
        <p:spPr>
          <a:xfrm>
            <a:off x="1859280" y="1748155"/>
            <a:ext cx="8472805" cy="578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929" b="53370"/>
          <a:stretch>
            <a:fillRect/>
          </a:stretch>
        </p:blipFill>
        <p:spPr>
          <a:xfrm>
            <a:off x="1717675" y="3641725"/>
            <a:ext cx="8901430" cy="506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-1055" b="87538"/>
          <a:stretch>
            <a:fillRect/>
          </a:stretch>
        </p:blipFill>
        <p:spPr>
          <a:xfrm>
            <a:off x="6940550" y="1873250"/>
            <a:ext cx="486410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-4" t="91321" r="4"/>
          <a:stretch>
            <a:fillRect/>
          </a:stretch>
        </p:blipFill>
        <p:spPr>
          <a:xfrm>
            <a:off x="1694815" y="1715770"/>
            <a:ext cx="8472805" cy="395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681" b="27166"/>
          <a:stretch>
            <a:fillRect/>
          </a:stretch>
        </p:blipFill>
        <p:spPr>
          <a:xfrm>
            <a:off x="1638300" y="3429000"/>
            <a:ext cx="8901430" cy="459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10950" t="46709" r="-9235" b="40160"/>
          <a:stretch>
            <a:fillRect/>
          </a:stretch>
        </p:blipFill>
        <p:spPr>
          <a:xfrm>
            <a:off x="7459345" y="1715770"/>
            <a:ext cx="578485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85" y="1524000"/>
            <a:ext cx="7606030" cy="719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817"/>
          <a:stretch>
            <a:fillRect/>
          </a:stretch>
        </p:blipFill>
        <p:spPr>
          <a:xfrm>
            <a:off x="1579880" y="3429000"/>
            <a:ext cx="8901430" cy="521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1319" t="87538"/>
          <a:stretch>
            <a:fillRect/>
          </a:stretch>
        </p:blipFill>
        <p:spPr>
          <a:xfrm>
            <a:off x="7696835" y="1765300"/>
            <a:ext cx="487680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6605"/>
          <a:stretch>
            <a:fillRect/>
          </a:stretch>
        </p:blipFill>
        <p:spPr>
          <a:xfrm>
            <a:off x="1878330" y="2378075"/>
            <a:ext cx="8434705" cy="14808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699885" y="24530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0657"/>
          <a:stretch>
            <a:fillRect/>
          </a:stretch>
        </p:blipFill>
        <p:spPr>
          <a:xfrm>
            <a:off x="1755775" y="4366895"/>
            <a:ext cx="9615805" cy="85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197" b="43563"/>
          <a:stretch>
            <a:fillRect/>
          </a:stretch>
        </p:blipFill>
        <p:spPr>
          <a:xfrm>
            <a:off x="1878330" y="1741805"/>
            <a:ext cx="8434705" cy="986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2405" y="17945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564" b="70381"/>
          <a:stretch>
            <a:fillRect/>
          </a:stretch>
        </p:blipFill>
        <p:spPr>
          <a:xfrm>
            <a:off x="1596390" y="3963670"/>
            <a:ext cx="9615805" cy="487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7783" b="24130"/>
          <a:stretch>
            <a:fillRect/>
          </a:stretch>
        </p:blipFill>
        <p:spPr>
          <a:xfrm>
            <a:off x="1878330" y="1689100"/>
            <a:ext cx="8434705" cy="802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50480" y="16891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210" b="58446"/>
          <a:stretch>
            <a:fillRect/>
          </a:stretch>
        </p:blipFill>
        <p:spPr>
          <a:xfrm>
            <a:off x="1577340" y="3924300"/>
            <a:ext cx="9615805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数  列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9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6013"/>
          <a:stretch>
            <a:fillRect/>
          </a:stretch>
        </p:blipFill>
        <p:spPr>
          <a:xfrm>
            <a:off x="1878330" y="1557655"/>
            <a:ext cx="8434705" cy="1063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12280" y="15576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1698" b="46209"/>
          <a:stretch>
            <a:fillRect/>
          </a:stretch>
        </p:blipFill>
        <p:spPr>
          <a:xfrm>
            <a:off x="1597025" y="4037965"/>
            <a:ext cx="9615805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4736"/>
          <a:stretch>
            <a:fillRect/>
          </a:stretch>
        </p:blipFill>
        <p:spPr>
          <a:xfrm>
            <a:off x="1378585" y="1444625"/>
            <a:ext cx="9434830" cy="836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49510" y="14446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041" b="32632"/>
          <a:stretch>
            <a:fillRect/>
          </a:stretch>
        </p:blipFill>
        <p:spPr>
          <a:xfrm>
            <a:off x="1287780" y="3306445"/>
            <a:ext cx="9615805" cy="63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872" b="49565"/>
          <a:stretch>
            <a:fillRect/>
          </a:stretch>
        </p:blipFill>
        <p:spPr>
          <a:xfrm>
            <a:off x="1378585" y="1630045"/>
            <a:ext cx="9434830" cy="773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82080" y="15830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921" b="26809"/>
          <a:stretch>
            <a:fillRect/>
          </a:stretch>
        </p:blipFill>
        <p:spPr>
          <a:xfrm>
            <a:off x="1287780" y="3799840"/>
            <a:ext cx="961580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2081" b="24688"/>
          <a:stretch>
            <a:fillRect/>
          </a:stretch>
        </p:blipFill>
        <p:spPr>
          <a:xfrm>
            <a:off x="1378585" y="1518285"/>
            <a:ext cx="9434830" cy="768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85710" y="14027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3941" b="14269"/>
          <a:stretch>
            <a:fillRect/>
          </a:stretch>
        </p:blipFill>
        <p:spPr>
          <a:xfrm>
            <a:off x="1378585" y="3615690"/>
            <a:ext cx="9615805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6904"/>
          <a:stretch>
            <a:fillRect/>
          </a:stretch>
        </p:blipFill>
        <p:spPr>
          <a:xfrm>
            <a:off x="1325880" y="1544955"/>
            <a:ext cx="9434830" cy="764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82835" y="14801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875"/>
          <a:stretch>
            <a:fillRect/>
          </a:stretch>
        </p:blipFill>
        <p:spPr>
          <a:xfrm>
            <a:off x="1325880" y="3839210"/>
            <a:ext cx="9615805" cy="62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7917"/>
          <a:stretch>
            <a:fillRect/>
          </a:stretch>
        </p:blipFill>
        <p:spPr>
          <a:xfrm>
            <a:off x="1637665" y="2611120"/>
            <a:ext cx="8101330" cy="393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138" b="75424"/>
          <a:stretch>
            <a:fillRect/>
          </a:stretch>
        </p:blipFill>
        <p:spPr>
          <a:xfrm>
            <a:off x="1377950" y="3885565"/>
            <a:ext cx="10120630" cy="584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271" t="553" r="92465" b="92968"/>
          <a:stretch>
            <a:fillRect/>
          </a:stretch>
        </p:blipFill>
        <p:spPr>
          <a:xfrm>
            <a:off x="7268845" y="2611120"/>
            <a:ext cx="532765" cy="23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2707" b="66894"/>
          <a:stretch>
            <a:fillRect/>
          </a:stretch>
        </p:blipFill>
        <p:spPr>
          <a:xfrm>
            <a:off x="1525905" y="1551940"/>
            <a:ext cx="8101330" cy="663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161" b="46404"/>
          <a:stretch>
            <a:fillRect/>
          </a:stretch>
        </p:blipFill>
        <p:spPr>
          <a:xfrm>
            <a:off x="1173480" y="3429000"/>
            <a:ext cx="10120630" cy="762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18" t="24772" r="94021" b="67482"/>
          <a:stretch>
            <a:fillRect/>
          </a:stretch>
        </p:blipFill>
        <p:spPr>
          <a:xfrm>
            <a:off x="7328535" y="1666240"/>
            <a:ext cx="289560" cy="27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726" b="48097"/>
          <a:stretch>
            <a:fillRect/>
          </a:stretch>
        </p:blipFill>
        <p:spPr>
          <a:xfrm>
            <a:off x="1577975" y="1610360"/>
            <a:ext cx="8101330" cy="55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735" b="24790"/>
          <a:stretch>
            <a:fillRect/>
          </a:stretch>
        </p:blipFill>
        <p:spPr>
          <a:xfrm>
            <a:off x="1304925" y="3429000"/>
            <a:ext cx="10120630" cy="479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76" t="54328" r="93180" b="39390"/>
          <a:stretch>
            <a:fillRect/>
          </a:stretch>
        </p:blipFill>
        <p:spPr>
          <a:xfrm>
            <a:off x="7216140" y="1701800"/>
            <a:ext cx="348615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2313" b="34550"/>
          <a:stretch>
            <a:fillRect/>
          </a:stretch>
        </p:blipFill>
        <p:spPr>
          <a:xfrm>
            <a:off x="1657350" y="1623060"/>
            <a:ext cx="8101330" cy="42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795"/>
          <a:stretch>
            <a:fillRect/>
          </a:stretch>
        </p:blipFill>
        <p:spPr>
          <a:xfrm>
            <a:off x="1318260" y="3477895"/>
            <a:ext cx="10120630" cy="612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13" t="74853" r="92527" b="18312"/>
          <a:stretch>
            <a:fillRect/>
          </a:stretch>
        </p:blipFill>
        <p:spPr>
          <a:xfrm>
            <a:off x="7459980" y="1623060"/>
            <a:ext cx="421005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617"/>
          <a:stretch>
            <a:fillRect/>
          </a:stretch>
        </p:blipFill>
        <p:spPr>
          <a:xfrm>
            <a:off x="1620520" y="1971675"/>
            <a:ext cx="8101330" cy="630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885" y="3350895"/>
            <a:ext cx="9815830" cy="168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等比数列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7339"/>
          <a:stretch>
            <a:fillRect/>
          </a:stretch>
        </p:blipFill>
        <p:spPr>
          <a:xfrm>
            <a:off x="1472565" y="1360170"/>
            <a:ext cx="7510780" cy="598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8324"/>
          <a:stretch>
            <a:fillRect/>
          </a:stretch>
        </p:blipFill>
        <p:spPr>
          <a:xfrm>
            <a:off x="1216660" y="3099435"/>
            <a:ext cx="9863455" cy="129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9541"/>
          <a:stretch>
            <a:fillRect/>
          </a:stretch>
        </p:blipFill>
        <p:spPr>
          <a:xfrm>
            <a:off x="1407160" y="1347470"/>
            <a:ext cx="7510780" cy="494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530" b="24911"/>
          <a:stretch>
            <a:fillRect/>
          </a:stretch>
        </p:blipFill>
        <p:spPr>
          <a:xfrm>
            <a:off x="1315085" y="3159760"/>
            <a:ext cx="9863455" cy="53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60" y="1525270"/>
            <a:ext cx="5396230" cy="452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130"/>
          <a:stretch>
            <a:fillRect/>
          </a:stretch>
        </p:blipFill>
        <p:spPr>
          <a:xfrm>
            <a:off x="1506220" y="3365500"/>
            <a:ext cx="9863455" cy="59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1932"/>
          <a:stretch>
            <a:fillRect/>
          </a:stretch>
        </p:blipFill>
        <p:spPr>
          <a:xfrm>
            <a:off x="1750060" y="2451735"/>
            <a:ext cx="8596630" cy="13595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83680" y="24517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6685"/>
          <a:stretch>
            <a:fillRect/>
          </a:stretch>
        </p:blipFill>
        <p:spPr>
          <a:xfrm>
            <a:off x="1671955" y="4478020"/>
            <a:ext cx="9568180" cy="49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792" b="55650"/>
          <a:stretch>
            <a:fillRect/>
          </a:stretch>
        </p:blipFill>
        <p:spPr>
          <a:xfrm>
            <a:off x="1797685" y="1734820"/>
            <a:ext cx="8596630" cy="802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12710" y="17348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4539" b="77613"/>
          <a:stretch>
            <a:fillRect/>
          </a:stretch>
        </p:blipFill>
        <p:spPr>
          <a:xfrm>
            <a:off x="1607820" y="3957955"/>
            <a:ext cx="9568180" cy="28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438" b="38949"/>
          <a:stretch>
            <a:fillRect/>
          </a:stretch>
        </p:blipFill>
        <p:spPr>
          <a:xfrm>
            <a:off x="1797685" y="1788160"/>
            <a:ext cx="8596630" cy="7562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42555" y="1715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111" b="56175"/>
          <a:stretch>
            <a:fillRect/>
          </a:stretch>
        </p:blipFill>
        <p:spPr>
          <a:xfrm>
            <a:off x="1555115" y="3648710"/>
            <a:ext cx="9568180" cy="76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271" b="16820"/>
          <a:stretch>
            <a:fillRect/>
          </a:stretch>
        </p:blipFill>
        <p:spPr>
          <a:xfrm>
            <a:off x="1797685" y="1748790"/>
            <a:ext cx="8596630" cy="1012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33235" y="16960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360" r="36846" b="41704"/>
          <a:stretch>
            <a:fillRect/>
          </a:stretch>
        </p:blipFill>
        <p:spPr>
          <a:xfrm>
            <a:off x="1642745" y="3905250"/>
            <a:ext cx="6042660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5081"/>
          <a:stretch>
            <a:fillRect/>
          </a:stretch>
        </p:blipFill>
        <p:spPr>
          <a:xfrm>
            <a:off x="1797685" y="1604010"/>
            <a:ext cx="8596630" cy="722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7489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296" b="30097"/>
          <a:stretch>
            <a:fillRect/>
          </a:stretch>
        </p:blipFill>
        <p:spPr>
          <a:xfrm>
            <a:off x="1575435" y="3820160"/>
            <a:ext cx="9568180" cy="42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126</cp:revision>
  <dcterms:created xsi:type="dcterms:W3CDTF">2022-03-15T03:38:00Z</dcterms:created>
  <dcterms:modified xsi:type="dcterms:W3CDTF">2024-09-06T01:48:05Z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