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265"/>
          <a:stretch>
            <a:fillRect/>
          </a:stretch>
        </p:blipFill>
        <p:spPr>
          <a:xfrm>
            <a:off x="1617345" y="1676400"/>
            <a:ext cx="8720455" cy="765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22570" y="1676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627" b="37147"/>
          <a:stretch>
            <a:fillRect/>
          </a:stretch>
        </p:blipFill>
        <p:spPr>
          <a:xfrm>
            <a:off x="1417320" y="4082415"/>
            <a:ext cx="956818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028"/>
          <a:stretch>
            <a:fillRect/>
          </a:stretch>
        </p:blipFill>
        <p:spPr>
          <a:xfrm>
            <a:off x="1835785" y="1583055"/>
            <a:ext cx="8520430" cy="737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4662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853" b="18479"/>
          <a:stretch>
            <a:fillRect/>
          </a:stretch>
        </p:blipFill>
        <p:spPr>
          <a:xfrm>
            <a:off x="1529080" y="3569970"/>
            <a:ext cx="9568180" cy="8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762" b="56873"/>
          <a:stretch>
            <a:fillRect/>
          </a:stretch>
        </p:blipFill>
        <p:spPr>
          <a:xfrm>
            <a:off x="1835785" y="1794510"/>
            <a:ext cx="8520430" cy="78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02700" y="17100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375"/>
          <a:stretch>
            <a:fillRect/>
          </a:stretch>
        </p:blipFill>
        <p:spPr>
          <a:xfrm>
            <a:off x="1437005" y="3747135"/>
            <a:ext cx="9568180" cy="81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789" r="27053" b="34784"/>
          <a:stretch>
            <a:fillRect/>
          </a:stretch>
        </p:blipFill>
        <p:spPr>
          <a:xfrm>
            <a:off x="1796415" y="2359660"/>
            <a:ext cx="6215380" cy="34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383" b="81216"/>
          <a:stretch>
            <a:fillRect/>
          </a:stretch>
        </p:blipFill>
        <p:spPr>
          <a:xfrm>
            <a:off x="1491615" y="4003675"/>
            <a:ext cx="10168255" cy="321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598" t="1113" r="81103" b="91767"/>
          <a:stretch>
            <a:fillRect/>
          </a:stretch>
        </p:blipFill>
        <p:spPr>
          <a:xfrm>
            <a:off x="5735955" y="2385060"/>
            <a:ext cx="165735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472" b="23551"/>
          <a:stretch>
            <a:fillRect/>
          </a:stretch>
        </p:blipFill>
        <p:spPr>
          <a:xfrm>
            <a:off x="1657985" y="2018030"/>
            <a:ext cx="8520430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5885" b="56054"/>
          <a:stretch>
            <a:fillRect/>
          </a:stretch>
        </p:blipFill>
        <p:spPr>
          <a:xfrm>
            <a:off x="1163320" y="3608705"/>
            <a:ext cx="10168255" cy="618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791" t="19562" r="90320" b="75839"/>
          <a:stretch>
            <a:fillRect/>
          </a:stretch>
        </p:blipFill>
        <p:spPr>
          <a:xfrm>
            <a:off x="7163435" y="2123440"/>
            <a:ext cx="598805" cy="157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327" b="11973"/>
          <a:stretch>
            <a:fillRect/>
          </a:stretch>
        </p:blipFill>
        <p:spPr>
          <a:xfrm>
            <a:off x="1657985" y="1800225"/>
            <a:ext cx="8520430" cy="394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976" b="33395"/>
          <a:stretch>
            <a:fillRect/>
          </a:stretch>
        </p:blipFill>
        <p:spPr>
          <a:xfrm>
            <a:off x="1208405" y="3760470"/>
            <a:ext cx="10168255" cy="466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72" t="44335" r="91357" b="49991"/>
          <a:stretch>
            <a:fillRect/>
          </a:stretch>
        </p:blipFill>
        <p:spPr>
          <a:xfrm>
            <a:off x="7966075" y="1900555"/>
            <a:ext cx="525780" cy="19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9799"/>
          <a:stretch>
            <a:fillRect/>
          </a:stretch>
        </p:blipFill>
        <p:spPr>
          <a:xfrm>
            <a:off x="1704340" y="1715135"/>
            <a:ext cx="8520430" cy="376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970"/>
          <a:stretch>
            <a:fillRect/>
          </a:stretch>
        </p:blipFill>
        <p:spPr>
          <a:xfrm>
            <a:off x="1379855" y="3274060"/>
            <a:ext cx="10168255" cy="788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22" t="68515" r="89933" b="25533"/>
          <a:stretch>
            <a:fillRect/>
          </a:stretch>
        </p:blipFill>
        <p:spPr>
          <a:xfrm>
            <a:off x="7080250" y="1755140"/>
            <a:ext cx="655320" cy="203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58663"/>
          <a:stretch>
            <a:fillRect/>
          </a:stretch>
        </p:blipFill>
        <p:spPr>
          <a:xfrm>
            <a:off x="1883410" y="2338070"/>
            <a:ext cx="8425180" cy="2057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028940" y="24193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66458"/>
          <a:stretch>
            <a:fillRect/>
          </a:stretch>
        </p:blipFill>
        <p:spPr>
          <a:xfrm>
            <a:off x="1547495" y="4655185"/>
            <a:ext cx="9530080" cy="1155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2396" b="41618"/>
          <a:stretch>
            <a:fillRect/>
          </a:stretch>
        </p:blipFill>
        <p:spPr>
          <a:xfrm>
            <a:off x="1751965" y="1827530"/>
            <a:ext cx="8425180" cy="795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5110" y="17754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427" b="33487"/>
          <a:stretch>
            <a:fillRect/>
          </a:stretch>
        </p:blipFill>
        <p:spPr>
          <a:xfrm>
            <a:off x="1416685" y="3753485"/>
            <a:ext cx="9530080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0092" b="16522"/>
          <a:stretch>
            <a:fillRect/>
          </a:stretch>
        </p:blipFill>
        <p:spPr>
          <a:xfrm>
            <a:off x="1935480" y="1643380"/>
            <a:ext cx="8425180" cy="1163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1300" y="1590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269" b="24322"/>
          <a:stretch>
            <a:fillRect/>
          </a:stretch>
        </p:blipFill>
        <p:spPr>
          <a:xfrm>
            <a:off x="1692275" y="4023360"/>
            <a:ext cx="9530080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数  列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9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397"/>
          <a:stretch>
            <a:fillRect/>
          </a:stretch>
        </p:blipFill>
        <p:spPr>
          <a:xfrm>
            <a:off x="1844040" y="1643380"/>
            <a:ext cx="8425180" cy="7766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98055" y="1598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6434"/>
          <a:stretch>
            <a:fillRect/>
          </a:stretch>
        </p:blipFill>
        <p:spPr>
          <a:xfrm>
            <a:off x="1548130" y="3727450"/>
            <a:ext cx="9530080" cy="811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791"/>
          <a:stretch>
            <a:fillRect/>
          </a:stretch>
        </p:blipFill>
        <p:spPr>
          <a:xfrm>
            <a:off x="1821180" y="1540510"/>
            <a:ext cx="8549005" cy="838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90410" y="15405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66321"/>
          <a:stretch>
            <a:fillRect/>
          </a:stretch>
        </p:blipFill>
        <p:spPr>
          <a:xfrm>
            <a:off x="1613535" y="3429000"/>
            <a:ext cx="9530080" cy="113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394" b="43830"/>
          <a:stretch>
            <a:fillRect/>
          </a:stretch>
        </p:blipFill>
        <p:spPr>
          <a:xfrm>
            <a:off x="1774825" y="1544955"/>
            <a:ext cx="8549005" cy="1275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00060" y="16624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471" b="35263"/>
          <a:stretch>
            <a:fillRect/>
          </a:stretch>
        </p:blipFill>
        <p:spPr>
          <a:xfrm>
            <a:off x="1468755" y="3543935"/>
            <a:ext cx="9530080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255" b="21385"/>
          <a:stretch>
            <a:fillRect/>
          </a:stretch>
        </p:blipFill>
        <p:spPr>
          <a:xfrm>
            <a:off x="1762125" y="1583690"/>
            <a:ext cx="8549005" cy="768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50705" y="14947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926" b="9297"/>
          <a:stretch>
            <a:fillRect/>
          </a:stretch>
        </p:blipFill>
        <p:spPr>
          <a:xfrm>
            <a:off x="1561465" y="3596005"/>
            <a:ext cx="9530080" cy="868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842"/>
          <a:stretch>
            <a:fillRect/>
          </a:stretch>
        </p:blipFill>
        <p:spPr>
          <a:xfrm>
            <a:off x="1821180" y="1755140"/>
            <a:ext cx="8549005" cy="761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14615" y="16840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307"/>
          <a:stretch>
            <a:fillRect/>
          </a:stretch>
        </p:blipFill>
        <p:spPr>
          <a:xfrm>
            <a:off x="1502410" y="3878580"/>
            <a:ext cx="9530080" cy="326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6273"/>
          <a:stretch>
            <a:fillRect/>
          </a:stretch>
        </p:blipFill>
        <p:spPr>
          <a:xfrm>
            <a:off x="1486535" y="2590165"/>
            <a:ext cx="9139555" cy="374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9315" b="75268"/>
          <a:stretch>
            <a:fillRect/>
          </a:stretch>
        </p:blipFill>
        <p:spPr>
          <a:xfrm>
            <a:off x="1193165" y="3834130"/>
            <a:ext cx="10225405" cy="511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447" t="-822" r="80836" b="92999"/>
          <a:stretch>
            <a:fillRect/>
          </a:stretch>
        </p:blipFill>
        <p:spPr>
          <a:xfrm>
            <a:off x="7005955" y="2590165"/>
            <a:ext cx="1709420" cy="2597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9D7457-2150-15EF-C986-A7093C3546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47" t="-822" r="80836" b="92999"/>
          <a:stretch>
            <a:fillRect/>
          </a:stretch>
        </p:blipFill>
        <p:spPr>
          <a:xfrm>
            <a:off x="3299587" y="4086225"/>
            <a:ext cx="1709420" cy="25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4449" b="70870"/>
          <a:stretch>
            <a:fillRect/>
          </a:stretch>
        </p:blipFill>
        <p:spPr>
          <a:xfrm>
            <a:off x="1525905" y="1781175"/>
            <a:ext cx="9139555" cy="40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239" b="41010"/>
          <a:stretch>
            <a:fillRect/>
          </a:stretch>
        </p:blipFill>
        <p:spPr>
          <a:xfrm>
            <a:off x="1167130" y="3550285"/>
            <a:ext cx="10225405" cy="821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09" t="25727" r="81413" b="67158"/>
          <a:stretch>
            <a:fillRect/>
          </a:stretch>
        </p:blipFill>
        <p:spPr>
          <a:xfrm>
            <a:off x="9156065" y="1781175"/>
            <a:ext cx="1551940" cy="236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9851" b="54490"/>
          <a:stretch>
            <a:fillRect/>
          </a:stretch>
        </p:blipFill>
        <p:spPr>
          <a:xfrm>
            <a:off x="1525905" y="1675765"/>
            <a:ext cx="9139555" cy="42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311" b="23776"/>
          <a:stretch>
            <a:fillRect/>
          </a:stretch>
        </p:blipFill>
        <p:spPr>
          <a:xfrm>
            <a:off x="1496060" y="3429000"/>
            <a:ext cx="10225405" cy="295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29" t="60176" r="92399" b="33091"/>
          <a:stretch>
            <a:fillRect/>
          </a:stretch>
        </p:blipFill>
        <p:spPr>
          <a:xfrm>
            <a:off x="6244590" y="1734820"/>
            <a:ext cx="44704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6719" b="31340"/>
          <a:stretch>
            <a:fillRect/>
          </a:stretch>
        </p:blipFill>
        <p:spPr>
          <a:xfrm>
            <a:off x="1525905" y="1623695"/>
            <a:ext cx="9139555" cy="598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329" r="24058"/>
          <a:stretch>
            <a:fillRect/>
          </a:stretch>
        </p:blipFill>
        <p:spPr>
          <a:xfrm>
            <a:off x="1463040" y="3529965"/>
            <a:ext cx="7765415" cy="487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40" t="76817" r="92026" b="16450"/>
          <a:stretch>
            <a:fillRect/>
          </a:stretch>
        </p:blipFill>
        <p:spPr>
          <a:xfrm>
            <a:off x="9110345" y="1741170"/>
            <a:ext cx="45339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318"/>
          <a:stretch>
            <a:fillRect/>
          </a:stretch>
        </p:blipFill>
        <p:spPr>
          <a:xfrm>
            <a:off x="1368425" y="1972310"/>
            <a:ext cx="9139555" cy="42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9034"/>
          <a:stretch>
            <a:fillRect/>
          </a:stretch>
        </p:blipFill>
        <p:spPr>
          <a:xfrm>
            <a:off x="1303020" y="3583940"/>
            <a:ext cx="9796780" cy="31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等差数列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90978"/>
          <a:stretch>
            <a:fillRect/>
          </a:stretch>
        </p:blipFill>
        <p:spPr>
          <a:xfrm>
            <a:off x="1567180" y="1567180"/>
            <a:ext cx="7215505" cy="443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502" b="70948"/>
          <a:stretch>
            <a:fillRect/>
          </a:stretch>
        </p:blipFill>
        <p:spPr>
          <a:xfrm>
            <a:off x="1473835" y="3556635"/>
            <a:ext cx="9796780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1353"/>
          <a:stretch>
            <a:fillRect/>
          </a:stretch>
        </p:blipFill>
        <p:spPr>
          <a:xfrm>
            <a:off x="1580515" y="1360805"/>
            <a:ext cx="7215505" cy="42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329" b="49989"/>
          <a:stretch>
            <a:fillRect/>
          </a:stretch>
        </p:blipFill>
        <p:spPr>
          <a:xfrm>
            <a:off x="1349375" y="3429000"/>
            <a:ext cx="9796780" cy="53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65" y="1588770"/>
            <a:ext cx="7063105" cy="471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11"/>
          <a:stretch>
            <a:fillRect/>
          </a:stretch>
        </p:blipFill>
        <p:spPr>
          <a:xfrm>
            <a:off x="1394460" y="2942590"/>
            <a:ext cx="9796780" cy="143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4121"/>
          <a:stretch>
            <a:fillRect/>
          </a:stretch>
        </p:blipFill>
        <p:spPr>
          <a:xfrm>
            <a:off x="1694815" y="2374900"/>
            <a:ext cx="8720455" cy="7721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25900" y="23749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8616"/>
          <a:stretch>
            <a:fillRect/>
          </a:stretch>
        </p:blipFill>
        <p:spPr>
          <a:xfrm>
            <a:off x="1604010" y="4003675"/>
            <a:ext cx="9568180" cy="497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662" b="66845"/>
          <a:stretch>
            <a:fillRect/>
          </a:stretch>
        </p:blipFill>
        <p:spPr>
          <a:xfrm>
            <a:off x="1735455" y="1807845"/>
            <a:ext cx="8720455" cy="802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59320" y="17418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882" b="75836"/>
          <a:stretch>
            <a:fillRect/>
          </a:stretch>
        </p:blipFill>
        <p:spPr>
          <a:xfrm>
            <a:off x="1541780" y="3761105"/>
            <a:ext cx="9568180" cy="49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690" b="50000"/>
          <a:stretch>
            <a:fillRect/>
          </a:stretch>
        </p:blipFill>
        <p:spPr>
          <a:xfrm>
            <a:off x="1696085" y="1721485"/>
            <a:ext cx="8720455" cy="7931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03950" y="16700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324" b="67709"/>
          <a:stretch>
            <a:fillRect/>
          </a:stretch>
        </p:blipFill>
        <p:spPr>
          <a:xfrm>
            <a:off x="1489710" y="3806825"/>
            <a:ext cx="956818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33181"/>
          <a:stretch>
            <a:fillRect/>
          </a:stretch>
        </p:blipFill>
        <p:spPr>
          <a:xfrm>
            <a:off x="1735455" y="1614170"/>
            <a:ext cx="8720455" cy="817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56935" y="1614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597" b="56266"/>
          <a:stretch>
            <a:fillRect/>
          </a:stretch>
        </p:blipFill>
        <p:spPr>
          <a:xfrm>
            <a:off x="1496060" y="3832225"/>
            <a:ext cx="9568180" cy="48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963" b="16140"/>
          <a:stretch>
            <a:fillRect/>
          </a:stretch>
        </p:blipFill>
        <p:spPr>
          <a:xfrm>
            <a:off x="1558290" y="1715770"/>
            <a:ext cx="8720455" cy="821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70880" y="1715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039" b="43923"/>
          <a:stretch>
            <a:fillRect/>
          </a:stretch>
        </p:blipFill>
        <p:spPr>
          <a:xfrm>
            <a:off x="1311910" y="3819525"/>
            <a:ext cx="9568180" cy="525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127</cp:revision>
  <dcterms:created xsi:type="dcterms:W3CDTF">2022-03-15T03:38:00Z</dcterms:created>
  <dcterms:modified xsi:type="dcterms:W3CDTF">2024-09-06T01:48:07Z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