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341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754" b="17226"/>
          <a:stretch>
            <a:fillRect/>
          </a:stretch>
        </p:blipFill>
        <p:spPr>
          <a:xfrm>
            <a:off x="1297940" y="1558290"/>
            <a:ext cx="9701530" cy="77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3965" y="14605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449" r="39832" b="10870"/>
          <a:stretch>
            <a:fillRect/>
          </a:stretch>
        </p:blipFill>
        <p:spPr>
          <a:xfrm>
            <a:off x="1231900" y="3904615"/>
            <a:ext cx="5734050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124"/>
          <a:stretch>
            <a:fillRect/>
          </a:stretch>
        </p:blipFill>
        <p:spPr>
          <a:xfrm>
            <a:off x="1304925" y="1734820"/>
            <a:ext cx="9701530" cy="768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7040" y="16649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9628" r="49487"/>
          <a:stretch>
            <a:fillRect/>
          </a:stretch>
        </p:blipFill>
        <p:spPr>
          <a:xfrm>
            <a:off x="1403350" y="3977640"/>
            <a:ext cx="4813935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853"/>
          <a:stretch>
            <a:fillRect/>
          </a:stretch>
        </p:blipFill>
        <p:spPr>
          <a:xfrm>
            <a:off x="1321435" y="1372870"/>
            <a:ext cx="9549130" cy="842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25110" y="13728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2617"/>
          <a:stretch>
            <a:fillRect/>
          </a:stretch>
        </p:blipFill>
        <p:spPr>
          <a:xfrm>
            <a:off x="1433830" y="3567430"/>
            <a:ext cx="9520555" cy="495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133" b="49991"/>
          <a:stretch>
            <a:fillRect/>
          </a:stretch>
        </p:blipFill>
        <p:spPr>
          <a:xfrm>
            <a:off x="1367790" y="1610360"/>
            <a:ext cx="9549130" cy="799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04530" y="15621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540" b="70643"/>
          <a:stretch>
            <a:fillRect/>
          </a:stretch>
        </p:blipFill>
        <p:spPr>
          <a:xfrm>
            <a:off x="1396365" y="3701415"/>
            <a:ext cx="9520555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9" b="24976"/>
          <a:stretch>
            <a:fillRect/>
          </a:stretch>
        </p:blipFill>
        <p:spPr>
          <a:xfrm>
            <a:off x="1367790" y="1351280"/>
            <a:ext cx="9549130" cy="837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07760" y="135128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357" b="53817"/>
          <a:stretch>
            <a:fillRect/>
          </a:stretch>
        </p:blipFill>
        <p:spPr>
          <a:xfrm>
            <a:off x="1367790" y="3615690"/>
            <a:ext cx="9520555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422"/>
          <a:stretch>
            <a:fillRect/>
          </a:stretch>
        </p:blipFill>
        <p:spPr>
          <a:xfrm>
            <a:off x="1275715" y="1525270"/>
            <a:ext cx="9549130" cy="822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72065" y="14681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428" b="31449"/>
          <a:stretch>
            <a:fillRect/>
          </a:stretch>
        </p:blipFill>
        <p:spPr>
          <a:xfrm>
            <a:off x="1335405" y="3642360"/>
            <a:ext cx="9520555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310"/>
          <a:stretch>
            <a:fillRect/>
          </a:stretch>
        </p:blipFill>
        <p:spPr>
          <a:xfrm>
            <a:off x="1541145" y="1806575"/>
            <a:ext cx="8387080" cy="8197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7400" y="174942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774" r="11499" b="19942"/>
          <a:stretch>
            <a:fillRect/>
          </a:stretch>
        </p:blipFill>
        <p:spPr>
          <a:xfrm>
            <a:off x="1388110" y="3865245"/>
            <a:ext cx="842581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286" b="67817"/>
          <a:stretch>
            <a:fillRect/>
          </a:stretch>
        </p:blipFill>
        <p:spPr>
          <a:xfrm>
            <a:off x="1902460" y="1503045"/>
            <a:ext cx="8387080" cy="830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91780" y="145923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303"/>
          <a:stretch>
            <a:fillRect/>
          </a:stretch>
        </p:blipFill>
        <p:spPr>
          <a:xfrm>
            <a:off x="1577975" y="3668395"/>
            <a:ext cx="9520555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985" b="51580"/>
          <a:stretch>
            <a:fillRect/>
          </a:stretch>
        </p:blipFill>
        <p:spPr>
          <a:xfrm>
            <a:off x="1698625" y="2597150"/>
            <a:ext cx="8387080" cy="440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846" r="20203" b="80097"/>
          <a:stretch>
            <a:fillRect/>
          </a:stretch>
        </p:blipFill>
        <p:spPr>
          <a:xfrm>
            <a:off x="1582420" y="4194175"/>
            <a:ext cx="8106410" cy="302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-46953" b="91133"/>
          <a:stretch>
            <a:fillRect/>
          </a:stretch>
        </p:blipFill>
        <p:spPr>
          <a:xfrm>
            <a:off x="5955030" y="2597150"/>
            <a:ext cx="413385" cy="26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654" b="44665"/>
          <a:stretch>
            <a:fillRect/>
          </a:stretch>
        </p:blipFill>
        <p:spPr>
          <a:xfrm>
            <a:off x="1902460" y="1826895"/>
            <a:ext cx="8387080" cy="401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404" b="52736"/>
          <a:stretch>
            <a:fillRect/>
          </a:stretch>
        </p:blipFill>
        <p:spPr>
          <a:xfrm>
            <a:off x="1555750" y="3714115"/>
            <a:ext cx="10158730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24379" t="21083" r="-6546" b="71946"/>
          <a:stretch>
            <a:fillRect/>
          </a:stretch>
        </p:blipFill>
        <p:spPr>
          <a:xfrm>
            <a:off x="7642225" y="1922145"/>
            <a:ext cx="368300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846" b="35975"/>
          <a:stretch>
            <a:fillRect/>
          </a:stretch>
        </p:blipFill>
        <p:spPr>
          <a:xfrm>
            <a:off x="1783715" y="1774825"/>
            <a:ext cx="8387080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877" b="10522"/>
          <a:stretch>
            <a:fillRect/>
          </a:stretch>
        </p:blipFill>
        <p:spPr>
          <a:xfrm>
            <a:off x="1384935" y="3429000"/>
            <a:ext cx="10158730" cy="979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129" t="47262" r="-34312" b="44461"/>
          <a:stretch>
            <a:fillRect/>
          </a:stretch>
        </p:blipFill>
        <p:spPr>
          <a:xfrm>
            <a:off x="7878445" y="1774825"/>
            <a:ext cx="374650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022" b="23396"/>
          <a:stretch>
            <a:fillRect/>
          </a:stretch>
        </p:blipFill>
        <p:spPr>
          <a:xfrm>
            <a:off x="1817370" y="1564005"/>
            <a:ext cx="8387080" cy="605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86907" t="91091"/>
          <a:stretch>
            <a:fillRect/>
          </a:stretch>
        </p:blipFill>
        <p:spPr>
          <a:xfrm>
            <a:off x="6584950" y="1670050"/>
            <a:ext cx="525780" cy="268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1817370" y="3274695"/>
            <a:ext cx="8472805" cy="640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491" b="14840"/>
          <a:stretch>
            <a:fillRect/>
          </a:stretch>
        </p:blipFill>
        <p:spPr>
          <a:xfrm>
            <a:off x="1797685" y="1807845"/>
            <a:ext cx="8387080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795"/>
          <a:stretch>
            <a:fillRect/>
          </a:stretch>
        </p:blipFill>
        <p:spPr>
          <a:xfrm>
            <a:off x="1797685" y="3773805"/>
            <a:ext cx="8472805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35" t="50000" r="90789" b="30823"/>
          <a:stretch>
            <a:fillRect/>
          </a:stretch>
        </p:blipFill>
        <p:spPr>
          <a:xfrm>
            <a:off x="7926070" y="1807845"/>
            <a:ext cx="447040" cy="24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93595"/>
          <a:stretch>
            <a:fillRect/>
          </a:stretch>
        </p:blipFill>
        <p:spPr>
          <a:xfrm>
            <a:off x="1705610" y="2129790"/>
            <a:ext cx="8387080" cy="334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2083"/>
          <a:stretch>
            <a:fillRect/>
          </a:stretch>
        </p:blipFill>
        <p:spPr>
          <a:xfrm>
            <a:off x="1549400" y="3561715"/>
            <a:ext cx="9815830" cy="78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9404"/>
          <a:stretch>
            <a:fillRect/>
          </a:stretch>
        </p:blipFill>
        <p:spPr>
          <a:xfrm>
            <a:off x="1573530" y="1562100"/>
            <a:ext cx="6624955" cy="481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8366" b="55636"/>
          <a:stretch>
            <a:fillRect/>
          </a:stretch>
        </p:blipFill>
        <p:spPr>
          <a:xfrm>
            <a:off x="1424940" y="3267075"/>
            <a:ext cx="9815830" cy="113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875" b="45456"/>
          <a:stretch>
            <a:fillRect/>
          </a:stretch>
        </p:blipFill>
        <p:spPr>
          <a:xfrm>
            <a:off x="1560195" y="1800860"/>
            <a:ext cx="6624955" cy="39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104" b="29349"/>
          <a:stretch>
            <a:fillRect/>
          </a:stretch>
        </p:blipFill>
        <p:spPr>
          <a:xfrm>
            <a:off x="1405255" y="3326130"/>
            <a:ext cx="9815830" cy="111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962"/>
          <a:stretch>
            <a:fillRect/>
          </a:stretch>
        </p:blipFill>
        <p:spPr>
          <a:xfrm>
            <a:off x="1724660" y="1557655"/>
            <a:ext cx="6624955" cy="456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856" b="13579"/>
          <a:stretch>
            <a:fillRect/>
          </a:stretch>
        </p:blipFill>
        <p:spPr>
          <a:xfrm>
            <a:off x="1602740" y="3543935"/>
            <a:ext cx="9815830" cy="63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522095"/>
            <a:ext cx="5901055" cy="538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276"/>
          <a:stretch>
            <a:fillRect/>
          </a:stretch>
        </p:blipFill>
        <p:spPr>
          <a:xfrm>
            <a:off x="1510665" y="3429000"/>
            <a:ext cx="9815830" cy="60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4557"/>
          <a:stretch>
            <a:fillRect/>
          </a:stretch>
        </p:blipFill>
        <p:spPr>
          <a:xfrm>
            <a:off x="1608455" y="2650490"/>
            <a:ext cx="9053830" cy="7156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19470" y="2526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9009"/>
          <a:stretch>
            <a:fillRect/>
          </a:stretch>
        </p:blipFill>
        <p:spPr>
          <a:xfrm>
            <a:off x="1608455" y="4368800"/>
            <a:ext cx="9530080" cy="57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114" b="60866"/>
          <a:stretch>
            <a:fillRect/>
          </a:stretch>
        </p:blipFill>
        <p:spPr>
          <a:xfrm>
            <a:off x="1569085" y="1661795"/>
            <a:ext cx="9053830" cy="1020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27725" y="1740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095" b="73177"/>
          <a:stretch>
            <a:fillRect/>
          </a:stretch>
        </p:blipFill>
        <p:spPr>
          <a:xfrm>
            <a:off x="1475740" y="3680460"/>
            <a:ext cx="9530080" cy="770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121" b="17882"/>
          <a:stretch>
            <a:fillRect/>
          </a:stretch>
        </p:blipFill>
        <p:spPr>
          <a:xfrm>
            <a:off x="1641475" y="1496060"/>
            <a:ext cx="9053830" cy="1946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1615" y="15417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689" b="57600"/>
          <a:stretch>
            <a:fillRect/>
          </a:stretch>
        </p:blipFill>
        <p:spPr>
          <a:xfrm>
            <a:off x="1403350" y="4122420"/>
            <a:ext cx="9530080" cy="82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119"/>
          <a:stretch>
            <a:fillRect/>
          </a:stretch>
        </p:blipFill>
        <p:spPr>
          <a:xfrm>
            <a:off x="1477010" y="1643380"/>
            <a:ext cx="9053830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42760" y="1643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642" b="45918"/>
          <a:stretch>
            <a:fillRect/>
          </a:stretch>
        </p:blipFill>
        <p:spPr>
          <a:xfrm>
            <a:off x="1330960" y="4260215"/>
            <a:ext cx="9530080" cy="59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910"/>
          <a:stretch>
            <a:fillRect/>
          </a:stretch>
        </p:blipFill>
        <p:spPr>
          <a:xfrm>
            <a:off x="1245235" y="1585595"/>
            <a:ext cx="9701530" cy="1069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55665" y="16935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580" b="36370"/>
          <a:stretch>
            <a:fillRect/>
          </a:stretch>
        </p:blipFill>
        <p:spPr>
          <a:xfrm>
            <a:off x="1199515" y="4233545"/>
            <a:ext cx="9530080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178" b="51704"/>
          <a:stretch>
            <a:fillRect/>
          </a:stretch>
        </p:blipFill>
        <p:spPr>
          <a:xfrm>
            <a:off x="1245235" y="1557655"/>
            <a:ext cx="9701530" cy="1216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44640" y="16186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006" b="27078"/>
          <a:stretch>
            <a:fillRect/>
          </a:stretch>
        </p:blipFill>
        <p:spPr>
          <a:xfrm>
            <a:off x="1245235" y="3793490"/>
            <a:ext cx="9530080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35422"/>
          <a:stretch>
            <a:fillRect/>
          </a:stretch>
        </p:blipFill>
        <p:spPr>
          <a:xfrm>
            <a:off x="1324610" y="1502410"/>
            <a:ext cx="9701530" cy="706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0080" y="1422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3553" b="20806"/>
          <a:stretch>
            <a:fillRect/>
          </a:stretch>
        </p:blipFill>
        <p:spPr>
          <a:xfrm>
            <a:off x="1225550" y="3911600"/>
            <a:ext cx="9530080" cy="29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</Words>
  <Application>Microsoft Office PowerPoint</Application>
  <PresentationFormat>宽屏</PresentationFormat>
  <Paragraphs>48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194</cp:revision>
  <dcterms:created xsi:type="dcterms:W3CDTF">2022-03-15T03:38:00Z</dcterms:created>
  <dcterms:modified xsi:type="dcterms:W3CDTF">2024-09-06T01:48:02Z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