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5" r:id="rId33"/>
    <p:sldId id="423" r:id="rId34"/>
    <p:sldId id="3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119" b="49992"/>
          <a:stretch>
            <a:fillRect/>
          </a:stretch>
        </p:blipFill>
        <p:spPr>
          <a:xfrm>
            <a:off x="1697990" y="1715135"/>
            <a:ext cx="8663305" cy="7404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23300" y="16497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772" r="45869" b="37437"/>
          <a:stretch>
            <a:fillRect/>
          </a:stretch>
        </p:blipFill>
        <p:spPr>
          <a:xfrm>
            <a:off x="1609725" y="3858895"/>
            <a:ext cx="520509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579"/>
          <a:stretch>
            <a:fillRect/>
          </a:stretch>
        </p:blipFill>
        <p:spPr>
          <a:xfrm>
            <a:off x="1764030" y="1445260"/>
            <a:ext cx="8663305" cy="1898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94505" y="14452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952" r="32807" b="29557"/>
          <a:stretch>
            <a:fillRect/>
          </a:stretch>
        </p:blipFill>
        <p:spPr>
          <a:xfrm>
            <a:off x="1642745" y="4128770"/>
            <a:ext cx="6461125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431"/>
          <a:stretch>
            <a:fillRect/>
          </a:stretch>
        </p:blipFill>
        <p:spPr>
          <a:xfrm>
            <a:off x="992505" y="1388110"/>
            <a:ext cx="10206355" cy="1247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31075" y="13881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407" r="-634"/>
          <a:stretch>
            <a:fillRect/>
          </a:stretch>
        </p:blipFill>
        <p:spPr>
          <a:xfrm>
            <a:off x="1257300" y="3780155"/>
            <a:ext cx="9676765" cy="9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884" r="51005" b="50000"/>
          <a:stretch>
            <a:fillRect/>
          </a:stretch>
        </p:blipFill>
        <p:spPr>
          <a:xfrm>
            <a:off x="1669415" y="2287270"/>
            <a:ext cx="5000625" cy="372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65" y="2287270"/>
            <a:ext cx="443230" cy="252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505" y="3688715"/>
            <a:ext cx="91948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40432"/>
          <a:stretch>
            <a:fillRect/>
          </a:stretch>
        </p:blipFill>
        <p:spPr>
          <a:xfrm>
            <a:off x="992505" y="1673225"/>
            <a:ext cx="10206355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38956" b="79554"/>
          <a:stretch>
            <a:fillRect/>
          </a:stretch>
        </p:blipFill>
        <p:spPr>
          <a:xfrm>
            <a:off x="6741160" y="1673225"/>
            <a:ext cx="415925" cy="30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505" y="3688715"/>
            <a:ext cx="91948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894" b="19322"/>
          <a:stretch>
            <a:fillRect/>
          </a:stretch>
        </p:blipFill>
        <p:spPr>
          <a:xfrm>
            <a:off x="992505" y="1577340"/>
            <a:ext cx="10206355" cy="848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746" t="41320" r="26468" b="41363"/>
          <a:stretch>
            <a:fillRect/>
          </a:stretch>
        </p:blipFill>
        <p:spPr>
          <a:xfrm>
            <a:off x="1627505" y="2063750"/>
            <a:ext cx="506095" cy="256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505" y="3688715"/>
            <a:ext cx="91948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507"/>
          <a:stretch>
            <a:fillRect/>
          </a:stretch>
        </p:blipFill>
        <p:spPr>
          <a:xfrm>
            <a:off x="992505" y="1675765"/>
            <a:ext cx="10206355" cy="795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7456" t="80369" r="56291" b="2315"/>
          <a:stretch>
            <a:fillRect/>
          </a:stretch>
        </p:blipFill>
        <p:spPr>
          <a:xfrm>
            <a:off x="6236970" y="1675765"/>
            <a:ext cx="348615" cy="25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8155" t="81269"/>
          <a:stretch>
            <a:fillRect/>
          </a:stretch>
        </p:blipFill>
        <p:spPr>
          <a:xfrm>
            <a:off x="2403475" y="2103755"/>
            <a:ext cx="285115" cy="27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505" y="3688715"/>
            <a:ext cx="91948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1405"/>
          <a:stretch>
            <a:fillRect/>
          </a:stretch>
        </p:blipFill>
        <p:spPr>
          <a:xfrm>
            <a:off x="1090930" y="2642870"/>
            <a:ext cx="10158730" cy="7696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177280" y="25888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10" y="4424680"/>
            <a:ext cx="923925" cy="31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883"/>
          <a:stretch>
            <a:fillRect/>
          </a:stretch>
        </p:blipFill>
        <p:spPr>
          <a:xfrm>
            <a:off x="1016635" y="1156335"/>
            <a:ext cx="10158730" cy="331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1430" y="15779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356" b="80325"/>
          <a:stretch>
            <a:fillRect/>
          </a:stretch>
        </p:blipFill>
        <p:spPr>
          <a:xfrm>
            <a:off x="1016635" y="4930775"/>
            <a:ext cx="9596755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059180" y="1487170"/>
            <a:ext cx="10073005" cy="1869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1070" y="14331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264" b="71809"/>
          <a:stretch>
            <a:fillRect/>
          </a:stretch>
        </p:blipFill>
        <p:spPr>
          <a:xfrm>
            <a:off x="1059180" y="4299585"/>
            <a:ext cx="959675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立体几何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8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308" b="21433"/>
          <a:stretch>
            <a:fillRect/>
          </a:stretch>
        </p:blipFill>
        <p:spPr>
          <a:xfrm>
            <a:off x="1157605" y="1493520"/>
            <a:ext cx="10073005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40365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602" b="37353"/>
          <a:stretch>
            <a:fillRect/>
          </a:stretch>
        </p:blipFill>
        <p:spPr>
          <a:xfrm>
            <a:off x="1212215" y="3602355"/>
            <a:ext cx="9596755" cy="1104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620"/>
          <a:stretch>
            <a:fillRect/>
          </a:stretch>
        </p:blipFill>
        <p:spPr>
          <a:xfrm>
            <a:off x="1059815" y="1504950"/>
            <a:ext cx="10073005" cy="762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12655" y="1504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05" y="3830320"/>
            <a:ext cx="923925" cy="31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5593"/>
          <a:stretch>
            <a:fillRect/>
          </a:stretch>
        </p:blipFill>
        <p:spPr>
          <a:xfrm>
            <a:off x="1954530" y="1306830"/>
            <a:ext cx="8282305" cy="2308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55745" y="2786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985" r="29279" b="19518"/>
          <a:stretch>
            <a:fillRect/>
          </a:stretch>
        </p:blipFill>
        <p:spPr>
          <a:xfrm>
            <a:off x="1658620" y="4260215"/>
            <a:ext cx="6786880" cy="27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035"/>
          <a:stretch>
            <a:fillRect/>
          </a:stretch>
        </p:blipFill>
        <p:spPr>
          <a:xfrm>
            <a:off x="1954530" y="1294765"/>
            <a:ext cx="8282305" cy="1908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8860" y="1238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893" r="12215" b="9377"/>
          <a:stretch>
            <a:fillRect/>
          </a:stretch>
        </p:blipFill>
        <p:spPr>
          <a:xfrm>
            <a:off x="1645920" y="4187825"/>
            <a:ext cx="842454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15" y="1306830"/>
            <a:ext cx="8653780" cy="1271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04385" y="1306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623"/>
          <a:stretch>
            <a:fillRect/>
          </a:stretch>
        </p:blipFill>
        <p:spPr>
          <a:xfrm>
            <a:off x="1545590" y="4069080"/>
            <a:ext cx="9596755" cy="304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48736" b="73186"/>
          <a:stretch>
            <a:fillRect/>
          </a:stretch>
        </p:blipFill>
        <p:spPr>
          <a:xfrm>
            <a:off x="1282065" y="2459990"/>
            <a:ext cx="5178425" cy="445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455" t="614" r="49991" b="87229"/>
          <a:stretch>
            <a:fillRect/>
          </a:stretch>
        </p:blipFill>
        <p:spPr>
          <a:xfrm>
            <a:off x="4547235" y="2459990"/>
            <a:ext cx="1489710" cy="288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225" y="3942080"/>
            <a:ext cx="923925" cy="31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050" b="50000"/>
          <a:stretch>
            <a:fillRect/>
          </a:stretch>
        </p:blipFill>
        <p:spPr>
          <a:xfrm>
            <a:off x="1045210" y="1703070"/>
            <a:ext cx="10101580" cy="398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3942080"/>
            <a:ext cx="923925" cy="31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r="27370" b="83014"/>
          <a:stretch>
            <a:fillRect/>
          </a:stretch>
        </p:blipFill>
        <p:spPr>
          <a:xfrm>
            <a:off x="9098280" y="1703070"/>
            <a:ext cx="2286635" cy="241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6127"/>
          <a:stretch>
            <a:fillRect/>
          </a:stretch>
        </p:blipFill>
        <p:spPr>
          <a:xfrm>
            <a:off x="1124585" y="1706245"/>
            <a:ext cx="10101580" cy="396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3942080"/>
            <a:ext cx="923925" cy="31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37762" b="42844"/>
          <a:stretch>
            <a:fillRect/>
          </a:stretch>
        </p:blipFill>
        <p:spPr>
          <a:xfrm>
            <a:off x="6803390" y="1706245"/>
            <a:ext cx="314833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095"/>
          <a:stretch>
            <a:fillRect/>
          </a:stretch>
        </p:blipFill>
        <p:spPr>
          <a:xfrm>
            <a:off x="1045210" y="1670050"/>
            <a:ext cx="10101580" cy="414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3942080"/>
            <a:ext cx="923925" cy="31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80695" r="82090"/>
          <a:stretch>
            <a:fillRect/>
          </a:stretch>
        </p:blipFill>
        <p:spPr>
          <a:xfrm>
            <a:off x="8499475" y="1670050"/>
            <a:ext cx="563880" cy="274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6842"/>
          <a:stretch>
            <a:fillRect/>
          </a:stretch>
        </p:blipFill>
        <p:spPr>
          <a:xfrm>
            <a:off x="894080" y="1574165"/>
            <a:ext cx="8510905" cy="384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5855" r="70283"/>
          <a:stretch>
            <a:fillRect/>
          </a:stretch>
        </p:blipFill>
        <p:spPr>
          <a:xfrm>
            <a:off x="9283065" y="652145"/>
            <a:ext cx="2529205" cy="2456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79442"/>
          <a:stretch>
            <a:fillRect/>
          </a:stretch>
        </p:blipFill>
        <p:spPr>
          <a:xfrm>
            <a:off x="957580" y="3258820"/>
            <a:ext cx="9815830" cy="897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5030" t="21460" r="38310" b="23292"/>
          <a:stretch>
            <a:fillRect/>
          </a:stretch>
        </p:blipFill>
        <p:spPr>
          <a:xfrm>
            <a:off x="4975225" y="3964305"/>
            <a:ext cx="2616835" cy="241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8.4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平面与平面的位置关系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551"/>
          <a:stretch>
            <a:fillRect/>
          </a:stretch>
        </p:blipFill>
        <p:spPr>
          <a:xfrm>
            <a:off x="656590" y="1026795"/>
            <a:ext cx="10234930" cy="78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5794" r="81133"/>
          <a:stretch>
            <a:fillRect/>
          </a:stretch>
        </p:blipFill>
        <p:spPr>
          <a:xfrm>
            <a:off x="9611995" y="1544320"/>
            <a:ext cx="1931035" cy="2491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9122"/>
          <a:stretch>
            <a:fillRect/>
          </a:stretch>
        </p:blipFill>
        <p:spPr>
          <a:xfrm>
            <a:off x="911860" y="3566795"/>
            <a:ext cx="8803640" cy="817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595" y="4157345"/>
            <a:ext cx="1856105" cy="238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7101"/>
          <a:stretch>
            <a:fillRect/>
          </a:stretch>
        </p:blipFill>
        <p:spPr>
          <a:xfrm>
            <a:off x="1031240" y="1873885"/>
            <a:ext cx="10234930" cy="1689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77460" t="45575"/>
          <a:stretch>
            <a:fillRect/>
          </a:stretch>
        </p:blipFill>
        <p:spPr>
          <a:xfrm>
            <a:off x="9037955" y="3037840"/>
            <a:ext cx="2306955" cy="2143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5" y="973455"/>
            <a:ext cx="9853930" cy="491045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967"/>
          <a:stretch>
            <a:fillRect/>
          </a:stretch>
        </p:blipFill>
        <p:spPr>
          <a:xfrm>
            <a:off x="831850" y="1089660"/>
            <a:ext cx="10225405" cy="770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77805" t="31762"/>
          <a:stretch>
            <a:fillRect/>
          </a:stretch>
        </p:blipFill>
        <p:spPr>
          <a:xfrm>
            <a:off x="9241155" y="1428115"/>
            <a:ext cx="2269490" cy="1810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49745"/>
          <a:stretch>
            <a:fillRect/>
          </a:stretch>
        </p:blipFill>
        <p:spPr>
          <a:xfrm>
            <a:off x="930275" y="3238500"/>
            <a:ext cx="9815830" cy="1816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5826" t="50009" r="39190"/>
          <a:stretch>
            <a:fillRect/>
          </a:stretch>
        </p:blipFill>
        <p:spPr>
          <a:xfrm>
            <a:off x="7933055" y="4737100"/>
            <a:ext cx="2452370" cy="180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51727" b="56577"/>
          <a:stretch>
            <a:fillRect/>
          </a:stretch>
        </p:blipFill>
        <p:spPr>
          <a:xfrm>
            <a:off x="1551305" y="2440940"/>
            <a:ext cx="4871720" cy="18592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53055" y="23780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15" y="5024120"/>
            <a:ext cx="91948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698" b="37802"/>
          <a:stretch>
            <a:fillRect/>
          </a:stretch>
        </p:blipFill>
        <p:spPr>
          <a:xfrm>
            <a:off x="1049655" y="1531620"/>
            <a:ext cx="10092055" cy="749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512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772" r="37047" b="83516"/>
          <a:stretch>
            <a:fillRect/>
          </a:stretch>
        </p:blipFill>
        <p:spPr>
          <a:xfrm>
            <a:off x="1090930" y="3429000"/>
            <a:ext cx="6053455" cy="22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969" b="18760"/>
          <a:stretch>
            <a:fillRect/>
          </a:stretch>
        </p:blipFill>
        <p:spPr>
          <a:xfrm>
            <a:off x="1049655" y="1788160"/>
            <a:ext cx="10092055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58230" y="17354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838" r="42924" b="75060"/>
          <a:stretch>
            <a:fillRect/>
          </a:stretch>
        </p:blipFill>
        <p:spPr>
          <a:xfrm>
            <a:off x="1143635" y="4122420"/>
            <a:ext cx="548830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700"/>
          <a:stretch>
            <a:fillRect/>
          </a:stretch>
        </p:blipFill>
        <p:spPr>
          <a:xfrm>
            <a:off x="1049655" y="1642745"/>
            <a:ext cx="10092055" cy="783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4990" y="16427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479" r="44225" b="64880"/>
          <a:stretch>
            <a:fillRect/>
          </a:stretch>
        </p:blipFill>
        <p:spPr>
          <a:xfrm>
            <a:off x="1049655" y="3760470"/>
            <a:ext cx="5363210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387"/>
          <a:stretch>
            <a:fillRect/>
          </a:stretch>
        </p:blipFill>
        <p:spPr>
          <a:xfrm>
            <a:off x="1764030" y="1468755"/>
            <a:ext cx="8663305" cy="1160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66455" y="14128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526" b="46838"/>
          <a:stretch>
            <a:fillRect/>
          </a:stretch>
        </p:blipFill>
        <p:spPr>
          <a:xfrm>
            <a:off x="1445895" y="3806190"/>
            <a:ext cx="961580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95</Words>
  <Application>Microsoft Office PowerPoint</Application>
  <PresentationFormat>宽屏</PresentationFormat>
  <Paragraphs>58</Paragraphs>
  <Slides>34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126</cp:revision>
  <dcterms:created xsi:type="dcterms:W3CDTF">2022-03-15T03:38:00Z</dcterms:created>
  <dcterms:modified xsi:type="dcterms:W3CDTF">2024-09-06T01:48:11Z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