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012" b="36618"/>
          <a:stretch>
            <a:fillRect/>
          </a:stretch>
        </p:blipFill>
        <p:spPr>
          <a:xfrm>
            <a:off x="1169035" y="1465580"/>
            <a:ext cx="9853930" cy="2037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04590" y="1465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130" r="30044" b="32096"/>
          <a:stretch>
            <a:fillRect/>
          </a:stretch>
        </p:blipFill>
        <p:spPr>
          <a:xfrm>
            <a:off x="1311910" y="4364990"/>
            <a:ext cx="6693535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976" b="19044"/>
          <a:stretch>
            <a:fillRect/>
          </a:stretch>
        </p:blipFill>
        <p:spPr>
          <a:xfrm>
            <a:off x="1169035" y="1544955"/>
            <a:ext cx="9853930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89395" y="15449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153" b="11227"/>
          <a:stretch>
            <a:fillRect/>
          </a:stretch>
        </p:blipFill>
        <p:spPr>
          <a:xfrm>
            <a:off x="1169035" y="4102735"/>
            <a:ext cx="9568180" cy="57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271"/>
          <a:stretch>
            <a:fillRect/>
          </a:stretch>
        </p:blipFill>
        <p:spPr>
          <a:xfrm>
            <a:off x="1169035" y="1493520"/>
            <a:ext cx="9853930" cy="796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14344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4020185"/>
            <a:ext cx="929005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9255"/>
          <a:stretch>
            <a:fillRect/>
          </a:stretch>
        </p:blipFill>
        <p:spPr>
          <a:xfrm>
            <a:off x="1532255" y="2536825"/>
            <a:ext cx="8720455" cy="342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630" y="4112260"/>
            <a:ext cx="929005" cy="290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r="67930" b="85684"/>
          <a:stretch>
            <a:fillRect/>
          </a:stretch>
        </p:blipFill>
        <p:spPr>
          <a:xfrm>
            <a:off x="3394710" y="2495550"/>
            <a:ext cx="99441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318" b="54207"/>
          <a:stretch>
            <a:fillRect/>
          </a:stretch>
        </p:blipFill>
        <p:spPr>
          <a:xfrm>
            <a:off x="1564640" y="1840230"/>
            <a:ext cx="8720455" cy="354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3783330"/>
            <a:ext cx="929005" cy="290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4710" t="30689" r="48843" b="56934"/>
          <a:stretch>
            <a:fillRect/>
          </a:stretch>
        </p:blipFill>
        <p:spPr>
          <a:xfrm>
            <a:off x="4395470" y="1840230"/>
            <a:ext cx="1440180" cy="263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53062" t="30689" b="57590"/>
          <a:stretch>
            <a:fillRect/>
          </a:stretch>
        </p:blipFill>
        <p:spPr>
          <a:xfrm>
            <a:off x="7409180" y="1840230"/>
            <a:ext cx="1455420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407" b="27161"/>
          <a:stretch>
            <a:fillRect/>
          </a:stretch>
        </p:blipFill>
        <p:spPr>
          <a:xfrm>
            <a:off x="1630680" y="1709420"/>
            <a:ext cx="8720455" cy="420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185" y="3750310"/>
            <a:ext cx="929005" cy="290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4915" t="86877" r="77473"/>
          <a:stretch>
            <a:fillRect/>
          </a:stretch>
        </p:blipFill>
        <p:spPr>
          <a:xfrm>
            <a:off x="7216140" y="1709420"/>
            <a:ext cx="546100" cy="27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455"/>
          <a:stretch>
            <a:fillRect/>
          </a:stretch>
        </p:blipFill>
        <p:spPr>
          <a:xfrm>
            <a:off x="1735455" y="1669415"/>
            <a:ext cx="8720455" cy="455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05" y="3954145"/>
            <a:ext cx="929005" cy="290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4915" t="86877" r="77473"/>
          <a:stretch>
            <a:fillRect/>
          </a:stretch>
        </p:blipFill>
        <p:spPr>
          <a:xfrm>
            <a:off x="6291580" y="1669415"/>
            <a:ext cx="546100" cy="27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54734"/>
          <a:stretch>
            <a:fillRect/>
          </a:stretch>
        </p:blipFill>
        <p:spPr>
          <a:xfrm>
            <a:off x="1661795" y="2510790"/>
            <a:ext cx="9044305" cy="19856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48225" y="25107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4045" b="89286"/>
          <a:stretch>
            <a:fillRect/>
          </a:stretch>
        </p:blipFill>
        <p:spPr>
          <a:xfrm>
            <a:off x="1537335" y="4928870"/>
            <a:ext cx="6316980" cy="311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411"/>
          <a:stretch>
            <a:fillRect/>
          </a:stretch>
        </p:blipFill>
        <p:spPr>
          <a:xfrm>
            <a:off x="1454785" y="1301115"/>
            <a:ext cx="9044305" cy="2394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92930" y="12160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0561" b="69321"/>
          <a:stretch>
            <a:fillRect/>
          </a:stretch>
        </p:blipFill>
        <p:spPr>
          <a:xfrm>
            <a:off x="1454785" y="4450715"/>
            <a:ext cx="9577705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5559"/>
          <a:stretch>
            <a:fillRect/>
          </a:stretch>
        </p:blipFill>
        <p:spPr>
          <a:xfrm>
            <a:off x="1873885" y="1264285"/>
            <a:ext cx="8444230" cy="1924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47965" y="1189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30897" r="13101" b="58259"/>
          <a:stretch>
            <a:fillRect/>
          </a:stretch>
        </p:blipFill>
        <p:spPr>
          <a:xfrm>
            <a:off x="1714500" y="4069080"/>
            <a:ext cx="8322945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立体几何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8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6260" b="27163"/>
          <a:stretch>
            <a:fillRect/>
          </a:stretch>
        </p:blipFill>
        <p:spPr>
          <a:xfrm>
            <a:off x="1742440" y="1689100"/>
            <a:ext cx="8444230" cy="1150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48245" y="15989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41959" r="36856" b="47873"/>
          <a:stretch>
            <a:fillRect/>
          </a:stretch>
        </p:blipFill>
        <p:spPr>
          <a:xfrm>
            <a:off x="1616075" y="3996690"/>
            <a:ext cx="6047740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215"/>
          <a:stretch>
            <a:fillRect/>
          </a:stretch>
        </p:blipFill>
        <p:spPr>
          <a:xfrm>
            <a:off x="1775460" y="1485265"/>
            <a:ext cx="8444230" cy="1116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19295" y="13944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1451" r="21547" b="38141"/>
          <a:stretch>
            <a:fillRect/>
          </a:stretch>
        </p:blipFill>
        <p:spPr>
          <a:xfrm>
            <a:off x="1714500" y="3977640"/>
            <a:ext cx="7513955" cy="30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8946"/>
          <a:stretch>
            <a:fillRect/>
          </a:stretch>
        </p:blipFill>
        <p:spPr>
          <a:xfrm>
            <a:off x="1725295" y="1479550"/>
            <a:ext cx="8529955" cy="1949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62650" y="13792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05" y="3954145"/>
            <a:ext cx="929005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749" b="42471"/>
          <a:stretch>
            <a:fillRect/>
          </a:stretch>
        </p:blipFill>
        <p:spPr>
          <a:xfrm>
            <a:off x="1699260" y="1698625"/>
            <a:ext cx="8529955" cy="749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05570" y="16389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2027" b="9906"/>
          <a:stretch>
            <a:fillRect/>
          </a:stretch>
        </p:blipFill>
        <p:spPr>
          <a:xfrm>
            <a:off x="1602740" y="4004310"/>
            <a:ext cx="9577705" cy="525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200"/>
          <a:stretch>
            <a:fillRect/>
          </a:stretch>
        </p:blipFill>
        <p:spPr>
          <a:xfrm>
            <a:off x="1778000" y="1360805"/>
            <a:ext cx="8529955" cy="1937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35065" y="12630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05" y="3954145"/>
            <a:ext cx="929005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6066"/>
          <a:stretch>
            <a:fillRect/>
          </a:stretch>
        </p:blipFill>
        <p:spPr>
          <a:xfrm>
            <a:off x="1797685" y="2602230"/>
            <a:ext cx="8596630" cy="3956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05" y="3954145"/>
            <a:ext cx="929005" cy="290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7292" t="484" r="75224" b="90008"/>
          <a:stretch>
            <a:fillRect/>
          </a:stretch>
        </p:blipFill>
        <p:spPr>
          <a:xfrm>
            <a:off x="6835140" y="2681605"/>
            <a:ext cx="558800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511" b="49981"/>
          <a:stretch>
            <a:fillRect/>
          </a:stretch>
        </p:blipFill>
        <p:spPr>
          <a:xfrm>
            <a:off x="1652905" y="1603375"/>
            <a:ext cx="8596630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80" y="3763010"/>
            <a:ext cx="929005" cy="290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9974" t="22661" r="47447" b="66505"/>
          <a:stretch>
            <a:fillRect/>
          </a:stretch>
        </p:blipFill>
        <p:spPr>
          <a:xfrm>
            <a:off x="8485505" y="1603375"/>
            <a:ext cx="1360805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9" r="-665" b="24357"/>
          <a:stretch>
            <a:fillRect/>
          </a:stretch>
        </p:blipFill>
        <p:spPr>
          <a:xfrm>
            <a:off x="1541145" y="1844675"/>
            <a:ext cx="8653780" cy="423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833" b="29034"/>
          <a:stretch>
            <a:fillRect/>
          </a:stretch>
        </p:blipFill>
        <p:spPr>
          <a:xfrm>
            <a:off x="1729105" y="3786505"/>
            <a:ext cx="3195955" cy="302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9358" t="47489" r="76654" b="43028"/>
          <a:stretch>
            <a:fillRect/>
          </a:stretch>
        </p:blipFill>
        <p:spPr>
          <a:xfrm>
            <a:off x="9142730" y="1844675"/>
            <a:ext cx="447040" cy="236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030"/>
          <a:stretch>
            <a:fillRect/>
          </a:stretch>
        </p:blipFill>
        <p:spPr>
          <a:xfrm>
            <a:off x="1567815" y="1675765"/>
            <a:ext cx="8596630" cy="429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006"/>
          <a:stretch>
            <a:fillRect/>
          </a:stretch>
        </p:blipFill>
        <p:spPr>
          <a:xfrm>
            <a:off x="1782445" y="3655060"/>
            <a:ext cx="3195955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8941" t="73082" r="74190" b="15830"/>
          <a:stretch>
            <a:fillRect/>
          </a:stretch>
        </p:blipFill>
        <p:spPr>
          <a:xfrm>
            <a:off x="8827135" y="1675765"/>
            <a:ext cx="53911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75" y="1734820"/>
            <a:ext cx="1891030" cy="2729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b="75100"/>
          <a:stretch>
            <a:fillRect/>
          </a:stretch>
        </p:blipFill>
        <p:spPr>
          <a:xfrm>
            <a:off x="1188085" y="4565015"/>
            <a:ext cx="9815830" cy="7080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894840"/>
            <a:ext cx="9701530" cy="424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8.3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直线与平面的位置关系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494"/>
          <a:stretch>
            <a:fillRect/>
          </a:stretch>
        </p:blipFill>
        <p:spPr>
          <a:xfrm>
            <a:off x="969010" y="1076325"/>
            <a:ext cx="10253980" cy="783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4968" r="74344"/>
          <a:stretch>
            <a:fillRect/>
          </a:stretch>
        </p:blipFill>
        <p:spPr>
          <a:xfrm>
            <a:off x="8740775" y="1649730"/>
            <a:ext cx="2630805" cy="2612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25123" b="54310"/>
          <a:stretch>
            <a:fillRect/>
          </a:stretch>
        </p:blipFill>
        <p:spPr>
          <a:xfrm>
            <a:off x="1188085" y="4352290"/>
            <a:ext cx="9815830" cy="584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15864" b="85887"/>
          <a:stretch>
            <a:fillRect/>
          </a:stretch>
        </p:blipFill>
        <p:spPr>
          <a:xfrm>
            <a:off x="1259840" y="1150620"/>
            <a:ext cx="8547100" cy="459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81998" t="17744"/>
          <a:stretch>
            <a:fillRect/>
          </a:stretch>
        </p:blipFill>
        <p:spPr>
          <a:xfrm>
            <a:off x="9806940" y="1386840"/>
            <a:ext cx="1828800" cy="26758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45467" b="32336"/>
          <a:stretch>
            <a:fillRect/>
          </a:stretch>
        </p:blipFill>
        <p:spPr>
          <a:xfrm>
            <a:off x="1319530" y="4299585"/>
            <a:ext cx="9815830" cy="63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539"/>
          <a:stretch>
            <a:fillRect/>
          </a:stretch>
        </p:blipFill>
        <p:spPr>
          <a:xfrm>
            <a:off x="982980" y="1122680"/>
            <a:ext cx="10225405" cy="843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78836" t="22964"/>
          <a:stretch>
            <a:fillRect/>
          </a:stretch>
        </p:blipFill>
        <p:spPr>
          <a:xfrm>
            <a:off x="9491345" y="1596390"/>
            <a:ext cx="1919605" cy="2685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66972"/>
          <a:stretch>
            <a:fillRect/>
          </a:stretch>
        </p:blipFill>
        <p:spPr>
          <a:xfrm>
            <a:off x="1096010" y="4497070"/>
            <a:ext cx="9815830" cy="9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2262"/>
          <a:stretch>
            <a:fillRect/>
          </a:stretch>
        </p:blipFill>
        <p:spPr>
          <a:xfrm>
            <a:off x="1340485" y="2414270"/>
            <a:ext cx="9672955" cy="12642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701665" y="24142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2400" b="87868"/>
          <a:stretch>
            <a:fillRect/>
          </a:stretch>
        </p:blipFill>
        <p:spPr>
          <a:xfrm>
            <a:off x="1461135" y="4284980"/>
            <a:ext cx="6468110" cy="3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420" b="53692"/>
          <a:stretch>
            <a:fillRect/>
          </a:stretch>
        </p:blipFill>
        <p:spPr>
          <a:xfrm>
            <a:off x="1259205" y="1761490"/>
            <a:ext cx="9672955" cy="815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11515" y="1715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585" b="75690"/>
          <a:stretch>
            <a:fillRect/>
          </a:stretch>
        </p:blipFill>
        <p:spPr>
          <a:xfrm>
            <a:off x="1259205" y="3733800"/>
            <a:ext cx="9568180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6601" b="26860"/>
          <a:stretch>
            <a:fillRect/>
          </a:stretch>
        </p:blipFill>
        <p:spPr>
          <a:xfrm>
            <a:off x="1213485" y="1728470"/>
            <a:ext cx="9672955" cy="1209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28870" y="16694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45" y="4191000"/>
            <a:ext cx="929005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569"/>
          <a:stretch>
            <a:fillRect/>
          </a:stretch>
        </p:blipFill>
        <p:spPr>
          <a:xfrm>
            <a:off x="1259205" y="1590675"/>
            <a:ext cx="9672955" cy="1250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35875" y="1590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405" y="4250690"/>
            <a:ext cx="929005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988"/>
          <a:stretch>
            <a:fillRect/>
          </a:stretch>
        </p:blipFill>
        <p:spPr>
          <a:xfrm>
            <a:off x="1169035" y="1689100"/>
            <a:ext cx="9853930" cy="808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38035" y="16891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880" r="44405" b="43821"/>
          <a:stretch>
            <a:fillRect/>
          </a:stretch>
        </p:blipFill>
        <p:spPr>
          <a:xfrm>
            <a:off x="1265555" y="4115435"/>
            <a:ext cx="5319395" cy="28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126</cp:revision>
  <dcterms:created xsi:type="dcterms:W3CDTF">2022-03-15T03:38:00Z</dcterms:created>
  <dcterms:modified xsi:type="dcterms:W3CDTF">2024-09-06T01:48:13Z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