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133" b="42648"/>
          <a:stretch>
            <a:fillRect/>
          </a:stretch>
        </p:blipFill>
        <p:spPr>
          <a:xfrm>
            <a:off x="1340485" y="1597025"/>
            <a:ext cx="9511030" cy="78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30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071" r="35762" b="20485"/>
          <a:stretch>
            <a:fillRect/>
          </a:stretch>
        </p:blipFill>
        <p:spPr>
          <a:xfrm>
            <a:off x="1306830" y="3891915"/>
            <a:ext cx="6152515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7352" b="17498"/>
          <a:stretch>
            <a:fillRect/>
          </a:stretch>
        </p:blipFill>
        <p:spPr>
          <a:xfrm>
            <a:off x="1340485" y="1493520"/>
            <a:ext cx="9511030" cy="12230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7035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330" r="26076" b="10193"/>
          <a:stretch>
            <a:fillRect/>
          </a:stretch>
        </p:blipFill>
        <p:spPr>
          <a:xfrm>
            <a:off x="1340485" y="4095115"/>
            <a:ext cx="7080250" cy="302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991"/>
          <a:stretch>
            <a:fillRect/>
          </a:stretch>
        </p:blipFill>
        <p:spPr>
          <a:xfrm>
            <a:off x="1340485" y="1689100"/>
            <a:ext cx="9511030" cy="7785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57235" y="16186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0821" r="47497"/>
          <a:stretch>
            <a:fillRect/>
          </a:stretch>
        </p:blipFill>
        <p:spPr>
          <a:xfrm>
            <a:off x="1340485" y="4135120"/>
            <a:ext cx="5028565" cy="293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172"/>
          <a:stretch>
            <a:fillRect/>
          </a:stretch>
        </p:blipFill>
        <p:spPr>
          <a:xfrm>
            <a:off x="1249680" y="2255520"/>
            <a:ext cx="9692005" cy="412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744" r="57941" b="76764"/>
          <a:stretch>
            <a:fillRect/>
          </a:stretch>
        </p:blipFill>
        <p:spPr>
          <a:xfrm>
            <a:off x="1323340" y="4095750"/>
            <a:ext cx="1099820" cy="289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9373" t="781" r="46625" b="89567"/>
          <a:stretch>
            <a:fillRect/>
          </a:stretch>
        </p:blipFill>
        <p:spPr>
          <a:xfrm>
            <a:off x="7334885" y="2339975"/>
            <a:ext cx="1150620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432" r="39796" b="50000"/>
          <a:stretch>
            <a:fillRect/>
          </a:stretch>
        </p:blipFill>
        <p:spPr>
          <a:xfrm>
            <a:off x="1190625" y="1675765"/>
            <a:ext cx="5835015" cy="391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4133" t="25302" b="64516"/>
          <a:stretch>
            <a:fillRect/>
          </a:stretch>
        </p:blipFill>
        <p:spPr>
          <a:xfrm>
            <a:off x="4460875" y="1675765"/>
            <a:ext cx="2245360" cy="25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744" r="57941" b="76764"/>
          <a:stretch>
            <a:fillRect/>
          </a:stretch>
        </p:blipFill>
        <p:spPr>
          <a:xfrm>
            <a:off x="1323340" y="4095750"/>
            <a:ext cx="1099820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r="34030" b="25707"/>
          <a:stretch>
            <a:fillRect/>
          </a:stretch>
        </p:blipFill>
        <p:spPr>
          <a:xfrm>
            <a:off x="1249680" y="1548765"/>
            <a:ext cx="6393815" cy="403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3306" t="50292" r="69874" b="40152"/>
          <a:stretch>
            <a:fillRect/>
          </a:stretch>
        </p:blipFill>
        <p:spPr>
          <a:xfrm>
            <a:off x="5776595" y="1630680"/>
            <a:ext cx="440690" cy="239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744" r="57941" b="76764"/>
          <a:stretch>
            <a:fillRect/>
          </a:stretch>
        </p:blipFill>
        <p:spPr>
          <a:xfrm>
            <a:off x="1323340" y="4095750"/>
            <a:ext cx="1099820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095"/>
          <a:stretch>
            <a:fillRect/>
          </a:stretch>
        </p:blipFill>
        <p:spPr>
          <a:xfrm>
            <a:off x="1249680" y="1584325"/>
            <a:ext cx="9692005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4133" t="75151" r="41865" b="14138"/>
          <a:stretch>
            <a:fillRect/>
          </a:stretch>
        </p:blipFill>
        <p:spPr>
          <a:xfrm>
            <a:off x="9971405" y="1584325"/>
            <a:ext cx="1150620" cy="269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744" r="57941" b="76764"/>
          <a:stretch>
            <a:fillRect/>
          </a:stretch>
        </p:blipFill>
        <p:spPr>
          <a:xfrm>
            <a:off x="1546860" y="3470910"/>
            <a:ext cx="1099820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58482"/>
          <a:stretch>
            <a:fillRect/>
          </a:stretch>
        </p:blipFill>
        <p:spPr>
          <a:xfrm>
            <a:off x="1476375" y="2242185"/>
            <a:ext cx="9320530" cy="20110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778750" y="21824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9338"/>
          <a:stretch>
            <a:fillRect/>
          </a:stretch>
        </p:blipFill>
        <p:spPr>
          <a:xfrm>
            <a:off x="1476375" y="4681855"/>
            <a:ext cx="9511030" cy="662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2449" b="33652"/>
          <a:stretch>
            <a:fillRect/>
          </a:stretch>
        </p:blipFill>
        <p:spPr>
          <a:xfrm>
            <a:off x="1435735" y="1636395"/>
            <a:ext cx="9320530" cy="11576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01710" y="15843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1157" r="41467" b="69810"/>
          <a:stretch>
            <a:fillRect/>
          </a:stretch>
        </p:blipFill>
        <p:spPr>
          <a:xfrm>
            <a:off x="1435735" y="3924935"/>
            <a:ext cx="556704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436" b="16413"/>
          <a:stretch>
            <a:fillRect/>
          </a:stretch>
        </p:blipFill>
        <p:spPr>
          <a:xfrm>
            <a:off x="1435735" y="1623695"/>
            <a:ext cx="9320530" cy="782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42855" y="15709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804" b="50000"/>
          <a:stretch>
            <a:fillRect/>
          </a:stretch>
        </p:blipFill>
        <p:spPr>
          <a:xfrm>
            <a:off x="1380490" y="3836670"/>
            <a:ext cx="951103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立体几何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8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06"/>
          <a:stretch>
            <a:fillRect/>
          </a:stretch>
        </p:blipFill>
        <p:spPr>
          <a:xfrm>
            <a:off x="1435735" y="1682750"/>
            <a:ext cx="9320530" cy="735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93710" y="16313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00" r="85298" b="41303"/>
          <a:stretch>
            <a:fillRect/>
          </a:stretch>
        </p:blipFill>
        <p:spPr>
          <a:xfrm>
            <a:off x="1537335" y="3869055"/>
            <a:ext cx="1398270" cy="278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711"/>
          <a:stretch>
            <a:fillRect/>
          </a:stretch>
        </p:blipFill>
        <p:spPr>
          <a:xfrm>
            <a:off x="1674495" y="1492250"/>
            <a:ext cx="8644255" cy="1249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25260" y="1433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539" r="40159" b="30428"/>
          <a:stretch>
            <a:fillRect/>
          </a:stretch>
        </p:blipFill>
        <p:spPr>
          <a:xfrm>
            <a:off x="1845945" y="3957320"/>
            <a:ext cx="5691505" cy="28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086" b="58331"/>
          <a:stretch>
            <a:fillRect/>
          </a:stretch>
        </p:blipFill>
        <p:spPr>
          <a:xfrm>
            <a:off x="1773555" y="1564005"/>
            <a:ext cx="8644255" cy="769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67550" y="1510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998" r="42022" b="20384"/>
          <a:stretch>
            <a:fillRect/>
          </a:stretch>
        </p:blipFill>
        <p:spPr>
          <a:xfrm>
            <a:off x="1773555" y="3825875"/>
            <a:ext cx="551434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2864" b="41553"/>
          <a:stretch>
            <a:fillRect/>
          </a:stretch>
        </p:blipFill>
        <p:spPr>
          <a:xfrm>
            <a:off x="1773555" y="1373505"/>
            <a:ext cx="8644255" cy="769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3890" y="13042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834"/>
          <a:stretch>
            <a:fillRect/>
          </a:stretch>
        </p:blipFill>
        <p:spPr>
          <a:xfrm>
            <a:off x="1419225" y="3025775"/>
            <a:ext cx="9511030" cy="646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395" y="3721735"/>
            <a:ext cx="4143375" cy="265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771"/>
          <a:stretch>
            <a:fillRect/>
          </a:stretch>
        </p:blipFill>
        <p:spPr>
          <a:xfrm>
            <a:off x="1773555" y="1393190"/>
            <a:ext cx="8644255" cy="1986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86750" y="1322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0000" r="85298" b="41303"/>
          <a:stretch>
            <a:fillRect/>
          </a:stretch>
        </p:blipFill>
        <p:spPr>
          <a:xfrm>
            <a:off x="2037080" y="4636770"/>
            <a:ext cx="1398270" cy="278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2104"/>
          <a:stretch>
            <a:fillRect/>
          </a:stretch>
        </p:blipFill>
        <p:spPr>
          <a:xfrm>
            <a:off x="1074420" y="2668270"/>
            <a:ext cx="10187305" cy="37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7465" r="24251" b="73368"/>
          <a:stretch>
            <a:fillRect/>
          </a:stretch>
        </p:blipFill>
        <p:spPr>
          <a:xfrm>
            <a:off x="1021080" y="4194175"/>
            <a:ext cx="7687945" cy="354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540" t="9479" r="90202" b="84880"/>
          <a:stretch>
            <a:fillRect/>
          </a:stretch>
        </p:blipFill>
        <p:spPr>
          <a:xfrm>
            <a:off x="4066540" y="2707640"/>
            <a:ext cx="736600" cy="218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438" b="61759"/>
          <a:stretch>
            <a:fillRect/>
          </a:stretch>
        </p:blipFill>
        <p:spPr>
          <a:xfrm>
            <a:off x="1002030" y="1596390"/>
            <a:ext cx="10187305" cy="394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" y="3682365"/>
            <a:ext cx="1400175" cy="281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3447" t="26812" r="92924" b="67416"/>
          <a:stretch>
            <a:fillRect/>
          </a:stretch>
        </p:blipFill>
        <p:spPr>
          <a:xfrm>
            <a:off x="7564755" y="1637030"/>
            <a:ext cx="36830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750" b="43289"/>
          <a:stretch>
            <a:fillRect/>
          </a:stretch>
        </p:blipFill>
        <p:spPr>
          <a:xfrm>
            <a:off x="1002030" y="1708785"/>
            <a:ext cx="10187305" cy="335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510" t="44129" r="95189" b="50935"/>
          <a:stretch>
            <a:fillRect/>
          </a:stretch>
        </p:blipFill>
        <p:spPr>
          <a:xfrm>
            <a:off x="3757295" y="1734185"/>
            <a:ext cx="132080" cy="191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019" t="44129" r="88519" b="50000"/>
          <a:stretch>
            <a:fillRect/>
          </a:stretch>
        </p:blipFill>
        <p:spPr>
          <a:xfrm>
            <a:off x="8162925" y="1708785"/>
            <a:ext cx="554355" cy="227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40" y="3682365"/>
            <a:ext cx="1400175" cy="28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190"/>
          <a:stretch>
            <a:fillRect/>
          </a:stretch>
        </p:blipFill>
        <p:spPr>
          <a:xfrm>
            <a:off x="1002030" y="1564005"/>
            <a:ext cx="1018730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641" t="60085" r="90008" b="26156"/>
          <a:stretch>
            <a:fillRect/>
          </a:stretch>
        </p:blipFill>
        <p:spPr>
          <a:xfrm>
            <a:off x="1686560" y="1888490"/>
            <a:ext cx="644525" cy="532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5369"/>
          <a:stretch>
            <a:fillRect/>
          </a:stretch>
        </p:blipFill>
        <p:spPr>
          <a:xfrm>
            <a:off x="1152525" y="3714750"/>
            <a:ext cx="10149205" cy="953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95" y="1506220"/>
            <a:ext cx="6348730" cy="2767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92780" b="91184"/>
          <a:stretch>
            <a:fillRect/>
          </a:stretch>
        </p:blipFill>
        <p:spPr>
          <a:xfrm>
            <a:off x="1615440" y="4816475"/>
            <a:ext cx="708660" cy="285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平面及直线与直线的位置关系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45" y="1470025"/>
            <a:ext cx="8672830" cy="471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642" b="70450"/>
          <a:stretch>
            <a:fillRect/>
          </a:stretch>
        </p:blipFill>
        <p:spPr>
          <a:xfrm>
            <a:off x="1299845" y="3595370"/>
            <a:ext cx="9815830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061720"/>
            <a:ext cx="10111105" cy="2367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984" b="49990"/>
          <a:stretch>
            <a:fillRect/>
          </a:stretch>
        </p:blipFill>
        <p:spPr>
          <a:xfrm>
            <a:off x="1203960" y="3865880"/>
            <a:ext cx="981583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7372"/>
          <a:stretch>
            <a:fillRect/>
          </a:stretch>
        </p:blipFill>
        <p:spPr>
          <a:xfrm>
            <a:off x="1099185" y="711200"/>
            <a:ext cx="10177780" cy="1254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306"/>
          <a:stretch>
            <a:fillRect/>
          </a:stretch>
        </p:blipFill>
        <p:spPr>
          <a:xfrm>
            <a:off x="934085" y="4390390"/>
            <a:ext cx="9815830" cy="1574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75349" t="34859"/>
          <a:stretch>
            <a:fillRect/>
          </a:stretch>
        </p:blipFill>
        <p:spPr>
          <a:xfrm>
            <a:off x="8768080" y="1965325"/>
            <a:ext cx="2199005" cy="219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62020"/>
          <a:stretch>
            <a:fillRect/>
          </a:stretch>
        </p:blipFill>
        <p:spPr>
          <a:xfrm>
            <a:off x="1702435" y="2241550"/>
            <a:ext cx="8787130" cy="19843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216400" y="21824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9833"/>
          <a:stretch>
            <a:fillRect/>
          </a:stretch>
        </p:blipFill>
        <p:spPr>
          <a:xfrm>
            <a:off x="1429385" y="4740910"/>
            <a:ext cx="9577705" cy="64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475" b="46548"/>
          <a:stretch>
            <a:fillRect/>
          </a:stretch>
        </p:blipFill>
        <p:spPr>
          <a:xfrm>
            <a:off x="1702435" y="1767840"/>
            <a:ext cx="8787130" cy="730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55995" y="1676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114" r="39395" b="70077"/>
          <a:stretch>
            <a:fillRect/>
          </a:stretch>
        </p:blipFill>
        <p:spPr>
          <a:xfrm>
            <a:off x="1609725" y="3912235"/>
            <a:ext cx="5804535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4703"/>
          <a:stretch>
            <a:fillRect/>
          </a:stretch>
        </p:blipFill>
        <p:spPr>
          <a:xfrm>
            <a:off x="1603375" y="1242060"/>
            <a:ext cx="8787130" cy="2366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06545" y="1150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956" b="49990"/>
          <a:stretch>
            <a:fillRect/>
          </a:stretch>
        </p:blipFill>
        <p:spPr>
          <a:xfrm>
            <a:off x="1392555" y="4477385"/>
            <a:ext cx="9577705" cy="608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908"/>
          <a:stretch>
            <a:fillRect/>
          </a:stretch>
        </p:blipFill>
        <p:spPr>
          <a:xfrm>
            <a:off x="1340485" y="1622425"/>
            <a:ext cx="9511030" cy="1171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9829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0010" r="41524" b="39003"/>
          <a:stretch>
            <a:fillRect/>
          </a:stretch>
        </p:blipFill>
        <p:spPr>
          <a:xfrm>
            <a:off x="1241425" y="3780155"/>
            <a:ext cx="5600700" cy="351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307" b="59010"/>
          <a:stretch>
            <a:fillRect/>
          </a:stretch>
        </p:blipFill>
        <p:spPr>
          <a:xfrm>
            <a:off x="1340485" y="1663065"/>
            <a:ext cx="9511030" cy="762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5773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9766" r="76059" b="29942"/>
          <a:stretch>
            <a:fillRect/>
          </a:stretch>
        </p:blipFill>
        <p:spPr>
          <a:xfrm>
            <a:off x="1483995" y="3740785"/>
            <a:ext cx="229298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97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124</cp:revision>
  <dcterms:created xsi:type="dcterms:W3CDTF">2022-03-15T03:38:00Z</dcterms:created>
  <dcterms:modified xsi:type="dcterms:W3CDTF">2024-09-06T01:48:16Z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