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4344" b="38645"/>
          <a:stretch>
            <a:fillRect/>
          </a:stretch>
        </p:blipFill>
        <p:spPr>
          <a:xfrm>
            <a:off x="1083310" y="1604010"/>
            <a:ext cx="10025380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8797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928" b="34572"/>
          <a:stretch>
            <a:fillRect/>
          </a:stretch>
        </p:blipFill>
        <p:spPr>
          <a:xfrm>
            <a:off x="1172845" y="4174490"/>
            <a:ext cx="8768080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1355" b="19221"/>
          <a:stretch>
            <a:fillRect/>
          </a:stretch>
        </p:blipFill>
        <p:spPr>
          <a:xfrm>
            <a:off x="1083310" y="1597025"/>
            <a:ext cx="10025380" cy="848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98735" y="15970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320" b="12375"/>
          <a:stretch>
            <a:fillRect/>
          </a:stretch>
        </p:blipFill>
        <p:spPr>
          <a:xfrm>
            <a:off x="1172845" y="3990340"/>
            <a:ext cx="8768080" cy="565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375"/>
          <a:stretch>
            <a:fillRect/>
          </a:stretch>
        </p:blipFill>
        <p:spPr>
          <a:xfrm>
            <a:off x="1083310" y="1722120"/>
            <a:ext cx="10025380" cy="8134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42835" y="16776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081" r="39245"/>
          <a:stretch>
            <a:fillRect/>
          </a:stretch>
        </p:blipFill>
        <p:spPr>
          <a:xfrm>
            <a:off x="1212215" y="3898265"/>
            <a:ext cx="5327015" cy="33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399"/>
          <a:stretch>
            <a:fillRect/>
          </a:stretch>
        </p:blipFill>
        <p:spPr>
          <a:xfrm>
            <a:off x="1040130" y="2225040"/>
            <a:ext cx="10111105" cy="363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091" r="58603" b="83569"/>
          <a:stretch>
            <a:fillRect/>
          </a:stretch>
        </p:blipFill>
        <p:spPr>
          <a:xfrm>
            <a:off x="1109345" y="3674745"/>
            <a:ext cx="4193540" cy="2990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451" t="-336" r="91124" b="93201"/>
          <a:stretch>
            <a:fillRect/>
          </a:stretch>
        </p:blipFill>
        <p:spPr>
          <a:xfrm>
            <a:off x="7098030" y="2225040"/>
            <a:ext cx="650875" cy="25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736" b="53361"/>
          <a:stretch>
            <a:fillRect/>
          </a:stretch>
        </p:blipFill>
        <p:spPr>
          <a:xfrm>
            <a:off x="1040130" y="1465580"/>
            <a:ext cx="10111105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416" b="45715"/>
          <a:stretch>
            <a:fillRect/>
          </a:stretch>
        </p:blipFill>
        <p:spPr>
          <a:xfrm>
            <a:off x="1090295" y="3345815"/>
            <a:ext cx="10130155" cy="9994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447" t="17812" r="87745" b="76328"/>
          <a:stretch>
            <a:fillRect/>
          </a:stretch>
        </p:blipFill>
        <p:spPr>
          <a:xfrm>
            <a:off x="6387465" y="1522730"/>
            <a:ext cx="487045" cy="210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447" t="17812" r="87745" b="76328"/>
          <a:stretch>
            <a:fillRect/>
          </a:stretch>
        </p:blipFill>
        <p:spPr>
          <a:xfrm>
            <a:off x="8237220" y="1544320"/>
            <a:ext cx="487045" cy="21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8323"/>
          <a:stretch>
            <a:fillRect/>
          </a:stretch>
        </p:blipFill>
        <p:spPr>
          <a:xfrm>
            <a:off x="1040130" y="1699260"/>
            <a:ext cx="10111105" cy="3644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987" r="44650" b="28470"/>
          <a:stretch>
            <a:fillRect/>
          </a:stretch>
        </p:blipFill>
        <p:spPr>
          <a:xfrm>
            <a:off x="1241425" y="3582670"/>
            <a:ext cx="5607050" cy="342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23" t="54285" r="94170" b="39483"/>
          <a:stretch>
            <a:fillRect/>
          </a:stretch>
        </p:blipFill>
        <p:spPr>
          <a:xfrm>
            <a:off x="7531735" y="1699260"/>
            <a:ext cx="243840" cy="223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394" t="54285" r="89695" b="39483"/>
          <a:stretch>
            <a:fillRect/>
          </a:stretch>
        </p:blipFill>
        <p:spPr>
          <a:xfrm>
            <a:off x="10168890" y="1699260"/>
            <a:ext cx="39624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225"/>
          <a:stretch>
            <a:fillRect/>
          </a:stretch>
        </p:blipFill>
        <p:spPr>
          <a:xfrm>
            <a:off x="1040130" y="1511300"/>
            <a:ext cx="10111105" cy="450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641" r="52630"/>
          <a:stretch>
            <a:fillRect/>
          </a:stretch>
        </p:blipFill>
        <p:spPr>
          <a:xfrm>
            <a:off x="1195070" y="3171190"/>
            <a:ext cx="4798695" cy="514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66" t="72079" r="91124" b="14536"/>
          <a:stretch>
            <a:fillRect/>
          </a:stretch>
        </p:blipFill>
        <p:spPr>
          <a:xfrm>
            <a:off x="5177790" y="1308100"/>
            <a:ext cx="578485" cy="48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47875"/>
          <a:stretch>
            <a:fillRect/>
          </a:stretch>
        </p:blipFill>
        <p:spPr>
          <a:xfrm>
            <a:off x="1614805" y="2385060"/>
            <a:ext cx="8377555" cy="22269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31860" y="23850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2442"/>
          <a:stretch>
            <a:fillRect/>
          </a:stretch>
        </p:blipFill>
        <p:spPr>
          <a:xfrm>
            <a:off x="1564640" y="5109210"/>
            <a:ext cx="9577705" cy="38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4370"/>
          <a:stretch>
            <a:fillRect/>
          </a:stretch>
        </p:blipFill>
        <p:spPr>
          <a:xfrm>
            <a:off x="1623695" y="1531620"/>
            <a:ext cx="8377555" cy="1949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50710" y="14065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07" b="85071"/>
          <a:stretch>
            <a:fillRect/>
          </a:stretch>
        </p:blipFill>
        <p:spPr>
          <a:xfrm>
            <a:off x="1306830" y="4443730"/>
            <a:ext cx="9577705" cy="34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7241"/>
          <a:stretch>
            <a:fillRect/>
          </a:stretch>
        </p:blipFill>
        <p:spPr>
          <a:xfrm>
            <a:off x="1635760" y="1531620"/>
            <a:ext cx="8920480" cy="8566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38115" y="14789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4542" b="67511"/>
          <a:stretch>
            <a:fillRect/>
          </a:stretch>
        </p:blipFill>
        <p:spPr>
          <a:xfrm>
            <a:off x="1477645" y="3510915"/>
            <a:ext cx="9577705" cy="91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立体几何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8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770" b="32807"/>
          <a:stretch>
            <a:fillRect/>
          </a:stretch>
        </p:blipFill>
        <p:spPr>
          <a:xfrm>
            <a:off x="1635760" y="1493520"/>
            <a:ext cx="8920480" cy="821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96305" y="14408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365" b="54340"/>
          <a:stretch>
            <a:fillRect/>
          </a:stretch>
        </p:blipFill>
        <p:spPr>
          <a:xfrm>
            <a:off x="1385570" y="3832860"/>
            <a:ext cx="9577705" cy="676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950"/>
          <a:stretch>
            <a:fillRect/>
          </a:stretch>
        </p:blipFill>
        <p:spPr>
          <a:xfrm>
            <a:off x="1635760" y="1525270"/>
            <a:ext cx="8920480" cy="864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81595" y="14801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308" b="43490"/>
          <a:stretch>
            <a:fillRect/>
          </a:stretch>
        </p:blipFill>
        <p:spPr>
          <a:xfrm>
            <a:off x="1478280" y="4142105"/>
            <a:ext cx="9577705" cy="51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9598"/>
          <a:stretch>
            <a:fillRect/>
          </a:stretch>
        </p:blipFill>
        <p:spPr>
          <a:xfrm>
            <a:off x="1496060" y="1805305"/>
            <a:ext cx="8949055" cy="850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80375" y="18053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897" r="45303" b="36256"/>
          <a:stretch>
            <a:fillRect/>
          </a:stretch>
        </p:blipFill>
        <p:spPr>
          <a:xfrm>
            <a:off x="1721485" y="3832860"/>
            <a:ext cx="5238750" cy="34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722" b="20905"/>
          <a:stretch>
            <a:fillRect/>
          </a:stretch>
        </p:blipFill>
        <p:spPr>
          <a:xfrm>
            <a:off x="1575435" y="1238250"/>
            <a:ext cx="8949055" cy="2432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07180" y="12382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482" b="18695"/>
          <a:stretch>
            <a:fillRect/>
          </a:stretch>
        </p:blipFill>
        <p:spPr>
          <a:xfrm>
            <a:off x="1306830" y="4503420"/>
            <a:ext cx="9577705" cy="907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583"/>
          <a:stretch>
            <a:fillRect/>
          </a:stretch>
        </p:blipFill>
        <p:spPr>
          <a:xfrm>
            <a:off x="1621155" y="1505585"/>
            <a:ext cx="8949055" cy="850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25435" y="14471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078"/>
          <a:stretch>
            <a:fillRect/>
          </a:stretch>
        </p:blipFill>
        <p:spPr>
          <a:xfrm>
            <a:off x="1524000" y="3950970"/>
            <a:ext cx="9577705" cy="91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34973"/>
          <a:stretch>
            <a:fillRect/>
          </a:stretch>
        </p:blipFill>
        <p:spPr>
          <a:xfrm>
            <a:off x="1080135" y="2187575"/>
            <a:ext cx="10149205" cy="2375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257" t="201" r="83915" b="94397"/>
          <a:stretch>
            <a:fillRect/>
          </a:stretch>
        </p:blipFill>
        <p:spPr>
          <a:xfrm>
            <a:off x="4159250" y="2681605"/>
            <a:ext cx="1400810" cy="256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-144" t="6994" r="89112" b="86641"/>
          <a:stretch>
            <a:fillRect/>
          </a:stretch>
        </p:blipFill>
        <p:spPr>
          <a:xfrm>
            <a:off x="1503045" y="4792980"/>
            <a:ext cx="1117600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4123" b="24005"/>
          <a:stretch>
            <a:fillRect/>
          </a:stretch>
        </p:blipFill>
        <p:spPr>
          <a:xfrm>
            <a:off x="1021080" y="1557655"/>
            <a:ext cx="10149205" cy="433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725" b="28069"/>
          <a:stretch>
            <a:fillRect/>
          </a:stretch>
        </p:blipFill>
        <p:spPr>
          <a:xfrm>
            <a:off x="1040130" y="2984500"/>
            <a:ext cx="10130155" cy="2479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297" t="14335" r="92616" b="80275"/>
          <a:stretch>
            <a:fillRect/>
          </a:stretch>
        </p:blipFill>
        <p:spPr>
          <a:xfrm>
            <a:off x="7623810" y="1646555"/>
            <a:ext cx="414020" cy="25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6360" b="12307"/>
          <a:stretch>
            <a:fillRect/>
          </a:stretch>
        </p:blipFill>
        <p:spPr>
          <a:xfrm>
            <a:off x="1021080" y="1932940"/>
            <a:ext cx="10149205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553" b="6740"/>
          <a:stretch>
            <a:fillRect/>
          </a:stretch>
        </p:blipFill>
        <p:spPr>
          <a:xfrm>
            <a:off x="1109345" y="3846195"/>
            <a:ext cx="10130155" cy="65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16" t="72798" r="92911" b="21307"/>
          <a:stretch>
            <a:fillRect/>
          </a:stretch>
        </p:blipFill>
        <p:spPr>
          <a:xfrm>
            <a:off x="9695180" y="1932940"/>
            <a:ext cx="36195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693"/>
          <a:stretch>
            <a:fillRect/>
          </a:stretch>
        </p:blipFill>
        <p:spPr>
          <a:xfrm>
            <a:off x="1021080" y="1458595"/>
            <a:ext cx="10149205" cy="44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228" t="93675" r="93261"/>
          <a:stretch>
            <a:fillRect/>
          </a:stretch>
        </p:blipFill>
        <p:spPr>
          <a:xfrm>
            <a:off x="8248015" y="1458595"/>
            <a:ext cx="355600" cy="300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760" t="94517" r="86448"/>
          <a:stretch>
            <a:fillRect/>
          </a:stretch>
        </p:blipFill>
        <p:spPr>
          <a:xfrm>
            <a:off x="10359390" y="1498600"/>
            <a:ext cx="586740" cy="260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" y="2864485"/>
            <a:ext cx="10130155" cy="112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10" y="1979295"/>
            <a:ext cx="7025005" cy="462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4313"/>
          <a:stretch>
            <a:fillRect/>
          </a:stretch>
        </p:blipFill>
        <p:spPr>
          <a:xfrm>
            <a:off x="1438910" y="3739515"/>
            <a:ext cx="9834880" cy="63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空间几何体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20" y="1264285"/>
            <a:ext cx="5920105" cy="1290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515"/>
          <a:stretch>
            <a:fillRect/>
          </a:stretch>
        </p:blipFill>
        <p:spPr>
          <a:xfrm>
            <a:off x="1353820" y="2595880"/>
            <a:ext cx="9834880" cy="3440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35" y="1290320"/>
            <a:ext cx="10387330" cy="976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85733"/>
          <a:stretch>
            <a:fillRect/>
          </a:stretch>
        </p:blipFill>
        <p:spPr>
          <a:xfrm>
            <a:off x="1202690" y="3475990"/>
            <a:ext cx="9787255" cy="63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6615"/>
          <a:stretch>
            <a:fillRect/>
          </a:stretch>
        </p:blipFill>
        <p:spPr>
          <a:xfrm>
            <a:off x="990600" y="690245"/>
            <a:ext cx="10330180" cy="958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146" b="63432"/>
          <a:stretch>
            <a:fillRect/>
          </a:stretch>
        </p:blipFill>
        <p:spPr>
          <a:xfrm>
            <a:off x="951230" y="3429000"/>
            <a:ext cx="9399270" cy="922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83059" t="35905"/>
          <a:stretch>
            <a:fillRect/>
          </a:stretch>
        </p:blipFill>
        <p:spPr>
          <a:xfrm>
            <a:off x="8235950" y="1438910"/>
            <a:ext cx="1750060" cy="1840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7397" t="37447" r="40635"/>
          <a:stretch>
            <a:fillRect/>
          </a:stretch>
        </p:blipFill>
        <p:spPr>
          <a:xfrm>
            <a:off x="8616315" y="4286885"/>
            <a:ext cx="1635760" cy="2132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10" y="2078355"/>
            <a:ext cx="9825355" cy="407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751195" y="20783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84951" b="89335"/>
          <a:stretch>
            <a:fillRect/>
          </a:stretch>
        </p:blipFill>
        <p:spPr>
          <a:xfrm>
            <a:off x="1413510" y="6106160"/>
            <a:ext cx="1319530" cy="29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3747"/>
          <a:stretch>
            <a:fillRect/>
          </a:stretch>
        </p:blipFill>
        <p:spPr>
          <a:xfrm>
            <a:off x="1588770" y="1613535"/>
            <a:ext cx="8672830" cy="811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99200" y="16135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395" r="56793" b="77279"/>
          <a:stretch>
            <a:fillRect/>
          </a:stretch>
        </p:blipFill>
        <p:spPr>
          <a:xfrm>
            <a:off x="1652270" y="3826510"/>
            <a:ext cx="3788410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479"/>
          <a:stretch>
            <a:fillRect/>
          </a:stretch>
        </p:blipFill>
        <p:spPr>
          <a:xfrm>
            <a:off x="1522730" y="1090930"/>
            <a:ext cx="8672830" cy="2272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21455" y="10909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949" b="66887"/>
          <a:stretch>
            <a:fillRect/>
          </a:stretch>
        </p:blipFill>
        <p:spPr>
          <a:xfrm>
            <a:off x="1427480" y="4135120"/>
            <a:ext cx="8768080" cy="28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5676"/>
          <a:stretch>
            <a:fillRect/>
          </a:stretch>
        </p:blipFill>
        <p:spPr>
          <a:xfrm>
            <a:off x="1129665" y="3658870"/>
            <a:ext cx="10025380" cy="10623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1379220"/>
            <a:ext cx="8015605" cy="21386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10015" y="14198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35232" r="86189" b="55561"/>
          <a:stretch>
            <a:fillRect/>
          </a:stretch>
        </p:blipFill>
        <p:spPr>
          <a:xfrm>
            <a:off x="1711960" y="5417185"/>
            <a:ext cx="1210945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516" b="57618"/>
          <a:stretch>
            <a:fillRect/>
          </a:stretch>
        </p:blipFill>
        <p:spPr>
          <a:xfrm>
            <a:off x="1083310" y="1531620"/>
            <a:ext cx="10025380" cy="736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95640" y="1465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667" b="43778"/>
          <a:stretch>
            <a:fillRect/>
          </a:stretch>
        </p:blipFill>
        <p:spPr>
          <a:xfrm>
            <a:off x="1251585" y="4338955"/>
            <a:ext cx="8768080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91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124</cp:revision>
  <dcterms:created xsi:type="dcterms:W3CDTF">2022-03-15T03:38:00Z</dcterms:created>
  <dcterms:modified xsi:type="dcterms:W3CDTF">2024-09-06T01:48:18Z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