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35" r:id="rId24"/>
    <p:sldId id="415" r:id="rId25"/>
    <p:sldId id="416" r:id="rId26"/>
    <p:sldId id="417" r:id="rId27"/>
    <p:sldId id="418" r:id="rId28"/>
    <p:sldId id="427" r:id="rId29"/>
    <p:sldId id="341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7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7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" y="1035685"/>
            <a:ext cx="10025380" cy="3576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59850" y="9804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333" b="33846"/>
          <a:stretch>
            <a:fillRect/>
          </a:stretch>
        </p:blipFill>
        <p:spPr>
          <a:xfrm>
            <a:off x="1367790" y="4937125"/>
            <a:ext cx="9587230" cy="90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26552"/>
          <a:stretch>
            <a:fillRect/>
          </a:stretch>
        </p:blipFill>
        <p:spPr>
          <a:xfrm>
            <a:off x="1306830" y="1235710"/>
            <a:ext cx="9577705" cy="2893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47275" y="11525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954" r="39482" b="25250"/>
          <a:stretch>
            <a:fillRect/>
          </a:stretch>
        </p:blipFill>
        <p:spPr>
          <a:xfrm>
            <a:off x="1302385" y="5029835"/>
            <a:ext cx="580199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948"/>
          <a:stretch>
            <a:fillRect/>
          </a:stretch>
        </p:blipFill>
        <p:spPr>
          <a:xfrm>
            <a:off x="1234440" y="1537970"/>
            <a:ext cx="9577705" cy="986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44760" y="144208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919"/>
          <a:stretch>
            <a:fillRect/>
          </a:stretch>
        </p:blipFill>
        <p:spPr>
          <a:xfrm>
            <a:off x="1302385" y="3852545"/>
            <a:ext cx="9587230" cy="1035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80" y="1084580"/>
            <a:ext cx="9396730" cy="29959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99675" y="101028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92069"/>
          <a:stretch>
            <a:fillRect/>
          </a:stretch>
        </p:blipFill>
        <p:spPr>
          <a:xfrm>
            <a:off x="1609090" y="4281170"/>
            <a:ext cx="10130155" cy="340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b="71866"/>
          <a:stretch>
            <a:fillRect/>
          </a:stretch>
        </p:blipFill>
        <p:spPr>
          <a:xfrm>
            <a:off x="1297305" y="4717415"/>
            <a:ext cx="9596755" cy="132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0728" b="66173"/>
          <a:stretch>
            <a:fillRect/>
          </a:stretch>
        </p:blipFill>
        <p:spPr>
          <a:xfrm>
            <a:off x="1030605" y="1382395"/>
            <a:ext cx="10130155" cy="991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70775" y="13049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283"/>
          <a:stretch>
            <a:fillRect/>
          </a:stretch>
        </p:blipFill>
        <p:spPr>
          <a:xfrm>
            <a:off x="1250950" y="2524760"/>
            <a:ext cx="9596755" cy="337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123" b="47484"/>
          <a:stretch>
            <a:fillRect/>
          </a:stretch>
        </p:blipFill>
        <p:spPr>
          <a:xfrm>
            <a:off x="1030605" y="1899285"/>
            <a:ext cx="10130155" cy="789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81900" y="189928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64386"/>
          <a:stretch>
            <a:fillRect/>
          </a:stretch>
        </p:blipFill>
        <p:spPr>
          <a:xfrm>
            <a:off x="1167765" y="3373755"/>
            <a:ext cx="9539605" cy="1083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3122" b="19444"/>
          <a:stretch>
            <a:fillRect/>
          </a:stretch>
        </p:blipFill>
        <p:spPr>
          <a:xfrm>
            <a:off x="1030605" y="1616710"/>
            <a:ext cx="10130155" cy="11772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95900" y="200596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929" b="33924"/>
          <a:stretch>
            <a:fillRect/>
          </a:stretch>
        </p:blipFill>
        <p:spPr>
          <a:xfrm>
            <a:off x="1096010" y="3793490"/>
            <a:ext cx="9539605" cy="887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080"/>
          <a:stretch>
            <a:fillRect/>
          </a:stretch>
        </p:blipFill>
        <p:spPr>
          <a:xfrm>
            <a:off x="1076325" y="1557020"/>
            <a:ext cx="10130155" cy="768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68260" y="151130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160"/>
          <a:stretch>
            <a:fillRect/>
          </a:stretch>
        </p:blipFill>
        <p:spPr>
          <a:xfrm>
            <a:off x="1155065" y="3490595"/>
            <a:ext cx="9539605" cy="99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6057"/>
          <a:stretch>
            <a:fillRect/>
          </a:stretch>
        </p:blipFill>
        <p:spPr>
          <a:xfrm>
            <a:off x="1238885" y="2559050"/>
            <a:ext cx="10082530" cy="405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258" b="79110"/>
          <a:stretch>
            <a:fillRect/>
          </a:stretch>
        </p:blipFill>
        <p:spPr>
          <a:xfrm>
            <a:off x="1124585" y="3957320"/>
            <a:ext cx="10196830" cy="526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50000" b="93800"/>
          <a:stretch>
            <a:fillRect/>
          </a:stretch>
        </p:blipFill>
        <p:spPr>
          <a:xfrm>
            <a:off x="7533640" y="2559050"/>
            <a:ext cx="469265" cy="25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4619" b="70914"/>
          <a:stretch>
            <a:fillRect/>
          </a:stretch>
        </p:blipFill>
        <p:spPr>
          <a:xfrm>
            <a:off x="1054735" y="1425575"/>
            <a:ext cx="10082530" cy="421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990" b="55142"/>
          <a:stretch>
            <a:fillRect/>
          </a:stretch>
        </p:blipFill>
        <p:spPr>
          <a:xfrm>
            <a:off x="1054735" y="3602990"/>
            <a:ext cx="10196830" cy="7029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121" r="58863" b="73656"/>
          <a:stretch>
            <a:fillRect/>
          </a:stretch>
        </p:blipFill>
        <p:spPr>
          <a:xfrm>
            <a:off x="7421880" y="1527175"/>
            <a:ext cx="386080" cy="21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679" b="55990"/>
          <a:stretch>
            <a:fillRect/>
          </a:stretch>
        </p:blipFill>
        <p:spPr>
          <a:xfrm>
            <a:off x="1054735" y="1814195"/>
            <a:ext cx="10082530" cy="387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598" b="26893"/>
          <a:stretch>
            <a:fillRect/>
          </a:stretch>
        </p:blipFill>
        <p:spPr>
          <a:xfrm>
            <a:off x="997585" y="3429000"/>
            <a:ext cx="10196830" cy="854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45800" r="58119" b="48671"/>
          <a:stretch>
            <a:fillRect/>
          </a:stretch>
        </p:blipFill>
        <p:spPr>
          <a:xfrm>
            <a:off x="7421880" y="1814195"/>
            <a:ext cx="393065" cy="22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123" b="44032"/>
          <a:stretch>
            <a:fillRect/>
          </a:stretch>
        </p:blipFill>
        <p:spPr>
          <a:xfrm>
            <a:off x="1054735" y="1590040"/>
            <a:ext cx="1008253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055" b="12068"/>
          <a:stretch>
            <a:fillRect/>
          </a:stretch>
        </p:blipFill>
        <p:spPr>
          <a:xfrm>
            <a:off x="1054735" y="3754120"/>
            <a:ext cx="10196830" cy="32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5751" t="73778" r="-2097" b="20846"/>
          <a:stretch>
            <a:fillRect/>
          </a:stretch>
        </p:blipFill>
        <p:spPr>
          <a:xfrm>
            <a:off x="7203440" y="1590040"/>
            <a:ext cx="101219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913"/>
          <a:stretch>
            <a:fillRect/>
          </a:stretch>
        </p:blipFill>
        <p:spPr>
          <a:xfrm>
            <a:off x="1002665" y="1882140"/>
            <a:ext cx="10082530" cy="1195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50" y="3189605"/>
            <a:ext cx="2462530" cy="2386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88012" r="76996"/>
          <a:stretch>
            <a:fillRect/>
          </a:stretch>
        </p:blipFill>
        <p:spPr>
          <a:xfrm>
            <a:off x="1701800" y="2579370"/>
            <a:ext cx="215900" cy="49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1640205"/>
            <a:ext cx="10139680" cy="357695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4963"/>
          <a:stretch>
            <a:fillRect/>
          </a:stretch>
        </p:blipFill>
        <p:spPr>
          <a:xfrm>
            <a:off x="974090" y="1577975"/>
            <a:ext cx="1024445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6330" r="83413"/>
          <a:stretch>
            <a:fillRect/>
          </a:stretch>
        </p:blipFill>
        <p:spPr>
          <a:xfrm>
            <a:off x="9803765" y="1919605"/>
            <a:ext cx="1699260" cy="2242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b="80569"/>
          <a:stretch>
            <a:fillRect/>
          </a:stretch>
        </p:blipFill>
        <p:spPr>
          <a:xfrm>
            <a:off x="1169035" y="4315460"/>
            <a:ext cx="9853930" cy="100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302"/>
          <a:stretch>
            <a:fillRect/>
          </a:stretch>
        </p:blipFill>
        <p:spPr>
          <a:xfrm>
            <a:off x="997585" y="1093470"/>
            <a:ext cx="10196830" cy="7740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81947" t="25383"/>
          <a:stretch>
            <a:fillRect/>
          </a:stretch>
        </p:blipFill>
        <p:spPr>
          <a:xfrm>
            <a:off x="9741535" y="1419860"/>
            <a:ext cx="1840865" cy="2661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9956" b="57033"/>
          <a:stretch>
            <a:fillRect/>
          </a:stretch>
        </p:blipFill>
        <p:spPr>
          <a:xfrm>
            <a:off x="1169035" y="4221480"/>
            <a:ext cx="9853930" cy="1195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21333" b="67900"/>
          <a:stretch>
            <a:fillRect/>
          </a:stretch>
        </p:blipFill>
        <p:spPr>
          <a:xfrm>
            <a:off x="948690" y="737870"/>
            <a:ext cx="8036560" cy="1233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75578" t="34347"/>
          <a:stretch>
            <a:fillRect/>
          </a:stretch>
        </p:blipFill>
        <p:spPr>
          <a:xfrm>
            <a:off x="8873490" y="1203325"/>
            <a:ext cx="2494915" cy="2523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43480" b="27423"/>
          <a:stretch>
            <a:fillRect/>
          </a:stretch>
        </p:blipFill>
        <p:spPr>
          <a:xfrm>
            <a:off x="1004570" y="3905250"/>
            <a:ext cx="9853930" cy="1511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8411"/>
          <a:stretch>
            <a:fillRect/>
          </a:stretch>
        </p:blipFill>
        <p:spPr>
          <a:xfrm>
            <a:off x="1106170" y="1368425"/>
            <a:ext cx="6586855" cy="1169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3185" r="61332"/>
          <a:stretch>
            <a:fillRect/>
          </a:stretch>
        </p:blipFill>
        <p:spPr>
          <a:xfrm>
            <a:off x="8456930" y="1576705"/>
            <a:ext cx="2546985" cy="2472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3091"/>
          <a:stretch>
            <a:fillRect/>
          </a:stretch>
        </p:blipFill>
        <p:spPr>
          <a:xfrm>
            <a:off x="1024890" y="4175125"/>
            <a:ext cx="9853930" cy="139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822"/>
          <a:stretch>
            <a:fillRect/>
          </a:stretch>
        </p:blipFill>
        <p:spPr>
          <a:xfrm>
            <a:off x="934085" y="1111250"/>
            <a:ext cx="8968105" cy="1216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6409" r="78999"/>
          <a:stretch>
            <a:fillRect/>
          </a:stretch>
        </p:blipFill>
        <p:spPr>
          <a:xfrm>
            <a:off x="9403080" y="1695450"/>
            <a:ext cx="1883410" cy="2262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40" y="3957955"/>
            <a:ext cx="9749155" cy="175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" y="1529080"/>
            <a:ext cx="10206355" cy="38722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8661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67785" y="18891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1462"/>
          <a:stretch>
            <a:fillRect/>
          </a:stretch>
        </p:blipFill>
        <p:spPr>
          <a:xfrm>
            <a:off x="992505" y="5697220"/>
            <a:ext cx="9568180" cy="64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5149"/>
          <a:stretch>
            <a:fillRect/>
          </a:stretch>
        </p:blipFill>
        <p:spPr>
          <a:xfrm>
            <a:off x="1433195" y="1546860"/>
            <a:ext cx="7682230" cy="1924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35095" y="14446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157" b="55179"/>
          <a:stretch>
            <a:fillRect/>
          </a:stretch>
        </p:blipFill>
        <p:spPr>
          <a:xfrm>
            <a:off x="1433195" y="3957955"/>
            <a:ext cx="9568180" cy="93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309" b="26961"/>
          <a:stretch>
            <a:fillRect/>
          </a:stretch>
        </p:blipFill>
        <p:spPr>
          <a:xfrm>
            <a:off x="1537970" y="1577340"/>
            <a:ext cx="7682230" cy="1189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84950" y="14960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021" b="45601"/>
          <a:stretch>
            <a:fillRect/>
          </a:stretch>
        </p:blipFill>
        <p:spPr>
          <a:xfrm>
            <a:off x="1470025" y="3898900"/>
            <a:ext cx="9568180" cy="32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202"/>
          <a:stretch>
            <a:fillRect/>
          </a:stretch>
        </p:blipFill>
        <p:spPr>
          <a:xfrm>
            <a:off x="1616710" y="1419860"/>
            <a:ext cx="7682230" cy="1149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82510" y="1350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836" b="18919"/>
          <a:stretch>
            <a:fillRect/>
          </a:stretch>
        </p:blipFill>
        <p:spPr>
          <a:xfrm>
            <a:off x="1450340" y="3787140"/>
            <a:ext cx="9568180" cy="953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2810"/>
          <a:stretch>
            <a:fillRect/>
          </a:stretch>
        </p:blipFill>
        <p:spPr>
          <a:xfrm>
            <a:off x="1040130" y="1682115"/>
            <a:ext cx="10111105" cy="1117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38910" y="20104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81444"/>
          <a:stretch>
            <a:fillRect/>
          </a:stretch>
        </p:blipFill>
        <p:spPr>
          <a:xfrm>
            <a:off x="865505" y="3591560"/>
            <a:ext cx="9568180" cy="649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25" y="4184015"/>
            <a:ext cx="1824355" cy="2462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642"/>
          <a:stretch>
            <a:fillRect/>
          </a:stretch>
        </p:blipFill>
        <p:spPr>
          <a:xfrm>
            <a:off x="987425" y="1347470"/>
            <a:ext cx="10111105" cy="2933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7106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79225"/>
          <a:stretch>
            <a:fillRect/>
          </a:stretch>
        </p:blipFill>
        <p:spPr>
          <a:xfrm>
            <a:off x="1249045" y="4704080"/>
            <a:ext cx="9587230" cy="857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807720"/>
            <a:ext cx="10149205" cy="4148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99380" y="11461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1252" b="56620"/>
          <a:stretch>
            <a:fillRect/>
          </a:stretch>
        </p:blipFill>
        <p:spPr>
          <a:xfrm>
            <a:off x="1092835" y="5219700"/>
            <a:ext cx="9587230" cy="91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</Words>
  <Application>Microsoft Office PowerPoint</Application>
  <PresentationFormat>宽屏</PresentationFormat>
  <Paragraphs>48</Paragraphs>
  <Slides>29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194</cp:revision>
  <dcterms:created xsi:type="dcterms:W3CDTF">2022-03-15T03:38:00Z</dcterms:created>
  <dcterms:modified xsi:type="dcterms:W3CDTF">2024-09-06T01:48:09Z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