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3112"/>
          <a:stretch>
            <a:fillRect/>
          </a:stretch>
        </p:blipFill>
        <p:spPr>
          <a:xfrm>
            <a:off x="1169035" y="1680210"/>
            <a:ext cx="9853930" cy="832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30670" y="16802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7001"/>
          <a:stretch>
            <a:fillRect/>
          </a:stretch>
        </p:blipFill>
        <p:spPr>
          <a:xfrm>
            <a:off x="1169035" y="3931920"/>
            <a:ext cx="9539605" cy="520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558" b="65941"/>
          <a:stretch>
            <a:fillRect/>
          </a:stretch>
        </p:blipFill>
        <p:spPr>
          <a:xfrm>
            <a:off x="1071245" y="1829435"/>
            <a:ext cx="9853930" cy="8134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06740" y="17367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965" t="702" b="79545"/>
          <a:stretch>
            <a:fillRect/>
          </a:stretch>
        </p:blipFill>
        <p:spPr>
          <a:xfrm>
            <a:off x="1258570" y="3648075"/>
            <a:ext cx="9570720" cy="947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4059" b="48770"/>
          <a:stretch>
            <a:fillRect/>
          </a:stretch>
        </p:blipFill>
        <p:spPr>
          <a:xfrm>
            <a:off x="1169035" y="1747520"/>
            <a:ext cx="9853930" cy="8464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94950" y="1747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709" t="20588" b="60360"/>
          <a:stretch>
            <a:fillRect/>
          </a:stretch>
        </p:blipFill>
        <p:spPr>
          <a:xfrm>
            <a:off x="1245870" y="3429000"/>
            <a:ext cx="9596755" cy="91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0144" b="31431"/>
          <a:stretch>
            <a:fillRect/>
          </a:stretch>
        </p:blipFill>
        <p:spPr>
          <a:xfrm>
            <a:off x="1169035" y="2633980"/>
            <a:ext cx="9853930" cy="4152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51437" b="26493"/>
          <a:stretch>
            <a:fillRect/>
          </a:stretch>
        </p:blipFill>
        <p:spPr>
          <a:xfrm>
            <a:off x="1007110" y="3928745"/>
            <a:ext cx="10177780" cy="1058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415" t="39786" r="87060" b="49993"/>
          <a:stretch>
            <a:fillRect/>
          </a:stretch>
        </p:blipFill>
        <p:spPr>
          <a:xfrm>
            <a:off x="8867140" y="2425700"/>
            <a:ext cx="1071245" cy="490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744" b="23007"/>
          <a:stretch>
            <a:fillRect/>
          </a:stretch>
        </p:blipFill>
        <p:spPr>
          <a:xfrm>
            <a:off x="1169035" y="1805305"/>
            <a:ext cx="9853930" cy="4559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677"/>
          <a:stretch>
            <a:fillRect/>
          </a:stretch>
        </p:blipFill>
        <p:spPr>
          <a:xfrm>
            <a:off x="1007110" y="3596005"/>
            <a:ext cx="10177780" cy="974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51" t="73812" r="91970" b="20601"/>
          <a:stretch>
            <a:fillRect/>
          </a:stretch>
        </p:blipFill>
        <p:spPr>
          <a:xfrm>
            <a:off x="9544050" y="1899285"/>
            <a:ext cx="486410" cy="267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985" b="9301"/>
          <a:stretch>
            <a:fillRect/>
          </a:stretch>
        </p:blipFill>
        <p:spPr>
          <a:xfrm>
            <a:off x="1169035" y="1910715"/>
            <a:ext cx="9853930" cy="626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4882" b="65958"/>
          <a:stretch>
            <a:fillRect/>
          </a:stretch>
        </p:blipFill>
        <p:spPr>
          <a:xfrm>
            <a:off x="1169035" y="3622040"/>
            <a:ext cx="10130155" cy="486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66" t="625" r="93587" b="88744"/>
          <a:stretch>
            <a:fillRect/>
          </a:stretch>
        </p:blipFill>
        <p:spPr>
          <a:xfrm>
            <a:off x="8886825" y="2044065"/>
            <a:ext cx="328930" cy="26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0532"/>
          <a:stretch>
            <a:fillRect/>
          </a:stretch>
        </p:blipFill>
        <p:spPr>
          <a:xfrm>
            <a:off x="1169035" y="1918970"/>
            <a:ext cx="9853930" cy="466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6828"/>
          <a:stretch>
            <a:fillRect/>
          </a:stretch>
        </p:blipFill>
        <p:spPr>
          <a:xfrm>
            <a:off x="1096010" y="3429000"/>
            <a:ext cx="10130155" cy="10960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54" t="36643" r="84179" b="44972"/>
          <a:stretch>
            <a:fillRect/>
          </a:stretch>
        </p:blipFill>
        <p:spPr>
          <a:xfrm>
            <a:off x="8820785" y="1767840"/>
            <a:ext cx="1242695" cy="46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30" y="2642870"/>
            <a:ext cx="9834880" cy="9099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552430" y="26428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9959"/>
          <a:stretch>
            <a:fillRect/>
          </a:stretch>
        </p:blipFill>
        <p:spPr>
          <a:xfrm>
            <a:off x="1471930" y="4213225"/>
            <a:ext cx="9568180" cy="751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1116"/>
          <a:stretch>
            <a:fillRect/>
          </a:stretch>
        </p:blipFill>
        <p:spPr>
          <a:xfrm>
            <a:off x="1501140" y="1531620"/>
            <a:ext cx="9110980" cy="9201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09810" y="15709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9905" b="55531"/>
          <a:stretch>
            <a:fillRect/>
          </a:stretch>
        </p:blipFill>
        <p:spPr>
          <a:xfrm>
            <a:off x="1311910" y="3852545"/>
            <a:ext cx="9568180" cy="92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288" b="59116"/>
          <a:stretch>
            <a:fillRect/>
          </a:stretch>
        </p:blipFill>
        <p:spPr>
          <a:xfrm>
            <a:off x="1540510" y="1722120"/>
            <a:ext cx="9110980" cy="10521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38290" y="16694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113" b="41674"/>
          <a:stretch>
            <a:fillRect/>
          </a:stretch>
        </p:blipFill>
        <p:spPr>
          <a:xfrm>
            <a:off x="1311910" y="3839210"/>
            <a:ext cx="9568180" cy="53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平面解析几何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7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1692" b="42252"/>
          <a:stretch>
            <a:fillRect/>
          </a:stretch>
        </p:blipFill>
        <p:spPr>
          <a:xfrm>
            <a:off x="1540510" y="1715770"/>
            <a:ext cx="9110980" cy="782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99930" y="16516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8851" b="32899"/>
          <a:stretch>
            <a:fillRect/>
          </a:stretch>
        </p:blipFill>
        <p:spPr>
          <a:xfrm>
            <a:off x="1370965" y="4010025"/>
            <a:ext cx="9568180" cy="30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699" b="19301"/>
          <a:stretch>
            <a:fillRect/>
          </a:stretch>
        </p:blipFill>
        <p:spPr>
          <a:xfrm>
            <a:off x="1599565" y="1741805"/>
            <a:ext cx="9110980" cy="1071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08520" y="16973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7796" b="17821"/>
          <a:stretch>
            <a:fillRect/>
          </a:stretch>
        </p:blipFill>
        <p:spPr>
          <a:xfrm>
            <a:off x="1311910" y="3905250"/>
            <a:ext cx="9568180" cy="539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1103"/>
          <a:stretch>
            <a:fillRect/>
          </a:stretch>
        </p:blipFill>
        <p:spPr>
          <a:xfrm>
            <a:off x="1600200" y="1524635"/>
            <a:ext cx="9110980" cy="920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23455" y="14579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009"/>
          <a:stretch>
            <a:fillRect/>
          </a:stretch>
        </p:blipFill>
        <p:spPr>
          <a:xfrm>
            <a:off x="1410970" y="3714115"/>
            <a:ext cx="9568180" cy="674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1049"/>
          <a:stretch>
            <a:fillRect/>
          </a:stretch>
        </p:blipFill>
        <p:spPr>
          <a:xfrm>
            <a:off x="1059815" y="1306195"/>
            <a:ext cx="10177780" cy="14878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38115" y="19354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38354"/>
          <a:stretch>
            <a:fillRect/>
          </a:stretch>
        </p:blipFill>
        <p:spPr>
          <a:xfrm>
            <a:off x="1157605" y="3429000"/>
            <a:ext cx="9587230" cy="178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0100" b="45335"/>
          <a:stretch>
            <a:fillRect/>
          </a:stretch>
        </p:blipFill>
        <p:spPr>
          <a:xfrm>
            <a:off x="1138555" y="1604010"/>
            <a:ext cx="10177780" cy="1262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67575" y="14871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3004"/>
          <a:stretch>
            <a:fillRect/>
          </a:stretch>
        </p:blipFill>
        <p:spPr>
          <a:xfrm>
            <a:off x="1007110" y="3924935"/>
            <a:ext cx="9587230" cy="1073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62597" b="29210"/>
          <a:stretch>
            <a:fillRect/>
          </a:stretch>
        </p:blipFill>
        <p:spPr>
          <a:xfrm>
            <a:off x="1210945" y="2721610"/>
            <a:ext cx="10177780" cy="421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-44" t="7759" r="29367" b="85093"/>
          <a:stretch>
            <a:fillRect/>
          </a:stretch>
        </p:blipFill>
        <p:spPr>
          <a:xfrm>
            <a:off x="1210945" y="3984625"/>
            <a:ext cx="719328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801" t="-273" r="93455" b="93514"/>
          <a:stretch>
            <a:fillRect/>
          </a:stretch>
        </p:blipFill>
        <p:spPr>
          <a:xfrm>
            <a:off x="6874510" y="2721610"/>
            <a:ext cx="381000" cy="29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1037" b="20771"/>
          <a:stretch>
            <a:fillRect/>
          </a:stretch>
        </p:blipFill>
        <p:spPr>
          <a:xfrm>
            <a:off x="1007110" y="1662430"/>
            <a:ext cx="10177780" cy="421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2810" r="12572" b="70775"/>
          <a:stretch>
            <a:fillRect/>
          </a:stretch>
        </p:blipFill>
        <p:spPr>
          <a:xfrm>
            <a:off x="1007110" y="3556635"/>
            <a:ext cx="8898255" cy="283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51" t="16266" r="91839" b="78225"/>
          <a:stretch>
            <a:fillRect/>
          </a:stretch>
        </p:blipFill>
        <p:spPr>
          <a:xfrm>
            <a:off x="7952740" y="1696085"/>
            <a:ext cx="499745" cy="24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612"/>
          <a:stretch>
            <a:fillRect/>
          </a:stretch>
        </p:blipFill>
        <p:spPr>
          <a:xfrm>
            <a:off x="1007110" y="1669415"/>
            <a:ext cx="1017778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7408" b="21343"/>
          <a:stretch>
            <a:fillRect/>
          </a:stretch>
        </p:blipFill>
        <p:spPr>
          <a:xfrm>
            <a:off x="1007110" y="3490595"/>
            <a:ext cx="10177780" cy="1821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44" t="31454" r="91452" b="62736"/>
          <a:stretch>
            <a:fillRect/>
          </a:stretch>
        </p:blipFill>
        <p:spPr>
          <a:xfrm>
            <a:off x="4954905" y="2353310"/>
            <a:ext cx="519430" cy="25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3389"/>
          <a:stretch>
            <a:fillRect/>
          </a:stretch>
        </p:blipFill>
        <p:spPr>
          <a:xfrm>
            <a:off x="1350010" y="1823720"/>
            <a:ext cx="949198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7157"/>
          <a:stretch>
            <a:fillRect/>
          </a:stretch>
        </p:blipFill>
        <p:spPr>
          <a:xfrm>
            <a:off x="1158240" y="3806825"/>
            <a:ext cx="10177780" cy="567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69" t="80152" r="88738" b="12843"/>
          <a:stretch>
            <a:fillRect/>
          </a:stretch>
        </p:blipFill>
        <p:spPr>
          <a:xfrm>
            <a:off x="7806690" y="1932940"/>
            <a:ext cx="803275" cy="30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4169"/>
          <a:stretch>
            <a:fillRect/>
          </a:stretch>
        </p:blipFill>
        <p:spPr>
          <a:xfrm>
            <a:off x="1257935" y="1428115"/>
            <a:ext cx="9491980" cy="1358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2992120"/>
            <a:ext cx="9853930" cy="2910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7.6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抛物线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" y="1286510"/>
            <a:ext cx="10034905" cy="1338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315" y="2900680"/>
            <a:ext cx="9853930" cy="2700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60" y="1245870"/>
            <a:ext cx="10215880" cy="1748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50" y="3244850"/>
            <a:ext cx="9834880" cy="236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1154430"/>
            <a:ext cx="8663305" cy="2024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3429000"/>
            <a:ext cx="9872980" cy="2310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5767"/>
          <a:stretch>
            <a:fillRect/>
          </a:stretch>
        </p:blipFill>
        <p:spPr>
          <a:xfrm>
            <a:off x="1167765" y="2642870"/>
            <a:ext cx="10149205" cy="11830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924050" y="29686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2464"/>
          <a:stretch>
            <a:fillRect/>
          </a:stretch>
        </p:blipFill>
        <p:spPr>
          <a:xfrm>
            <a:off x="1252220" y="4146550"/>
            <a:ext cx="9539605" cy="1102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5403" b="58767"/>
          <a:stretch>
            <a:fillRect/>
          </a:stretch>
        </p:blipFill>
        <p:spPr>
          <a:xfrm>
            <a:off x="1021715" y="1584325"/>
            <a:ext cx="10149205" cy="7727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75505" y="14789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6918" b="64220"/>
          <a:stretch>
            <a:fillRect/>
          </a:stretch>
        </p:blipFill>
        <p:spPr>
          <a:xfrm>
            <a:off x="977265" y="3773170"/>
            <a:ext cx="9539605" cy="35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1909" b="41090"/>
          <a:stretch>
            <a:fillRect/>
          </a:stretch>
        </p:blipFill>
        <p:spPr>
          <a:xfrm>
            <a:off x="1110615" y="1755775"/>
            <a:ext cx="10149205" cy="8299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17460" y="16891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5289" b="55850"/>
          <a:stretch>
            <a:fillRect/>
          </a:stretch>
        </p:blipFill>
        <p:spPr>
          <a:xfrm>
            <a:off x="1110615" y="3872230"/>
            <a:ext cx="9539605" cy="35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573" b="18249"/>
          <a:stretch>
            <a:fillRect/>
          </a:stretch>
        </p:blipFill>
        <p:spPr>
          <a:xfrm>
            <a:off x="1021080" y="1723390"/>
            <a:ext cx="10149205" cy="1082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35145" y="17233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3833" b="27616"/>
          <a:stretch>
            <a:fillRect/>
          </a:stretch>
        </p:blipFill>
        <p:spPr>
          <a:xfrm>
            <a:off x="1102360" y="3780155"/>
            <a:ext cx="9539605" cy="1143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2752"/>
          <a:stretch>
            <a:fillRect/>
          </a:stretch>
        </p:blipFill>
        <p:spPr>
          <a:xfrm>
            <a:off x="1118870" y="1755775"/>
            <a:ext cx="10149205" cy="8420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02755" y="17557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3700" b="14141"/>
          <a:stretch>
            <a:fillRect/>
          </a:stretch>
        </p:blipFill>
        <p:spPr>
          <a:xfrm>
            <a:off x="1118870" y="3674745"/>
            <a:ext cx="9539605" cy="487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91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125</cp:revision>
  <dcterms:created xsi:type="dcterms:W3CDTF">2022-03-15T03:38:00Z</dcterms:created>
  <dcterms:modified xsi:type="dcterms:W3CDTF">2024-09-06T01:48:22Z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