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916" b="23287"/>
          <a:stretch>
            <a:fillRect/>
          </a:stretch>
        </p:blipFill>
        <p:spPr>
          <a:xfrm>
            <a:off x="1059815" y="1584325"/>
            <a:ext cx="10073005" cy="1452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07960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75381"/>
          <a:stretch>
            <a:fillRect/>
          </a:stretch>
        </p:blipFill>
        <p:spPr>
          <a:xfrm>
            <a:off x="1059815" y="3850005"/>
            <a:ext cx="9568180" cy="481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050"/>
          <a:stretch>
            <a:fillRect/>
          </a:stretch>
        </p:blipFill>
        <p:spPr>
          <a:xfrm>
            <a:off x="1105535" y="1537970"/>
            <a:ext cx="10073005" cy="906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372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970" b="29711"/>
          <a:stretch>
            <a:fillRect/>
          </a:stretch>
        </p:blipFill>
        <p:spPr>
          <a:xfrm>
            <a:off x="1022985" y="3385820"/>
            <a:ext cx="9568180" cy="906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9991"/>
          <a:stretch>
            <a:fillRect/>
          </a:stretch>
        </p:blipFill>
        <p:spPr>
          <a:xfrm>
            <a:off x="1600835" y="1493520"/>
            <a:ext cx="8358505" cy="1760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85275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651"/>
          <a:stretch>
            <a:fillRect/>
          </a:stretch>
        </p:blipFill>
        <p:spPr>
          <a:xfrm>
            <a:off x="1430020" y="4076065"/>
            <a:ext cx="9568180" cy="55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782" b="18528"/>
          <a:stretch>
            <a:fillRect/>
          </a:stretch>
        </p:blipFill>
        <p:spPr>
          <a:xfrm>
            <a:off x="1384935" y="2668905"/>
            <a:ext cx="8358505" cy="657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6103" b="58716"/>
          <a:stretch>
            <a:fillRect/>
          </a:stretch>
        </p:blipFill>
        <p:spPr>
          <a:xfrm>
            <a:off x="1116330" y="3951605"/>
            <a:ext cx="10196830" cy="1130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42" t="2248" r="84537" b="85650"/>
          <a:stretch>
            <a:fillRect/>
          </a:stretch>
        </p:blipFill>
        <p:spPr>
          <a:xfrm>
            <a:off x="6650355" y="2533015"/>
            <a:ext cx="1348105" cy="54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771"/>
          <a:stretch>
            <a:fillRect/>
          </a:stretch>
        </p:blipFill>
        <p:spPr>
          <a:xfrm>
            <a:off x="1416685" y="1859915"/>
            <a:ext cx="8358505" cy="606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607" r="18315" b="44083"/>
          <a:stretch>
            <a:fillRect/>
          </a:stretch>
        </p:blipFill>
        <p:spPr>
          <a:xfrm>
            <a:off x="1490980" y="3924935"/>
            <a:ext cx="8329295" cy="328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014" t="42302" r="92278" b="52920"/>
          <a:stretch>
            <a:fillRect/>
          </a:stretch>
        </p:blipFill>
        <p:spPr>
          <a:xfrm>
            <a:off x="8787130" y="2055495"/>
            <a:ext cx="480060" cy="21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7800"/>
          <a:stretch>
            <a:fillRect/>
          </a:stretch>
        </p:blipFill>
        <p:spPr>
          <a:xfrm>
            <a:off x="951230" y="1350010"/>
            <a:ext cx="1015873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784" b="22268"/>
          <a:stretch>
            <a:fillRect/>
          </a:stretch>
        </p:blipFill>
        <p:spPr>
          <a:xfrm>
            <a:off x="951230" y="3484245"/>
            <a:ext cx="10196830" cy="716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952" t="56652" r="92596" b="38371"/>
          <a:stretch>
            <a:fillRect/>
          </a:stretch>
        </p:blipFill>
        <p:spPr>
          <a:xfrm>
            <a:off x="1679575" y="2136140"/>
            <a:ext cx="454025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200"/>
          <a:stretch>
            <a:fillRect/>
          </a:stretch>
        </p:blipFill>
        <p:spPr>
          <a:xfrm>
            <a:off x="1016635" y="1452245"/>
            <a:ext cx="10158730" cy="700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618"/>
          <a:stretch>
            <a:fillRect/>
          </a:stretch>
        </p:blipFill>
        <p:spPr>
          <a:xfrm>
            <a:off x="978535" y="3569970"/>
            <a:ext cx="10196830" cy="690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06" t="78326" r="74480" b="15976"/>
          <a:stretch>
            <a:fillRect/>
          </a:stretch>
        </p:blipFill>
        <p:spPr>
          <a:xfrm>
            <a:off x="7032625" y="1610360"/>
            <a:ext cx="2254885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7397"/>
          <a:stretch>
            <a:fillRect/>
          </a:stretch>
        </p:blipFill>
        <p:spPr>
          <a:xfrm>
            <a:off x="1393190" y="2343150"/>
            <a:ext cx="9444355" cy="1380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299835" y="23990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4079"/>
          <a:stretch>
            <a:fillRect/>
          </a:stretch>
        </p:blipFill>
        <p:spPr>
          <a:xfrm>
            <a:off x="1307465" y="4092575"/>
            <a:ext cx="9530080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513" b="34718"/>
          <a:stretch>
            <a:fillRect/>
          </a:stretch>
        </p:blipFill>
        <p:spPr>
          <a:xfrm>
            <a:off x="1373505" y="1597025"/>
            <a:ext cx="9444355" cy="1387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60000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386" b="54752"/>
          <a:stretch>
            <a:fillRect/>
          </a:stretch>
        </p:blipFill>
        <p:spPr>
          <a:xfrm>
            <a:off x="1330960" y="3825875"/>
            <a:ext cx="9530080" cy="90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527"/>
          <a:stretch>
            <a:fillRect/>
          </a:stretch>
        </p:blipFill>
        <p:spPr>
          <a:xfrm>
            <a:off x="1426210" y="1471930"/>
            <a:ext cx="9444355" cy="1417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973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836" b="33152"/>
          <a:stretch>
            <a:fillRect/>
          </a:stretch>
        </p:blipFill>
        <p:spPr>
          <a:xfrm>
            <a:off x="1330960" y="3951605"/>
            <a:ext cx="9530080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619"/>
          <a:stretch>
            <a:fillRect/>
          </a:stretch>
        </p:blipFill>
        <p:spPr>
          <a:xfrm>
            <a:off x="1411605" y="1202055"/>
            <a:ext cx="9368155" cy="1486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76285" y="12630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582" b="27090"/>
          <a:stretch>
            <a:fillRect/>
          </a:stretch>
        </p:blipFill>
        <p:spPr>
          <a:xfrm>
            <a:off x="1249680" y="4017010"/>
            <a:ext cx="953008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381" b="41665"/>
          <a:stretch>
            <a:fillRect/>
          </a:stretch>
        </p:blipFill>
        <p:spPr>
          <a:xfrm>
            <a:off x="1411605" y="1379855"/>
            <a:ext cx="9368155" cy="111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3445" y="1492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013" b="18277"/>
          <a:stretch>
            <a:fillRect/>
          </a:stretch>
        </p:blipFill>
        <p:spPr>
          <a:xfrm>
            <a:off x="1249680" y="4010025"/>
            <a:ext cx="953008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919"/>
          <a:stretch>
            <a:fillRect/>
          </a:stretch>
        </p:blipFill>
        <p:spPr>
          <a:xfrm>
            <a:off x="1411605" y="1373505"/>
            <a:ext cx="9368155" cy="1829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52050" y="14255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164"/>
          <a:stretch>
            <a:fillRect/>
          </a:stretch>
        </p:blipFill>
        <p:spPr>
          <a:xfrm>
            <a:off x="1199515" y="3950970"/>
            <a:ext cx="9530080" cy="89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2067"/>
          <a:stretch>
            <a:fillRect/>
          </a:stretch>
        </p:blipFill>
        <p:spPr>
          <a:xfrm>
            <a:off x="1035685" y="1198880"/>
            <a:ext cx="10120630" cy="1509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9395" y="18630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9979"/>
          <a:stretch>
            <a:fillRect/>
          </a:stretch>
        </p:blipFill>
        <p:spPr>
          <a:xfrm>
            <a:off x="1177925" y="4015740"/>
            <a:ext cx="9558655" cy="74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201"/>
          <a:stretch>
            <a:fillRect/>
          </a:stretch>
        </p:blipFill>
        <p:spPr>
          <a:xfrm>
            <a:off x="1035685" y="1570990"/>
            <a:ext cx="10120630" cy="1089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93655" y="1684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850"/>
          <a:stretch>
            <a:fillRect/>
          </a:stretch>
        </p:blipFill>
        <p:spPr>
          <a:xfrm>
            <a:off x="1099820" y="4169410"/>
            <a:ext cx="9558655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0705"/>
          <a:stretch>
            <a:fillRect/>
          </a:stretch>
        </p:blipFill>
        <p:spPr>
          <a:xfrm>
            <a:off x="1083310" y="2552700"/>
            <a:ext cx="10130155" cy="688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6981"/>
          <a:stretch>
            <a:fillRect/>
          </a:stretch>
        </p:blipFill>
        <p:spPr>
          <a:xfrm>
            <a:off x="996315" y="4003675"/>
            <a:ext cx="10120630" cy="1012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71" t="-550" r="93895" b="80165"/>
          <a:stretch>
            <a:fillRect/>
          </a:stretch>
        </p:blipFill>
        <p:spPr>
          <a:xfrm>
            <a:off x="8432800" y="2727960"/>
            <a:ext cx="387985" cy="28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324" b="50000"/>
          <a:stretch>
            <a:fillRect/>
          </a:stretch>
        </p:blipFill>
        <p:spPr>
          <a:xfrm>
            <a:off x="1030605" y="1820545"/>
            <a:ext cx="10130155" cy="1022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073" r="21389" b="59918"/>
          <a:stretch>
            <a:fillRect/>
          </a:stretch>
        </p:blipFill>
        <p:spPr>
          <a:xfrm>
            <a:off x="1035685" y="3727450"/>
            <a:ext cx="7955915" cy="591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987" t="2297" r="83825" b="80356"/>
          <a:stretch>
            <a:fillRect/>
          </a:stretch>
        </p:blipFill>
        <p:spPr>
          <a:xfrm>
            <a:off x="1377315" y="2435225"/>
            <a:ext cx="133477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30936"/>
          <a:stretch>
            <a:fillRect/>
          </a:stretch>
        </p:blipFill>
        <p:spPr>
          <a:xfrm>
            <a:off x="1030605" y="1594485"/>
            <a:ext cx="10130155" cy="6800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650" b="34564"/>
          <a:stretch>
            <a:fillRect/>
          </a:stretch>
        </p:blipFill>
        <p:spPr>
          <a:xfrm>
            <a:off x="956310" y="3668395"/>
            <a:ext cx="1012063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18" t="43195" r="91944" b="48583"/>
          <a:stretch>
            <a:fillRect/>
          </a:stretch>
        </p:blipFill>
        <p:spPr>
          <a:xfrm>
            <a:off x="7098030" y="1741170"/>
            <a:ext cx="49974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420"/>
          <a:stretch>
            <a:fillRect/>
          </a:stretch>
        </p:blipFill>
        <p:spPr>
          <a:xfrm>
            <a:off x="1030605" y="1524635"/>
            <a:ext cx="10130155" cy="1090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320"/>
          <a:stretch>
            <a:fillRect/>
          </a:stretch>
        </p:blipFill>
        <p:spPr>
          <a:xfrm>
            <a:off x="1040130" y="3629025"/>
            <a:ext cx="10120630" cy="700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45" t="66982" r="90388" b="25891"/>
          <a:stretch>
            <a:fillRect/>
          </a:stretch>
        </p:blipFill>
        <p:spPr>
          <a:xfrm>
            <a:off x="1673860" y="2248535"/>
            <a:ext cx="624205" cy="21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078"/>
          <a:stretch>
            <a:fillRect/>
          </a:stretch>
        </p:blipFill>
        <p:spPr>
          <a:xfrm>
            <a:off x="1026160" y="2182495"/>
            <a:ext cx="10139680" cy="637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3055"/>
          <a:stretch>
            <a:fillRect/>
          </a:stretch>
        </p:blipFill>
        <p:spPr>
          <a:xfrm>
            <a:off x="1161415" y="3567430"/>
            <a:ext cx="9787255" cy="114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7.5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双曲线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504"/>
          <a:stretch>
            <a:fillRect/>
          </a:stretch>
        </p:blipFill>
        <p:spPr>
          <a:xfrm>
            <a:off x="1026160" y="1426210"/>
            <a:ext cx="10139680" cy="111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009"/>
          <a:stretch>
            <a:fillRect/>
          </a:stretch>
        </p:blipFill>
        <p:spPr>
          <a:xfrm>
            <a:off x="1026160" y="3221355"/>
            <a:ext cx="9787255" cy="192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993140"/>
            <a:ext cx="7729855" cy="1662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" y="2997835"/>
            <a:ext cx="9796780" cy="278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7228"/>
          <a:stretch>
            <a:fillRect/>
          </a:stretch>
        </p:blipFill>
        <p:spPr>
          <a:xfrm>
            <a:off x="1343025" y="2421255"/>
            <a:ext cx="9396730" cy="10922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138410" y="2421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4644"/>
          <a:stretch>
            <a:fillRect/>
          </a:stretch>
        </p:blipFill>
        <p:spPr>
          <a:xfrm>
            <a:off x="1343025" y="4051935"/>
            <a:ext cx="9606280" cy="96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871" b="51582"/>
          <a:stretch>
            <a:fillRect/>
          </a:stretch>
        </p:blipFill>
        <p:spPr>
          <a:xfrm>
            <a:off x="1397635" y="1642745"/>
            <a:ext cx="9396730" cy="1177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99375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335" b="49992"/>
          <a:stretch>
            <a:fillRect/>
          </a:stretch>
        </p:blipFill>
        <p:spPr>
          <a:xfrm>
            <a:off x="1292860" y="3766820"/>
            <a:ext cx="9606280" cy="85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285" b="23474"/>
          <a:stretch>
            <a:fillRect/>
          </a:stretch>
        </p:blipFill>
        <p:spPr>
          <a:xfrm>
            <a:off x="1272540" y="1531620"/>
            <a:ext cx="9396730" cy="1354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8110" y="1603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8" b="42277"/>
          <a:stretch>
            <a:fillRect/>
          </a:stretch>
        </p:blipFill>
        <p:spPr>
          <a:xfrm>
            <a:off x="1062990" y="4264025"/>
            <a:ext cx="9606280" cy="2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837"/>
          <a:stretch>
            <a:fillRect/>
          </a:stretch>
        </p:blipFill>
        <p:spPr>
          <a:xfrm>
            <a:off x="1634490" y="1485265"/>
            <a:ext cx="9396730" cy="115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71155" y="1610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595" b="19017"/>
          <a:stretch>
            <a:fillRect/>
          </a:stretch>
        </p:blipFill>
        <p:spPr>
          <a:xfrm>
            <a:off x="1332865" y="3642360"/>
            <a:ext cx="960628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097"/>
          <a:stretch>
            <a:fillRect/>
          </a:stretch>
        </p:blipFill>
        <p:spPr>
          <a:xfrm>
            <a:off x="1059180" y="1454785"/>
            <a:ext cx="10073005" cy="1536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86000" y="2156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463"/>
          <a:stretch>
            <a:fillRect/>
          </a:stretch>
        </p:blipFill>
        <p:spPr>
          <a:xfrm>
            <a:off x="1059180" y="4003675"/>
            <a:ext cx="9606280" cy="73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