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5" r:id="rId31"/>
    <p:sldId id="421" r:id="rId32"/>
    <p:sldId id="422" r:id="rId33"/>
    <p:sldId id="423" r:id="rId34"/>
    <p:sldId id="3417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099" b="46248"/>
          <a:stretch>
            <a:fillRect/>
          </a:stretch>
        </p:blipFill>
        <p:spPr>
          <a:xfrm>
            <a:off x="1040130" y="1584325"/>
            <a:ext cx="10111105" cy="1009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1990" y="16637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5898" b="17300"/>
          <a:stretch>
            <a:fillRect/>
          </a:stretch>
        </p:blipFill>
        <p:spPr>
          <a:xfrm>
            <a:off x="938530" y="3799840"/>
            <a:ext cx="9539605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4092" b="23383"/>
          <a:stretch>
            <a:fillRect/>
          </a:stretch>
        </p:blipFill>
        <p:spPr>
          <a:xfrm>
            <a:off x="1040130" y="1633855"/>
            <a:ext cx="10111105" cy="1050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63200" y="16338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339"/>
          <a:stretch>
            <a:fillRect/>
          </a:stretch>
        </p:blipFill>
        <p:spPr>
          <a:xfrm>
            <a:off x="1040130" y="3996690"/>
            <a:ext cx="9539605" cy="87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135"/>
          <a:stretch>
            <a:fillRect/>
          </a:stretch>
        </p:blipFill>
        <p:spPr>
          <a:xfrm>
            <a:off x="1097280" y="1593215"/>
            <a:ext cx="10111105" cy="1066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94010" y="16579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25" y="3816350"/>
            <a:ext cx="9596755" cy="67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983"/>
          <a:stretch>
            <a:fillRect/>
          </a:stretch>
        </p:blipFill>
        <p:spPr>
          <a:xfrm>
            <a:off x="1162050" y="2378710"/>
            <a:ext cx="10111105" cy="378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34040"/>
          <a:stretch>
            <a:fillRect/>
          </a:stretch>
        </p:blipFill>
        <p:spPr>
          <a:xfrm>
            <a:off x="1090930" y="3714115"/>
            <a:ext cx="7444105" cy="612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668" t="4990" r="92092" b="71634"/>
          <a:stretch>
            <a:fillRect/>
          </a:stretch>
        </p:blipFill>
        <p:spPr>
          <a:xfrm>
            <a:off x="5151755" y="2459355"/>
            <a:ext cx="315595" cy="217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559" b="62243"/>
          <a:stretch>
            <a:fillRect/>
          </a:stretch>
        </p:blipFill>
        <p:spPr>
          <a:xfrm>
            <a:off x="1040130" y="1870075"/>
            <a:ext cx="10111105" cy="382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0207" b="60621"/>
          <a:stretch>
            <a:fillRect/>
          </a:stretch>
        </p:blipFill>
        <p:spPr>
          <a:xfrm>
            <a:off x="1040130" y="3780155"/>
            <a:ext cx="10073005" cy="552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963" t="1256" r="94030" b="80718"/>
          <a:stretch>
            <a:fillRect/>
          </a:stretch>
        </p:blipFill>
        <p:spPr>
          <a:xfrm>
            <a:off x="9188450" y="1636395"/>
            <a:ext cx="302895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722" b="32769"/>
          <a:stretch>
            <a:fillRect/>
          </a:stretch>
        </p:blipFill>
        <p:spPr>
          <a:xfrm>
            <a:off x="1040130" y="1870075"/>
            <a:ext cx="10111105" cy="57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b="25496"/>
          <a:stretch>
            <a:fillRect/>
          </a:stretch>
        </p:blipFill>
        <p:spPr>
          <a:xfrm>
            <a:off x="967105" y="3613150"/>
            <a:ext cx="10073005" cy="706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28" t="39599" r="81372" b="50000"/>
          <a:stretch>
            <a:fillRect/>
          </a:stretch>
        </p:blipFill>
        <p:spPr>
          <a:xfrm>
            <a:off x="4691380" y="1946275"/>
            <a:ext cx="1551305" cy="299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166"/>
          <a:stretch>
            <a:fillRect/>
          </a:stretch>
        </p:blipFill>
        <p:spPr>
          <a:xfrm>
            <a:off x="1040130" y="1788795"/>
            <a:ext cx="10111105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553"/>
          <a:stretch>
            <a:fillRect/>
          </a:stretch>
        </p:blipFill>
        <p:spPr>
          <a:xfrm>
            <a:off x="1040130" y="3537585"/>
            <a:ext cx="10073005" cy="445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91" t="76554" r="89466" b="15910"/>
          <a:stretch>
            <a:fillRect/>
          </a:stretch>
        </p:blipFill>
        <p:spPr>
          <a:xfrm>
            <a:off x="10421620" y="2004060"/>
            <a:ext cx="729615" cy="217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5301"/>
          <a:stretch>
            <a:fillRect/>
          </a:stretch>
        </p:blipFill>
        <p:spPr>
          <a:xfrm>
            <a:off x="1421130" y="2642870"/>
            <a:ext cx="9349105" cy="10928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643745" y="27247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2311"/>
          <a:stretch>
            <a:fillRect/>
          </a:stretch>
        </p:blipFill>
        <p:spPr>
          <a:xfrm>
            <a:off x="1356995" y="4431030"/>
            <a:ext cx="9653905" cy="38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244" b="51392"/>
          <a:stretch>
            <a:fillRect/>
          </a:stretch>
        </p:blipFill>
        <p:spPr>
          <a:xfrm>
            <a:off x="1518285" y="1666240"/>
            <a:ext cx="9349105" cy="1033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38265" y="17418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198" b="77186"/>
          <a:stretch>
            <a:fillRect/>
          </a:stretch>
        </p:blipFill>
        <p:spPr>
          <a:xfrm>
            <a:off x="1365885" y="3688080"/>
            <a:ext cx="9653905" cy="73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25273"/>
          <a:stretch>
            <a:fillRect/>
          </a:stretch>
        </p:blipFill>
        <p:spPr>
          <a:xfrm>
            <a:off x="1421130" y="1630045"/>
            <a:ext cx="9349105" cy="1094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57640" y="16300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208" b="54817"/>
          <a:stretch>
            <a:fillRect/>
          </a:stretch>
        </p:blipFill>
        <p:spPr>
          <a:xfrm>
            <a:off x="1268730" y="3642360"/>
            <a:ext cx="9653905" cy="1097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平面解析几何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7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6751"/>
          <a:stretch>
            <a:fillRect/>
          </a:stretch>
        </p:blipFill>
        <p:spPr>
          <a:xfrm>
            <a:off x="1421130" y="1592580"/>
            <a:ext cx="9349105" cy="1028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29245" y="15925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310" b="36388"/>
          <a:stretch>
            <a:fillRect/>
          </a:stretch>
        </p:blipFill>
        <p:spPr>
          <a:xfrm>
            <a:off x="1268730" y="3681730"/>
            <a:ext cx="9653905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008"/>
          <a:stretch>
            <a:fillRect/>
          </a:stretch>
        </p:blipFill>
        <p:spPr>
          <a:xfrm>
            <a:off x="1059180" y="1492885"/>
            <a:ext cx="10073005" cy="1000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52280" y="1532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739" b="29550"/>
          <a:stretch>
            <a:fillRect/>
          </a:stretch>
        </p:blipFill>
        <p:spPr>
          <a:xfrm>
            <a:off x="1137285" y="3780155"/>
            <a:ext cx="9653905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629" b="42763"/>
          <a:stretch>
            <a:fillRect/>
          </a:stretch>
        </p:blipFill>
        <p:spPr>
          <a:xfrm>
            <a:off x="1059180" y="1373505"/>
            <a:ext cx="10073005" cy="17824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92135" y="20345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9929"/>
          <a:stretch>
            <a:fillRect/>
          </a:stretch>
        </p:blipFill>
        <p:spPr>
          <a:xfrm>
            <a:off x="953135" y="4043680"/>
            <a:ext cx="9653905" cy="150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7554" b="21147"/>
          <a:stretch>
            <a:fillRect/>
          </a:stretch>
        </p:blipFill>
        <p:spPr>
          <a:xfrm>
            <a:off x="1059180" y="1421765"/>
            <a:ext cx="10073005" cy="1066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14435" y="13500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43272"/>
          <a:stretch>
            <a:fillRect/>
          </a:stretch>
        </p:blipFill>
        <p:spPr>
          <a:xfrm>
            <a:off x="1059180" y="3530600"/>
            <a:ext cx="9634855" cy="856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513"/>
          <a:stretch>
            <a:fillRect/>
          </a:stretch>
        </p:blipFill>
        <p:spPr>
          <a:xfrm>
            <a:off x="1059180" y="1414780"/>
            <a:ext cx="10073005" cy="1025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60845" y="15259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383"/>
          <a:stretch>
            <a:fillRect/>
          </a:stretch>
        </p:blipFill>
        <p:spPr>
          <a:xfrm>
            <a:off x="1009015" y="3655060"/>
            <a:ext cx="9634855" cy="67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0889"/>
          <a:stretch>
            <a:fillRect/>
          </a:stretch>
        </p:blipFill>
        <p:spPr>
          <a:xfrm>
            <a:off x="1263650" y="2701290"/>
            <a:ext cx="10168255" cy="581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0035" b="68081"/>
          <a:stretch>
            <a:fillRect/>
          </a:stretch>
        </p:blipFill>
        <p:spPr>
          <a:xfrm>
            <a:off x="1026160" y="3905885"/>
            <a:ext cx="10139680" cy="880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342" t="-95" r="91865" b="91764"/>
          <a:stretch>
            <a:fillRect/>
          </a:stretch>
        </p:blipFill>
        <p:spPr>
          <a:xfrm>
            <a:off x="7786370" y="2747645"/>
            <a:ext cx="587375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840" b="58690"/>
          <a:stretch>
            <a:fillRect/>
          </a:stretch>
        </p:blipFill>
        <p:spPr>
          <a:xfrm>
            <a:off x="1060450" y="1690370"/>
            <a:ext cx="10168255" cy="683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9113" b="52382"/>
          <a:stretch>
            <a:fillRect/>
          </a:stretch>
        </p:blipFill>
        <p:spPr>
          <a:xfrm>
            <a:off x="1026160" y="3747135"/>
            <a:ext cx="10139680" cy="342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075" t="32524" r="91865" b="61476"/>
          <a:stretch>
            <a:fillRect/>
          </a:stretch>
        </p:blipFill>
        <p:spPr>
          <a:xfrm>
            <a:off x="6986270" y="1910715"/>
            <a:ext cx="513080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2374" b="22053"/>
          <a:stretch>
            <a:fillRect/>
          </a:stretch>
        </p:blipFill>
        <p:spPr>
          <a:xfrm>
            <a:off x="1011555" y="1666240"/>
            <a:ext cx="10168255" cy="1082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4481" b="27879"/>
          <a:stretch>
            <a:fillRect/>
          </a:stretch>
        </p:blipFill>
        <p:spPr>
          <a:xfrm>
            <a:off x="934085" y="3609340"/>
            <a:ext cx="10139680" cy="709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32" t="48754" r="91283" b="45519"/>
          <a:stretch>
            <a:fillRect/>
          </a:stretch>
        </p:blipFill>
        <p:spPr>
          <a:xfrm>
            <a:off x="3501390" y="2392680"/>
            <a:ext cx="525780" cy="230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197"/>
          <a:stretch>
            <a:fillRect/>
          </a:stretch>
        </p:blipFill>
        <p:spPr>
          <a:xfrm>
            <a:off x="1011555" y="1495425"/>
            <a:ext cx="10168255" cy="663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005"/>
          <a:stretch>
            <a:fillRect/>
          </a:stretch>
        </p:blipFill>
        <p:spPr>
          <a:xfrm>
            <a:off x="1040130" y="3503930"/>
            <a:ext cx="10139680" cy="563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44" t="72278" r="85120" b="14973"/>
          <a:stretch>
            <a:fillRect/>
          </a:stretch>
        </p:blipFill>
        <p:spPr>
          <a:xfrm>
            <a:off x="6967220" y="1432560"/>
            <a:ext cx="1189990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3264"/>
          <a:stretch>
            <a:fillRect/>
          </a:stretch>
        </p:blipFill>
        <p:spPr>
          <a:xfrm>
            <a:off x="1210310" y="2446020"/>
            <a:ext cx="10073005" cy="185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7.4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椭    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1922145"/>
            <a:ext cx="9911080" cy="414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235" y="2336800"/>
            <a:ext cx="9453880" cy="264350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337"/>
          <a:stretch>
            <a:fillRect/>
          </a:stretch>
        </p:blipFill>
        <p:spPr>
          <a:xfrm>
            <a:off x="1181100" y="1268095"/>
            <a:ext cx="10073005" cy="1501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37576"/>
          <a:stretch>
            <a:fillRect/>
          </a:stretch>
        </p:blipFill>
        <p:spPr>
          <a:xfrm>
            <a:off x="1129030" y="3362960"/>
            <a:ext cx="9815830" cy="2226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454"/>
          <a:stretch>
            <a:fillRect/>
          </a:stretch>
        </p:blipFill>
        <p:spPr>
          <a:xfrm>
            <a:off x="978535" y="1097280"/>
            <a:ext cx="10234930" cy="1097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2798"/>
          <a:stretch>
            <a:fillRect/>
          </a:stretch>
        </p:blipFill>
        <p:spPr>
          <a:xfrm>
            <a:off x="1194435" y="3429000"/>
            <a:ext cx="9815830" cy="132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464"/>
          <a:stretch>
            <a:fillRect/>
          </a:stretch>
        </p:blipFill>
        <p:spPr>
          <a:xfrm>
            <a:off x="978535" y="614045"/>
            <a:ext cx="10234930" cy="193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95" y="2815590"/>
            <a:ext cx="9863455" cy="318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1990"/>
          <a:stretch>
            <a:fillRect/>
          </a:stretch>
        </p:blipFill>
        <p:spPr>
          <a:xfrm>
            <a:off x="1325880" y="2484755"/>
            <a:ext cx="9539605" cy="13220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19520" y="2548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7393"/>
          <a:stretch>
            <a:fillRect/>
          </a:stretch>
        </p:blipFill>
        <p:spPr>
          <a:xfrm>
            <a:off x="1427480" y="4084320"/>
            <a:ext cx="9539605" cy="1114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360" b="49993"/>
          <a:stretch>
            <a:fillRect/>
          </a:stretch>
        </p:blipFill>
        <p:spPr>
          <a:xfrm>
            <a:off x="1325880" y="1674495"/>
            <a:ext cx="9539605" cy="1021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92085" y="16744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4320" r="30120" b="64859"/>
          <a:stretch>
            <a:fillRect/>
          </a:stretch>
        </p:blipFill>
        <p:spPr>
          <a:xfrm>
            <a:off x="1325880" y="3569970"/>
            <a:ext cx="666623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123" b="28185"/>
          <a:stretch>
            <a:fillRect/>
          </a:stretch>
        </p:blipFill>
        <p:spPr>
          <a:xfrm>
            <a:off x="1325880" y="1772285"/>
            <a:ext cx="9539605" cy="976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23425" y="18599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986" b="57813"/>
          <a:stretch>
            <a:fillRect/>
          </a:stretch>
        </p:blipFill>
        <p:spPr>
          <a:xfrm>
            <a:off x="1325880" y="3820160"/>
            <a:ext cx="9539605" cy="35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676"/>
          <a:stretch>
            <a:fillRect/>
          </a:stretch>
        </p:blipFill>
        <p:spPr>
          <a:xfrm>
            <a:off x="1325880" y="1691005"/>
            <a:ext cx="9539605" cy="1289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99530" y="17487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2058" b="40204"/>
          <a:stretch>
            <a:fillRect/>
          </a:stretch>
        </p:blipFill>
        <p:spPr>
          <a:xfrm>
            <a:off x="1325880" y="3753485"/>
            <a:ext cx="9539605" cy="87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113"/>
          <a:stretch>
            <a:fillRect/>
          </a:stretch>
        </p:blipFill>
        <p:spPr>
          <a:xfrm>
            <a:off x="1040130" y="1626235"/>
            <a:ext cx="10111105" cy="1440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93415" y="22218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737" b="24862"/>
          <a:stretch>
            <a:fillRect/>
          </a:stretch>
        </p:blipFill>
        <p:spPr>
          <a:xfrm>
            <a:off x="1167765" y="4187825"/>
            <a:ext cx="9539605" cy="70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92</Words>
  <Application>Microsoft Office PowerPoint</Application>
  <PresentationFormat>宽屏</PresentationFormat>
  <Paragraphs>58</Paragraphs>
  <Slides>34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125</cp:revision>
  <dcterms:created xsi:type="dcterms:W3CDTF">2022-03-15T03:38:00Z</dcterms:created>
  <dcterms:modified xsi:type="dcterms:W3CDTF">2024-09-06T01:48:26Z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