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757" b="49027"/>
          <a:stretch>
            <a:fillRect/>
          </a:stretch>
        </p:blipFill>
        <p:spPr>
          <a:xfrm>
            <a:off x="1373505" y="1531620"/>
            <a:ext cx="9444355" cy="13544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569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8532" b="49955"/>
          <a:stretch>
            <a:fillRect/>
          </a:stretch>
        </p:blipFill>
        <p:spPr>
          <a:xfrm>
            <a:off x="1373505" y="4144010"/>
            <a:ext cx="8795385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734" b="29621"/>
          <a:stretch>
            <a:fillRect/>
          </a:stretch>
        </p:blipFill>
        <p:spPr>
          <a:xfrm>
            <a:off x="1373505" y="1493520"/>
            <a:ext cx="9444355" cy="808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79685" y="14541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92" t="50045"/>
          <a:stretch>
            <a:fillRect/>
          </a:stretch>
        </p:blipFill>
        <p:spPr>
          <a:xfrm>
            <a:off x="1278890" y="3429000"/>
            <a:ext cx="9624695" cy="349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b="65865"/>
          <a:stretch>
            <a:fillRect/>
          </a:stretch>
        </p:blipFill>
        <p:spPr>
          <a:xfrm>
            <a:off x="1278890" y="3822065"/>
            <a:ext cx="9549130" cy="33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286"/>
          <a:stretch>
            <a:fillRect/>
          </a:stretch>
        </p:blipFill>
        <p:spPr>
          <a:xfrm>
            <a:off x="1413510" y="1493520"/>
            <a:ext cx="9444355" cy="12458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86930" y="14408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5436"/>
          <a:stretch>
            <a:fillRect/>
          </a:stretch>
        </p:blipFill>
        <p:spPr>
          <a:xfrm>
            <a:off x="1459865" y="3819525"/>
            <a:ext cx="9549130" cy="63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483"/>
          <a:stretch>
            <a:fillRect/>
          </a:stretch>
        </p:blipFill>
        <p:spPr>
          <a:xfrm>
            <a:off x="1340485" y="2540635"/>
            <a:ext cx="9511030" cy="417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150" b="73768"/>
          <a:stretch>
            <a:fillRect/>
          </a:stretch>
        </p:blipFill>
        <p:spPr>
          <a:xfrm>
            <a:off x="1203325" y="3744595"/>
            <a:ext cx="10139680" cy="638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555" t="378" r="91802" b="93325"/>
          <a:stretch>
            <a:fillRect/>
          </a:stretch>
        </p:blipFill>
        <p:spPr>
          <a:xfrm>
            <a:off x="9859645" y="2591435"/>
            <a:ext cx="572135" cy="22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447" b="52823"/>
          <a:stretch>
            <a:fillRect/>
          </a:stretch>
        </p:blipFill>
        <p:spPr>
          <a:xfrm>
            <a:off x="1340485" y="1734820"/>
            <a:ext cx="9511030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059" b="57557"/>
          <a:stretch>
            <a:fillRect/>
          </a:stretch>
        </p:blipFill>
        <p:spPr>
          <a:xfrm>
            <a:off x="1282065" y="3688715"/>
            <a:ext cx="10139680" cy="295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95" t="26035" r="91733" b="67254"/>
          <a:stretch>
            <a:fillRect/>
          </a:stretch>
        </p:blipFill>
        <p:spPr>
          <a:xfrm>
            <a:off x="6039485" y="1734820"/>
            <a:ext cx="473710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26912"/>
          <a:stretch>
            <a:fillRect/>
          </a:stretch>
        </p:blipFill>
        <p:spPr>
          <a:xfrm>
            <a:off x="1340485" y="1784985"/>
            <a:ext cx="9511030" cy="410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123" b="19935"/>
          <a:stretch>
            <a:fillRect/>
          </a:stretch>
        </p:blipFill>
        <p:spPr>
          <a:xfrm>
            <a:off x="1026160" y="3293745"/>
            <a:ext cx="10139680" cy="9861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32" t="43739" r="80261" b="48615"/>
          <a:stretch>
            <a:fillRect/>
          </a:stretch>
        </p:blipFill>
        <p:spPr>
          <a:xfrm>
            <a:off x="8216265" y="1786255"/>
            <a:ext cx="1643380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838"/>
          <a:stretch>
            <a:fillRect/>
          </a:stretch>
        </p:blipFill>
        <p:spPr>
          <a:xfrm>
            <a:off x="1340485" y="1774825"/>
            <a:ext cx="9511030" cy="464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9763"/>
          <a:stretch>
            <a:fillRect/>
          </a:stretch>
        </p:blipFill>
        <p:spPr>
          <a:xfrm>
            <a:off x="1223645" y="3529965"/>
            <a:ext cx="10139680" cy="361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726" t="81000" r="90506" b="12289"/>
          <a:stretch>
            <a:fillRect/>
          </a:stretch>
        </p:blipFill>
        <p:spPr>
          <a:xfrm>
            <a:off x="6362065" y="1827530"/>
            <a:ext cx="584835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0065"/>
          <a:stretch>
            <a:fillRect/>
          </a:stretch>
        </p:blipFill>
        <p:spPr>
          <a:xfrm>
            <a:off x="1446530" y="2533650"/>
            <a:ext cx="9149080" cy="895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18655" y="25336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89845" b="93231"/>
          <a:stretch>
            <a:fillRect/>
          </a:stretch>
        </p:blipFill>
        <p:spPr>
          <a:xfrm>
            <a:off x="1500505" y="3884295"/>
            <a:ext cx="967740" cy="31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783" b="61346"/>
          <a:stretch>
            <a:fillRect/>
          </a:stretch>
        </p:blipFill>
        <p:spPr>
          <a:xfrm>
            <a:off x="1521460" y="1656080"/>
            <a:ext cx="9149080" cy="802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4735" y="16103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73" r="41005" b="86122"/>
          <a:stretch>
            <a:fillRect/>
          </a:stretch>
        </p:blipFill>
        <p:spPr>
          <a:xfrm>
            <a:off x="1607185" y="3641725"/>
            <a:ext cx="5622290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531" b="42613"/>
          <a:stretch>
            <a:fillRect/>
          </a:stretch>
        </p:blipFill>
        <p:spPr>
          <a:xfrm>
            <a:off x="1521460" y="1682750"/>
            <a:ext cx="9149080" cy="802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45880" y="15709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3742" b="71984"/>
          <a:stretch>
            <a:fillRect/>
          </a:stretch>
        </p:blipFill>
        <p:spPr>
          <a:xfrm>
            <a:off x="1442720" y="3556635"/>
            <a:ext cx="9530080" cy="66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平面解析几何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7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7826" b="22551"/>
          <a:stretch>
            <a:fillRect/>
          </a:stretch>
        </p:blipFill>
        <p:spPr>
          <a:xfrm>
            <a:off x="1521460" y="1597025"/>
            <a:ext cx="9149080" cy="881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75855" y="15970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439" b="47544"/>
          <a:stretch>
            <a:fillRect/>
          </a:stretch>
        </p:blipFill>
        <p:spPr>
          <a:xfrm>
            <a:off x="1593850" y="3429000"/>
            <a:ext cx="9530080" cy="111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782"/>
          <a:stretch>
            <a:fillRect/>
          </a:stretch>
        </p:blipFill>
        <p:spPr>
          <a:xfrm>
            <a:off x="1521460" y="1708785"/>
            <a:ext cx="9149080" cy="908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74560" y="16573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897" b="27893"/>
          <a:stretch>
            <a:fillRect/>
          </a:stretch>
        </p:blipFill>
        <p:spPr>
          <a:xfrm>
            <a:off x="1390650" y="3326130"/>
            <a:ext cx="9530080" cy="940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8226"/>
          <a:stretch>
            <a:fillRect/>
          </a:stretch>
        </p:blipFill>
        <p:spPr>
          <a:xfrm>
            <a:off x="1721485" y="1662430"/>
            <a:ext cx="8749030" cy="888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48040" y="16160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2666" b="7273"/>
          <a:stretch>
            <a:fillRect/>
          </a:stretch>
        </p:blipFill>
        <p:spPr>
          <a:xfrm>
            <a:off x="1462405" y="3589655"/>
            <a:ext cx="9530080" cy="93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524" b="37906"/>
          <a:stretch>
            <a:fillRect/>
          </a:stretch>
        </p:blipFill>
        <p:spPr>
          <a:xfrm>
            <a:off x="1675130" y="1531620"/>
            <a:ext cx="8749030" cy="854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6074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3150"/>
          <a:stretch>
            <a:fillRect/>
          </a:stretch>
        </p:blipFill>
        <p:spPr>
          <a:xfrm>
            <a:off x="1534795" y="3964305"/>
            <a:ext cx="9530080" cy="31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1867"/>
          <a:stretch>
            <a:fillRect/>
          </a:stretch>
        </p:blipFill>
        <p:spPr>
          <a:xfrm>
            <a:off x="1721485" y="1544320"/>
            <a:ext cx="8749030" cy="1066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72220" y="15443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892" t="571" r="30176" b="88284"/>
          <a:stretch>
            <a:fillRect/>
          </a:stretch>
        </p:blipFill>
        <p:spPr>
          <a:xfrm>
            <a:off x="1721485" y="3536950"/>
            <a:ext cx="6476365" cy="5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7234"/>
          <a:stretch>
            <a:fillRect/>
          </a:stretch>
        </p:blipFill>
        <p:spPr>
          <a:xfrm>
            <a:off x="1640205" y="2540635"/>
            <a:ext cx="8910955" cy="404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8682" b="63500"/>
          <a:stretch>
            <a:fillRect/>
          </a:stretch>
        </p:blipFill>
        <p:spPr>
          <a:xfrm>
            <a:off x="1327150" y="3809365"/>
            <a:ext cx="10130155" cy="812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194" t="11396" r="76713" b="82544"/>
          <a:stretch>
            <a:fillRect/>
          </a:stretch>
        </p:blipFill>
        <p:spPr>
          <a:xfrm>
            <a:off x="8395335" y="2559685"/>
            <a:ext cx="2136775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766" b="53931"/>
          <a:stretch>
            <a:fillRect/>
          </a:stretch>
        </p:blipFill>
        <p:spPr>
          <a:xfrm>
            <a:off x="1640205" y="1833880"/>
            <a:ext cx="8910955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3424" b="50000"/>
          <a:stretch>
            <a:fillRect/>
          </a:stretch>
        </p:blipFill>
        <p:spPr>
          <a:xfrm>
            <a:off x="1444625" y="3648710"/>
            <a:ext cx="10130155" cy="299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977" t="37364" r="90541" b="57161"/>
          <a:stretch>
            <a:fillRect/>
          </a:stretch>
        </p:blipFill>
        <p:spPr>
          <a:xfrm>
            <a:off x="7007225" y="1912620"/>
            <a:ext cx="656590" cy="249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30" t="37364" r="87695" b="58304"/>
          <a:stretch>
            <a:fillRect/>
          </a:stretch>
        </p:blipFill>
        <p:spPr>
          <a:xfrm>
            <a:off x="8926830" y="1912620"/>
            <a:ext cx="210185" cy="197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6819" b="27269"/>
          <a:stretch>
            <a:fillRect/>
          </a:stretch>
        </p:blipFill>
        <p:spPr>
          <a:xfrm>
            <a:off x="1640205" y="1669415"/>
            <a:ext cx="8910955" cy="460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412" b="27584"/>
          <a:stretch>
            <a:fillRect/>
          </a:stretch>
        </p:blipFill>
        <p:spPr>
          <a:xfrm>
            <a:off x="1457960" y="3234055"/>
            <a:ext cx="10130155" cy="683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03" t="51351" r="90992" b="43299"/>
          <a:stretch>
            <a:fillRect/>
          </a:stretch>
        </p:blipFill>
        <p:spPr>
          <a:xfrm>
            <a:off x="8893175" y="1708785"/>
            <a:ext cx="59817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122"/>
          <a:stretch>
            <a:fillRect/>
          </a:stretch>
        </p:blipFill>
        <p:spPr>
          <a:xfrm>
            <a:off x="1581150" y="1636395"/>
            <a:ext cx="8910955" cy="530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493"/>
          <a:stretch>
            <a:fillRect/>
          </a:stretch>
        </p:blipFill>
        <p:spPr>
          <a:xfrm>
            <a:off x="1353185" y="3484880"/>
            <a:ext cx="10130155" cy="934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84" t="72848" r="90930" b="21817"/>
          <a:stretch>
            <a:fillRect/>
          </a:stretch>
        </p:blipFill>
        <p:spPr>
          <a:xfrm>
            <a:off x="9124950" y="1682750"/>
            <a:ext cx="596265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" y="2108200"/>
            <a:ext cx="6920230" cy="471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0241"/>
          <a:stretch>
            <a:fillRect/>
          </a:stretch>
        </p:blipFill>
        <p:spPr>
          <a:xfrm>
            <a:off x="1377950" y="3465195"/>
            <a:ext cx="9777730" cy="706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7.3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45" y="1261110"/>
            <a:ext cx="7910830" cy="1376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1214" b="29150"/>
          <a:stretch>
            <a:fillRect/>
          </a:stretch>
        </p:blipFill>
        <p:spPr>
          <a:xfrm>
            <a:off x="1279525" y="3109595"/>
            <a:ext cx="9777730" cy="1775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90" y="1604645"/>
            <a:ext cx="7034530" cy="452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401"/>
          <a:stretch>
            <a:fillRect/>
          </a:stretch>
        </p:blipFill>
        <p:spPr>
          <a:xfrm>
            <a:off x="1391285" y="3171190"/>
            <a:ext cx="9777730" cy="1022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90" y="803275"/>
            <a:ext cx="7872730" cy="1805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90" y="3034665"/>
            <a:ext cx="9787255" cy="219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0850"/>
          <a:stretch>
            <a:fillRect/>
          </a:stretch>
        </p:blipFill>
        <p:spPr>
          <a:xfrm>
            <a:off x="1612900" y="2590800"/>
            <a:ext cx="8939530" cy="8382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885180" y="25412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41017" b="89502"/>
          <a:stretch>
            <a:fillRect/>
          </a:stretch>
        </p:blipFill>
        <p:spPr>
          <a:xfrm>
            <a:off x="1612900" y="3989705"/>
            <a:ext cx="5626735" cy="44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366" b="55796"/>
          <a:stretch>
            <a:fillRect/>
          </a:stretch>
        </p:blipFill>
        <p:spPr>
          <a:xfrm>
            <a:off x="1626235" y="1688465"/>
            <a:ext cx="8939530" cy="1130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64475" y="16370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838" b="67022"/>
          <a:stretch>
            <a:fillRect/>
          </a:stretch>
        </p:blipFill>
        <p:spPr>
          <a:xfrm>
            <a:off x="1326515" y="3562985"/>
            <a:ext cx="9539605" cy="97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4959" b="30103"/>
          <a:stretch>
            <a:fillRect/>
          </a:stretch>
        </p:blipFill>
        <p:spPr>
          <a:xfrm>
            <a:off x="1626235" y="1630045"/>
            <a:ext cx="8939530" cy="1091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96580" y="16300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734" b="33938"/>
          <a:stretch>
            <a:fillRect/>
          </a:stretch>
        </p:blipFill>
        <p:spPr>
          <a:xfrm>
            <a:off x="1332865" y="3429000"/>
            <a:ext cx="9539605" cy="1453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897"/>
          <a:stretch>
            <a:fillRect/>
          </a:stretch>
        </p:blipFill>
        <p:spPr>
          <a:xfrm>
            <a:off x="1626235" y="1531620"/>
            <a:ext cx="8939530" cy="1317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8240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142" b="15927"/>
          <a:stretch>
            <a:fillRect/>
          </a:stretch>
        </p:blipFill>
        <p:spPr>
          <a:xfrm>
            <a:off x="1325880" y="3983990"/>
            <a:ext cx="9539605" cy="716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9789"/>
          <a:stretch>
            <a:fillRect/>
          </a:stretch>
        </p:blipFill>
        <p:spPr>
          <a:xfrm>
            <a:off x="1373505" y="1594485"/>
            <a:ext cx="9444355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24060" y="15944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388"/>
          <a:stretch>
            <a:fillRect/>
          </a:stretch>
        </p:blipFill>
        <p:spPr>
          <a:xfrm>
            <a:off x="1325880" y="3846195"/>
            <a:ext cx="9539605" cy="661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124</cp:revision>
  <dcterms:created xsi:type="dcterms:W3CDTF">2022-03-15T03:38:00Z</dcterms:created>
  <dcterms:modified xsi:type="dcterms:W3CDTF">2024-09-06T01:48:27Z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