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2" r:id="rId31"/>
    <p:sldId id="423" r:id="rId32"/>
    <p:sldId id="420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4273" b="47482"/>
          <a:stretch>
            <a:fillRect/>
          </a:stretch>
        </p:blipFill>
        <p:spPr>
          <a:xfrm>
            <a:off x="1814195" y="1630045"/>
            <a:ext cx="8682355" cy="1282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97140" y="15709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0111" b="47849"/>
          <a:stretch>
            <a:fillRect/>
          </a:stretch>
        </p:blipFill>
        <p:spPr>
          <a:xfrm>
            <a:off x="1623695" y="3767455"/>
            <a:ext cx="9615805" cy="624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2672" b="28497"/>
          <a:stretch>
            <a:fillRect/>
          </a:stretch>
        </p:blipFill>
        <p:spPr>
          <a:xfrm>
            <a:off x="1754505" y="1558290"/>
            <a:ext cx="8682355" cy="8547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31070" y="15582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0" r="43611" b="32986"/>
          <a:stretch>
            <a:fillRect/>
          </a:stretch>
        </p:blipFill>
        <p:spPr>
          <a:xfrm>
            <a:off x="1807210" y="3760470"/>
            <a:ext cx="5422265" cy="331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1503"/>
          <a:stretch>
            <a:fillRect/>
          </a:stretch>
        </p:blipFill>
        <p:spPr>
          <a:xfrm>
            <a:off x="1695450" y="1623695"/>
            <a:ext cx="8682355" cy="12934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04785" y="16236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7340"/>
          <a:stretch>
            <a:fillRect/>
          </a:stretch>
        </p:blipFill>
        <p:spPr>
          <a:xfrm>
            <a:off x="1564005" y="3700780"/>
            <a:ext cx="9615805" cy="636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8599"/>
          <a:stretch>
            <a:fillRect/>
          </a:stretch>
        </p:blipFill>
        <p:spPr>
          <a:xfrm>
            <a:off x="1483360" y="2563495"/>
            <a:ext cx="9225280" cy="421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524" b="78596"/>
          <a:stretch>
            <a:fillRect/>
          </a:stretch>
        </p:blipFill>
        <p:spPr>
          <a:xfrm>
            <a:off x="1208405" y="4030345"/>
            <a:ext cx="10234930" cy="611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804" t="-231" r="83639" b="92476"/>
          <a:stretch>
            <a:fillRect/>
          </a:stretch>
        </p:blipFill>
        <p:spPr>
          <a:xfrm>
            <a:off x="7590790" y="2544445"/>
            <a:ext cx="1387475" cy="34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4080" b="55197"/>
          <a:stretch>
            <a:fillRect/>
          </a:stretch>
        </p:blipFill>
        <p:spPr>
          <a:xfrm>
            <a:off x="1483360" y="2136775"/>
            <a:ext cx="9225280" cy="4076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870" r="25115" b="59037"/>
          <a:stretch>
            <a:fillRect/>
          </a:stretch>
        </p:blipFill>
        <p:spPr>
          <a:xfrm>
            <a:off x="1483360" y="4069715"/>
            <a:ext cx="7664450" cy="532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834" t="21851" r="88969" b="72326"/>
          <a:stretch>
            <a:fillRect/>
          </a:stretch>
        </p:blipFill>
        <p:spPr>
          <a:xfrm>
            <a:off x="9892665" y="2136775"/>
            <a:ext cx="736600" cy="25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3447" b="33150"/>
          <a:stretch>
            <a:fillRect/>
          </a:stretch>
        </p:blipFill>
        <p:spPr>
          <a:xfrm>
            <a:off x="1437640" y="2228215"/>
            <a:ext cx="9225280" cy="460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306" b="28293"/>
          <a:stretch>
            <a:fillRect/>
          </a:stretch>
        </p:blipFill>
        <p:spPr>
          <a:xfrm>
            <a:off x="1037590" y="3589655"/>
            <a:ext cx="10234930" cy="8547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772" t="40963" r="91668" b="47694"/>
          <a:stretch>
            <a:fillRect/>
          </a:stretch>
        </p:blipFill>
        <p:spPr>
          <a:xfrm>
            <a:off x="9156700" y="2051685"/>
            <a:ext cx="466725" cy="49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527"/>
          <a:stretch>
            <a:fillRect/>
          </a:stretch>
        </p:blipFill>
        <p:spPr>
          <a:xfrm>
            <a:off x="1522730" y="1939290"/>
            <a:ext cx="9225280" cy="638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3785" r="26914"/>
          <a:stretch>
            <a:fillRect/>
          </a:stretch>
        </p:blipFill>
        <p:spPr>
          <a:xfrm>
            <a:off x="1366520" y="3950970"/>
            <a:ext cx="7480300" cy="714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791" t="72297" r="93020" b="16503"/>
          <a:stretch>
            <a:fillRect/>
          </a:stretch>
        </p:blipFill>
        <p:spPr>
          <a:xfrm>
            <a:off x="6096000" y="1827530"/>
            <a:ext cx="326390" cy="493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4846"/>
          <a:stretch>
            <a:fillRect/>
          </a:stretch>
        </p:blipFill>
        <p:spPr>
          <a:xfrm>
            <a:off x="1287780" y="2491740"/>
            <a:ext cx="9615805" cy="108902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200005" y="25749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3438"/>
          <a:stretch>
            <a:fillRect/>
          </a:stretch>
        </p:blipFill>
        <p:spPr>
          <a:xfrm>
            <a:off x="1354455" y="4136390"/>
            <a:ext cx="9549130" cy="78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5917" b="50000"/>
          <a:stretch>
            <a:fillRect/>
          </a:stretch>
        </p:blipFill>
        <p:spPr>
          <a:xfrm>
            <a:off x="1287780" y="1623695"/>
            <a:ext cx="9615805" cy="1042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7453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6896" b="66022"/>
          <a:stretch>
            <a:fillRect/>
          </a:stretch>
        </p:blipFill>
        <p:spPr>
          <a:xfrm>
            <a:off x="1354455" y="3655060"/>
            <a:ext cx="954913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25037"/>
          <a:stretch>
            <a:fillRect/>
          </a:stretch>
        </p:blipFill>
        <p:spPr>
          <a:xfrm>
            <a:off x="1287780" y="1692910"/>
            <a:ext cx="9615805" cy="1080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94750" y="16929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032" b="55185"/>
          <a:stretch>
            <a:fillRect/>
          </a:stretch>
        </p:blipFill>
        <p:spPr>
          <a:xfrm>
            <a:off x="1216660" y="4056380"/>
            <a:ext cx="9549130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平面解析几何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7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5726"/>
          <a:stretch>
            <a:fillRect/>
          </a:stretch>
        </p:blipFill>
        <p:spPr>
          <a:xfrm>
            <a:off x="1287780" y="1537970"/>
            <a:ext cx="9615805" cy="1050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58175" y="15379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949" r="21878" b="42066"/>
          <a:stretch>
            <a:fillRect/>
          </a:stretch>
        </p:blipFill>
        <p:spPr>
          <a:xfrm>
            <a:off x="1287780" y="4088765"/>
            <a:ext cx="7459980" cy="617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5519"/>
          <a:stretch>
            <a:fillRect/>
          </a:stretch>
        </p:blipFill>
        <p:spPr>
          <a:xfrm>
            <a:off x="1123315" y="1602105"/>
            <a:ext cx="10025380" cy="1139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95915" y="16021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8495" r="8385" b="28653"/>
          <a:stretch>
            <a:fillRect/>
          </a:stretch>
        </p:blipFill>
        <p:spPr>
          <a:xfrm>
            <a:off x="1196340" y="3832860"/>
            <a:ext cx="8748395" cy="61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4195" b="52197"/>
          <a:stretch>
            <a:fillRect/>
          </a:stretch>
        </p:blipFill>
        <p:spPr>
          <a:xfrm>
            <a:off x="1083310" y="1741170"/>
            <a:ext cx="10025380" cy="10985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99680" y="16884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0786" r="62508" b="15107"/>
          <a:stretch>
            <a:fillRect/>
          </a:stretch>
        </p:blipFill>
        <p:spPr>
          <a:xfrm>
            <a:off x="1440180" y="3628390"/>
            <a:ext cx="3580130" cy="67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8499" b="27620"/>
          <a:stretch>
            <a:fillRect/>
          </a:stretch>
        </p:blipFill>
        <p:spPr>
          <a:xfrm>
            <a:off x="1169035" y="1432560"/>
            <a:ext cx="10025380" cy="1111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6000" y="14751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4612" r="55759"/>
          <a:stretch>
            <a:fillRect/>
          </a:stretch>
        </p:blipFill>
        <p:spPr>
          <a:xfrm>
            <a:off x="1235710" y="3813175"/>
            <a:ext cx="4224655" cy="732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2107"/>
          <a:stretch>
            <a:fillRect/>
          </a:stretch>
        </p:blipFill>
        <p:spPr>
          <a:xfrm>
            <a:off x="1083310" y="1570990"/>
            <a:ext cx="10025380" cy="1297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7825" y="15709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324" t="436" r="-563" b="56652"/>
          <a:stretch>
            <a:fillRect/>
          </a:stretch>
        </p:blipFill>
        <p:spPr>
          <a:xfrm>
            <a:off x="1083310" y="3740785"/>
            <a:ext cx="9665970" cy="999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2453"/>
          <a:stretch>
            <a:fillRect/>
          </a:stretch>
        </p:blipFill>
        <p:spPr>
          <a:xfrm>
            <a:off x="973455" y="2692400"/>
            <a:ext cx="10244455" cy="851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57743"/>
          <a:stretch>
            <a:fillRect/>
          </a:stretch>
        </p:blipFill>
        <p:spPr>
          <a:xfrm>
            <a:off x="1021080" y="4157980"/>
            <a:ext cx="10149205" cy="984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478" t="43621" r="81649" b="42557"/>
          <a:stretch>
            <a:fillRect/>
          </a:stretch>
        </p:blipFill>
        <p:spPr>
          <a:xfrm>
            <a:off x="1784985" y="3107055"/>
            <a:ext cx="161099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8184" r="26226" b="58854"/>
          <a:stretch>
            <a:fillRect/>
          </a:stretch>
        </p:blipFill>
        <p:spPr>
          <a:xfrm>
            <a:off x="1019175" y="2005330"/>
            <a:ext cx="7557770" cy="400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06" r="24472" b="79835"/>
          <a:stretch>
            <a:fillRect/>
          </a:stretch>
        </p:blipFill>
        <p:spPr>
          <a:xfrm>
            <a:off x="1128395" y="3340100"/>
            <a:ext cx="7672705" cy="631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50" t="1270" r="88549" b="92736"/>
          <a:stretch>
            <a:fillRect/>
          </a:stretch>
        </p:blipFill>
        <p:spPr>
          <a:xfrm>
            <a:off x="7321550" y="1986280"/>
            <a:ext cx="802640" cy="308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735" b="45029"/>
          <a:stretch>
            <a:fillRect/>
          </a:stretch>
        </p:blipFill>
        <p:spPr>
          <a:xfrm>
            <a:off x="914400" y="1925955"/>
            <a:ext cx="10244455" cy="440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5913" r="25572" b="63234"/>
          <a:stretch>
            <a:fillRect/>
          </a:stretch>
        </p:blipFill>
        <p:spPr>
          <a:xfrm>
            <a:off x="970915" y="3517265"/>
            <a:ext cx="7560945" cy="558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63" t="20807" r="90880" b="74470"/>
          <a:stretch>
            <a:fillRect/>
          </a:stretch>
        </p:blipFill>
        <p:spPr>
          <a:xfrm>
            <a:off x="9708515" y="2024380"/>
            <a:ext cx="605155" cy="24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834" r="15955" b="30772"/>
          <a:stretch>
            <a:fillRect/>
          </a:stretch>
        </p:blipFill>
        <p:spPr>
          <a:xfrm>
            <a:off x="1019810" y="1958975"/>
            <a:ext cx="8609965" cy="414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1872" b="51739"/>
          <a:stretch>
            <a:fillRect/>
          </a:stretch>
        </p:blipFill>
        <p:spPr>
          <a:xfrm>
            <a:off x="1016635" y="3490595"/>
            <a:ext cx="10158730" cy="328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744" t="36902" r="90880" b="58892"/>
          <a:stretch>
            <a:fillRect/>
          </a:stretch>
        </p:blipFill>
        <p:spPr>
          <a:xfrm>
            <a:off x="8380095" y="1998345"/>
            <a:ext cx="546100" cy="21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689" r="30589"/>
          <a:stretch>
            <a:fillRect/>
          </a:stretch>
        </p:blipFill>
        <p:spPr>
          <a:xfrm>
            <a:off x="1196975" y="2057400"/>
            <a:ext cx="7110730" cy="504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88" t="48520" r="67065" b="39097"/>
          <a:stretch>
            <a:fillRect/>
          </a:stretch>
        </p:blipFill>
        <p:spPr>
          <a:xfrm>
            <a:off x="1311910" y="3609340"/>
            <a:ext cx="2991485" cy="63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7.2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平面上直线的位置关系与度量关系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35" y="1441450"/>
            <a:ext cx="7358380" cy="1357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575" t="61939"/>
          <a:stretch>
            <a:fillRect/>
          </a:stretch>
        </p:blipFill>
        <p:spPr>
          <a:xfrm>
            <a:off x="1285240" y="3536950"/>
            <a:ext cx="9795510" cy="1959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10" y="1406525"/>
            <a:ext cx="7567930" cy="13481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34303"/>
          <a:stretch>
            <a:fillRect/>
          </a:stretch>
        </p:blipFill>
        <p:spPr>
          <a:xfrm>
            <a:off x="1192530" y="2990215"/>
            <a:ext cx="9806305" cy="1993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10" y="1777365"/>
            <a:ext cx="8568055" cy="567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6995"/>
          <a:stretch>
            <a:fillRect/>
          </a:stretch>
        </p:blipFill>
        <p:spPr>
          <a:xfrm>
            <a:off x="1192530" y="3543935"/>
            <a:ext cx="9806305" cy="1001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0053"/>
          <a:stretch>
            <a:fillRect/>
          </a:stretch>
        </p:blipFill>
        <p:spPr>
          <a:xfrm>
            <a:off x="1362075" y="2571115"/>
            <a:ext cx="9549130" cy="85788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866765" y="24936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9147"/>
          <a:stretch>
            <a:fillRect/>
          </a:stretch>
        </p:blipFill>
        <p:spPr>
          <a:xfrm>
            <a:off x="1340485" y="4086225"/>
            <a:ext cx="9511030" cy="735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799" b="52370"/>
          <a:stretch>
            <a:fillRect/>
          </a:stretch>
        </p:blipFill>
        <p:spPr>
          <a:xfrm>
            <a:off x="1321435" y="1623695"/>
            <a:ext cx="9549130" cy="1196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00005" y="16236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0079" b="44710"/>
          <a:stretch>
            <a:fillRect/>
          </a:stretch>
        </p:blipFill>
        <p:spPr>
          <a:xfrm>
            <a:off x="1229360" y="3510280"/>
            <a:ext cx="9511030" cy="1242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7926" b="20877"/>
          <a:stretch>
            <a:fillRect/>
          </a:stretch>
        </p:blipFill>
        <p:spPr>
          <a:xfrm>
            <a:off x="1249045" y="1531620"/>
            <a:ext cx="9549130" cy="13417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06080" y="16103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5290" b="19377"/>
          <a:stretch>
            <a:fillRect/>
          </a:stretch>
        </p:blipFill>
        <p:spPr>
          <a:xfrm>
            <a:off x="1249045" y="3766820"/>
            <a:ext cx="9511030" cy="894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0791"/>
          <a:stretch>
            <a:fillRect/>
          </a:stretch>
        </p:blipFill>
        <p:spPr>
          <a:xfrm>
            <a:off x="1242060" y="1675765"/>
            <a:ext cx="9549130" cy="826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23095" y="16757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263"/>
          <a:stretch>
            <a:fillRect/>
          </a:stretch>
        </p:blipFill>
        <p:spPr>
          <a:xfrm>
            <a:off x="1280160" y="3635375"/>
            <a:ext cx="9511030" cy="696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6021"/>
          <a:stretch>
            <a:fillRect/>
          </a:stretch>
        </p:blipFill>
        <p:spPr>
          <a:xfrm>
            <a:off x="1590040" y="1600200"/>
            <a:ext cx="8682355" cy="10883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68460" y="16002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39642" b="81943"/>
          <a:stretch>
            <a:fillRect/>
          </a:stretch>
        </p:blipFill>
        <p:spPr>
          <a:xfrm>
            <a:off x="1590040" y="3585845"/>
            <a:ext cx="5803900" cy="35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99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124</cp:revision>
  <dcterms:created xsi:type="dcterms:W3CDTF">2022-03-15T03:38:00Z</dcterms:created>
  <dcterms:modified xsi:type="dcterms:W3CDTF">2024-09-06T01:48:29Z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