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3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6290"/>
          <a:stretch>
            <a:fillRect/>
          </a:stretch>
        </p:blipFill>
        <p:spPr>
          <a:xfrm>
            <a:off x="1664335" y="1531620"/>
            <a:ext cx="8863330" cy="1621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39835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722" b="33132"/>
          <a:stretch>
            <a:fillRect/>
          </a:stretch>
        </p:blipFill>
        <p:spPr>
          <a:xfrm>
            <a:off x="1355090" y="3688080"/>
            <a:ext cx="9587230" cy="81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505"/>
          <a:stretch>
            <a:fillRect/>
          </a:stretch>
        </p:blipFill>
        <p:spPr>
          <a:xfrm>
            <a:off x="1516380" y="1696720"/>
            <a:ext cx="9158605" cy="7753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28130" y="16383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8472" b="14919"/>
          <a:stretch>
            <a:fillRect/>
          </a:stretch>
        </p:blipFill>
        <p:spPr>
          <a:xfrm>
            <a:off x="1401445" y="3655060"/>
            <a:ext cx="9587230" cy="611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-3" t="20964" r="3" b="52914"/>
          <a:stretch>
            <a:fillRect/>
          </a:stretch>
        </p:blipFill>
        <p:spPr>
          <a:xfrm>
            <a:off x="1516380" y="1689100"/>
            <a:ext cx="9158605" cy="1038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78115" y="1624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081"/>
          <a:stretch>
            <a:fillRect/>
          </a:stretch>
        </p:blipFill>
        <p:spPr>
          <a:xfrm>
            <a:off x="1459865" y="3589655"/>
            <a:ext cx="9587230" cy="54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183" r="16370" b="32397"/>
          <a:stretch>
            <a:fillRect/>
          </a:stretch>
        </p:blipFill>
        <p:spPr>
          <a:xfrm>
            <a:off x="1575435" y="2543810"/>
            <a:ext cx="7659370" cy="374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8418" r="13569" b="75839"/>
          <a:stretch>
            <a:fillRect/>
          </a:stretch>
        </p:blipFill>
        <p:spPr>
          <a:xfrm>
            <a:off x="1575435" y="3813175"/>
            <a:ext cx="6277610" cy="539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864" t="352" r="90706" b="92546"/>
          <a:stretch>
            <a:fillRect/>
          </a:stretch>
        </p:blipFill>
        <p:spPr>
          <a:xfrm>
            <a:off x="7926705" y="2543810"/>
            <a:ext cx="394335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753" r="24052" b="22641"/>
          <a:stretch>
            <a:fillRect/>
          </a:stretch>
        </p:blipFill>
        <p:spPr>
          <a:xfrm>
            <a:off x="1516380" y="2044065"/>
            <a:ext cx="6955790" cy="342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616" b="57018"/>
          <a:stretch>
            <a:fillRect/>
          </a:stretch>
        </p:blipFill>
        <p:spPr>
          <a:xfrm>
            <a:off x="1516380" y="3635375"/>
            <a:ext cx="7263130" cy="354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132" t="25700" r="86632" b="68533"/>
          <a:stretch>
            <a:fillRect/>
          </a:stretch>
        </p:blipFill>
        <p:spPr>
          <a:xfrm>
            <a:off x="7078345" y="2044065"/>
            <a:ext cx="598170" cy="197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509" r="20537" b="11241"/>
          <a:stretch>
            <a:fillRect/>
          </a:stretch>
        </p:blipFill>
        <p:spPr>
          <a:xfrm>
            <a:off x="1457325" y="1945005"/>
            <a:ext cx="7277735" cy="407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9114" r="50000" b="26497"/>
          <a:stretch>
            <a:fillRect/>
          </a:stretch>
        </p:blipFill>
        <p:spPr>
          <a:xfrm>
            <a:off x="1649095" y="3641725"/>
            <a:ext cx="3631565" cy="492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403" t="43556" r="87900" b="42036"/>
          <a:stretch>
            <a:fillRect/>
          </a:stretch>
        </p:blipFill>
        <p:spPr>
          <a:xfrm>
            <a:off x="7715885" y="1767840"/>
            <a:ext cx="486410" cy="493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8759" r="15364"/>
          <a:stretch>
            <a:fillRect/>
          </a:stretch>
        </p:blipFill>
        <p:spPr>
          <a:xfrm>
            <a:off x="1516380" y="1939290"/>
            <a:ext cx="7751445" cy="447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718"/>
          <a:stretch>
            <a:fillRect/>
          </a:stretch>
        </p:blipFill>
        <p:spPr>
          <a:xfrm>
            <a:off x="1557020" y="3957320"/>
            <a:ext cx="7263130" cy="591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861" t="74096" r="89710" b="19377"/>
          <a:stretch>
            <a:fillRect/>
          </a:stretch>
        </p:blipFill>
        <p:spPr>
          <a:xfrm>
            <a:off x="8209280" y="1991995"/>
            <a:ext cx="394335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8371"/>
          <a:stretch>
            <a:fillRect/>
          </a:stretch>
        </p:blipFill>
        <p:spPr>
          <a:xfrm>
            <a:off x="1516380" y="2519045"/>
            <a:ext cx="9158605" cy="80454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380220" y="25190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18703" b="85483"/>
          <a:stretch>
            <a:fillRect/>
          </a:stretch>
        </p:blipFill>
        <p:spPr>
          <a:xfrm>
            <a:off x="1516380" y="4144010"/>
            <a:ext cx="7863840" cy="52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387" b="53107"/>
          <a:stretch>
            <a:fillRect/>
          </a:stretch>
        </p:blipFill>
        <p:spPr>
          <a:xfrm>
            <a:off x="1516380" y="1795145"/>
            <a:ext cx="9158605" cy="8743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77125" y="17951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249" r="21624" b="70843"/>
          <a:stretch>
            <a:fillRect/>
          </a:stretch>
        </p:blipFill>
        <p:spPr>
          <a:xfrm>
            <a:off x="1463040" y="3596005"/>
            <a:ext cx="758126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422" b="23421"/>
          <a:stretch>
            <a:fillRect/>
          </a:stretch>
        </p:blipFill>
        <p:spPr>
          <a:xfrm>
            <a:off x="1470660" y="1643380"/>
            <a:ext cx="9158605" cy="1084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40805" y="1643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9679" b="56239"/>
          <a:stretch>
            <a:fillRect/>
          </a:stretch>
        </p:blipFill>
        <p:spPr>
          <a:xfrm>
            <a:off x="1377315" y="3648710"/>
            <a:ext cx="9672955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平面解析几何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7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296"/>
          <a:stretch>
            <a:fillRect/>
          </a:stretch>
        </p:blipFill>
        <p:spPr>
          <a:xfrm>
            <a:off x="1463675" y="1676400"/>
            <a:ext cx="9158605" cy="844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94220" y="16116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667" b="36581"/>
          <a:stretch>
            <a:fillRect/>
          </a:stretch>
        </p:blipFill>
        <p:spPr>
          <a:xfrm>
            <a:off x="1298575" y="3429000"/>
            <a:ext cx="9672955" cy="68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1699"/>
          <a:stretch>
            <a:fillRect/>
          </a:stretch>
        </p:blipFill>
        <p:spPr>
          <a:xfrm>
            <a:off x="1359535" y="1388110"/>
            <a:ext cx="9472930" cy="1563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23605" y="14535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3071" b="12391"/>
          <a:stretch>
            <a:fillRect/>
          </a:stretch>
        </p:blipFill>
        <p:spPr>
          <a:xfrm>
            <a:off x="1259205" y="3569335"/>
            <a:ext cx="9672955" cy="894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592" b="33665"/>
          <a:stretch>
            <a:fillRect/>
          </a:stretch>
        </p:blipFill>
        <p:spPr>
          <a:xfrm>
            <a:off x="1398905" y="1570990"/>
            <a:ext cx="9472930" cy="1091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11215" y="15201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689"/>
          <a:stretch>
            <a:fillRect/>
          </a:stretch>
        </p:blipFill>
        <p:spPr>
          <a:xfrm>
            <a:off x="1344930" y="3668395"/>
            <a:ext cx="9672955" cy="41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782"/>
          <a:stretch>
            <a:fillRect/>
          </a:stretch>
        </p:blipFill>
        <p:spPr>
          <a:xfrm>
            <a:off x="1359535" y="1327150"/>
            <a:ext cx="9472930" cy="1315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68540" y="1389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8151"/>
          <a:stretch>
            <a:fillRect/>
          </a:stretch>
        </p:blipFill>
        <p:spPr>
          <a:xfrm>
            <a:off x="1359535" y="3208020"/>
            <a:ext cx="9568180" cy="1558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60" y="1427480"/>
            <a:ext cx="8920480" cy="1348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10445" y="14274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391"/>
          <a:stretch>
            <a:fillRect/>
          </a:stretch>
        </p:blipFill>
        <p:spPr>
          <a:xfrm>
            <a:off x="1562100" y="3576955"/>
            <a:ext cx="9568180" cy="140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32432" b="90098"/>
          <a:stretch>
            <a:fillRect/>
          </a:stretch>
        </p:blipFill>
        <p:spPr>
          <a:xfrm>
            <a:off x="1431925" y="2553335"/>
            <a:ext cx="6889750" cy="405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1731" r="7822" b="76752"/>
          <a:stretch>
            <a:fillRect/>
          </a:stretch>
        </p:blipFill>
        <p:spPr>
          <a:xfrm>
            <a:off x="1381125" y="3948430"/>
            <a:ext cx="9346565" cy="548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361" t="-374" r="88753" b="89203"/>
          <a:stretch>
            <a:fillRect/>
          </a:stretch>
        </p:blipFill>
        <p:spPr>
          <a:xfrm>
            <a:off x="7334250" y="2327275"/>
            <a:ext cx="901065" cy="53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1982" b="73397"/>
          <a:stretch>
            <a:fillRect/>
          </a:stretch>
        </p:blipFill>
        <p:spPr>
          <a:xfrm>
            <a:off x="997585" y="1787525"/>
            <a:ext cx="10196830" cy="598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161" b="47725"/>
          <a:stretch>
            <a:fillRect/>
          </a:stretch>
        </p:blipFill>
        <p:spPr>
          <a:xfrm>
            <a:off x="997585" y="3333115"/>
            <a:ext cx="10139680" cy="1052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144" t="23529" r="79547" b="70799"/>
          <a:stretch>
            <a:fillRect/>
          </a:stretch>
        </p:blipFill>
        <p:spPr>
          <a:xfrm>
            <a:off x="9018270" y="1899285"/>
            <a:ext cx="1755140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084" b="63588"/>
          <a:stretch>
            <a:fillRect/>
          </a:stretch>
        </p:blipFill>
        <p:spPr>
          <a:xfrm>
            <a:off x="997585" y="2109470"/>
            <a:ext cx="10196830" cy="3816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0149" b="7794"/>
          <a:stretch>
            <a:fillRect/>
          </a:stretch>
        </p:blipFill>
        <p:spPr>
          <a:xfrm>
            <a:off x="1054735" y="3267075"/>
            <a:ext cx="10139680" cy="15252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463" t="53797" r="81557" b="40811"/>
          <a:stretch>
            <a:fillRect/>
          </a:stretch>
        </p:blipFill>
        <p:spPr>
          <a:xfrm>
            <a:off x="9359900" y="2109470"/>
            <a:ext cx="1518920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7048" b="41564"/>
          <a:stretch>
            <a:fillRect/>
          </a:stretch>
        </p:blipFill>
        <p:spPr>
          <a:xfrm>
            <a:off x="997585" y="1748155"/>
            <a:ext cx="10196830" cy="875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144" t="92900" r="79609"/>
          <a:stretch>
            <a:fillRect/>
          </a:stretch>
        </p:blipFill>
        <p:spPr>
          <a:xfrm>
            <a:off x="2009140" y="2149475"/>
            <a:ext cx="1748790" cy="337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635" y="3279140"/>
            <a:ext cx="10177780" cy="151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112" r="36499"/>
          <a:stretch>
            <a:fillRect/>
          </a:stretch>
        </p:blipFill>
        <p:spPr>
          <a:xfrm>
            <a:off x="1207770" y="1847215"/>
            <a:ext cx="6475095" cy="13455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53198"/>
          <a:stretch>
            <a:fillRect/>
          </a:stretch>
        </p:blipFill>
        <p:spPr>
          <a:xfrm>
            <a:off x="1232535" y="3429000"/>
            <a:ext cx="9844405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平面上的直线方程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30" y="1335405"/>
            <a:ext cx="7063105" cy="938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769" b="16605"/>
          <a:stretch>
            <a:fillRect/>
          </a:stretch>
        </p:blipFill>
        <p:spPr>
          <a:xfrm>
            <a:off x="1173480" y="3063875"/>
            <a:ext cx="9844405" cy="1216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20" y="1547495"/>
            <a:ext cx="7501255" cy="6337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3191"/>
          <a:stretch>
            <a:fillRect/>
          </a:stretch>
        </p:blipFill>
        <p:spPr>
          <a:xfrm>
            <a:off x="1087755" y="3510915"/>
            <a:ext cx="9844405" cy="574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40422"/>
          <a:stretch>
            <a:fillRect/>
          </a:stretch>
        </p:blipFill>
        <p:spPr>
          <a:xfrm>
            <a:off x="1593850" y="2363470"/>
            <a:ext cx="8882380" cy="27609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978265" y="22904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-154" b="44110"/>
          <a:stretch>
            <a:fillRect/>
          </a:stretch>
        </p:blipFill>
        <p:spPr>
          <a:xfrm>
            <a:off x="1482090" y="5409565"/>
            <a:ext cx="910590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427" b="24116"/>
          <a:stretch>
            <a:fillRect/>
          </a:stretch>
        </p:blipFill>
        <p:spPr>
          <a:xfrm>
            <a:off x="1490345" y="1741170"/>
            <a:ext cx="8882380" cy="808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63745" y="1780540"/>
            <a:ext cx="495300" cy="454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50043" r="58165" b="1548"/>
          <a:stretch>
            <a:fillRect/>
          </a:stretch>
        </p:blipFill>
        <p:spPr>
          <a:xfrm>
            <a:off x="1444625" y="3580130"/>
            <a:ext cx="3803650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6446"/>
          <a:stretch>
            <a:fillRect/>
          </a:stretch>
        </p:blipFill>
        <p:spPr>
          <a:xfrm>
            <a:off x="1529715" y="1590675"/>
            <a:ext cx="8882380" cy="1091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50305" y="1590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53610" b="90290"/>
          <a:stretch>
            <a:fillRect/>
          </a:stretch>
        </p:blipFill>
        <p:spPr>
          <a:xfrm>
            <a:off x="1648460" y="3620135"/>
            <a:ext cx="4447540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6502"/>
          <a:stretch>
            <a:fillRect/>
          </a:stretch>
        </p:blipFill>
        <p:spPr>
          <a:xfrm>
            <a:off x="1578610" y="1531620"/>
            <a:ext cx="8863330" cy="871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5995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969" b="71542"/>
          <a:stretch>
            <a:fillRect/>
          </a:stretch>
        </p:blipFill>
        <p:spPr>
          <a:xfrm>
            <a:off x="1578610" y="3471545"/>
            <a:ext cx="9587230" cy="64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559" b="45490"/>
          <a:stretch>
            <a:fillRect/>
          </a:stretch>
        </p:blipFill>
        <p:spPr>
          <a:xfrm>
            <a:off x="1611630" y="1702435"/>
            <a:ext cx="8863330" cy="1111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24500" y="17024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648" r="11359" b="55105"/>
          <a:stretch>
            <a:fillRect/>
          </a:stretch>
        </p:blipFill>
        <p:spPr>
          <a:xfrm>
            <a:off x="1545590" y="3734435"/>
            <a:ext cx="8498205" cy="59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94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125</cp:revision>
  <dcterms:created xsi:type="dcterms:W3CDTF">2022-03-15T03:38:00Z</dcterms:created>
  <dcterms:modified xsi:type="dcterms:W3CDTF">2024-09-06T01:48:33Z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