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15" r:id="rId24"/>
    <p:sldId id="416" r:id="rId25"/>
    <p:sldId id="417" r:id="rId26"/>
    <p:sldId id="418" r:id="rId27"/>
    <p:sldId id="427" r:id="rId28"/>
    <p:sldId id="341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646" b="25855"/>
          <a:stretch>
            <a:fillRect/>
          </a:stretch>
        </p:blipFill>
        <p:spPr>
          <a:xfrm>
            <a:off x="1099820" y="1656080"/>
            <a:ext cx="10111105" cy="1111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77055" y="16560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88347"/>
          <a:stretch>
            <a:fillRect/>
          </a:stretch>
        </p:blipFill>
        <p:spPr>
          <a:xfrm>
            <a:off x="1251585" y="3622040"/>
            <a:ext cx="959675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212"/>
          <a:stretch>
            <a:fillRect/>
          </a:stretch>
        </p:blipFill>
        <p:spPr>
          <a:xfrm>
            <a:off x="1139190" y="1517650"/>
            <a:ext cx="10111105" cy="1224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95625" y="189039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1960" b="80184"/>
          <a:stretch>
            <a:fillRect/>
          </a:stretch>
        </p:blipFill>
        <p:spPr>
          <a:xfrm>
            <a:off x="1396365" y="3977640"/>
            <a:ext cx="9596755" cy="34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5574"/>
          <a:stretch>
            <a:fillRect/>
          </a:stretch>
        </p:blipFill>
        <p:spPr>
          <a:xfrm>
            <a:off x="1510030" y="1271270"/>
            <a:ext cx="8434705" cy="1573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790" y="140271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9816" r="19341" b="72474"/>
          <a:stretch>
            <a:fillRect/>
          </a:stretch>
        </p:blipFill>
        <p:spPr>
          <a:xfrm>
            <a:off x="1510030" y="3740785"/>
            <a:ext cx="7740650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6249"/>
          <a:stretch>
            <a:fillRect/>
          </a:stretch>
        </p:blipFill>
        <p:spPr>
          <a:xfrm>
            <a:off x="1667510" y="1490345"/>
            <a:ext cx="8434705" cy="12649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22640" y="149034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7380" b="61127"/>
          <a:stretch>
            <a:fillRect/>
          </a:stretch>
        </p:blipFill>
        <p:spPr>
          <a:xfrm>
            <a:off x="1376680" y="3832860"/>
            <a:ext cx="9596755" cy="49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023"/>
          <a:stretch>
            <a:fillRect/>
          </a:stretch>
        </p:blipFill>
        <p:spPr>
          <a:xfrm>
            <a:off x="1228090" y="1524000"/>
            <a:ext cx="9615805" cy="8686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87610" y="152400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9019" r="49487" b="53563"/>
          <a:stretch>
            <a:fillRect/>
          </a:stretch>
        </p:blipFill>
        <p:spPr>
          <a:xfrm>
            <a:off x="1228090" y="3832860"/>
            <a:ext cx="4847590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269" b="55228"/>
          <a:stretch>
            <a:fillRect/>
          </a:stretch>
        </p:blipFill>
        <p:spPr>
          <a:xfrm>
            <a:off x="1287780" y="1468120"/>
            <a:ext cx="9615805" cy="1065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21445" y="156210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276" b="46466"/>
          <a:stretch>
            <a:fillRect/>
          </a:stretch>
        </p:blipFill>
        <p:spPr>
          <a:xfrm>
            <a:off x="1306830" y="3760470"/>
            <a:ext cx="9596755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3560" b="21963"/>
          <a:stretch>
            <a:fillRect/>
          </a:stretch>
        </p:blipFill>
        <p:spPr>
          <a:xfrm>
            <a:off x="1222375" y="1426210"/>
            <a:ext cx="9615805" cy="1499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25305" y="164401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695"/>
          <a:stretch>
            <a:fillRect/>
          </a:stretch>
        </p:blipFill>
        <p:spPr>
          <a:xfrm>
            <a:off x="1277620" y="3429000"/>
            <a:ext cx="9596755" cy="201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797"/>
          <a:stretch>
            <a:fillRect/>
          </a:stretch>
        </p:blipFill>
        <p:spPr>
          <a:xfrm>
            <a:off x="1182370" y="1833880"/>
            <a:ext cx="9615805" cy="9220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4160" y="17875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70" y="3479165"/>
            <a:ext cx="9615805" cy="1633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9903"/>
          <a:stretch>
            <a:fillRect/>
          </a:stretch>
        </p:blipFill>
        <p:spPr>
          <a:xfrm>
            <a:off x="1546860" y="2760980"/>
            <a:ext cx="8520430" cy="4489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33232"/>
          <a:stretch>
            <a:fillRect/>
          </a:stretch>
        </p:blipFill>
        <p:spPr>
          <a:xfrm>
            <a:off x="1264920" y="4063365"/>
            <a:ext cx="10120630" cy="696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181" t="3043" r="79859" b="70968"/>
          <a:stretch>
            <a:fillRect/>
          </a:stretch>
        </p:blipFill>
        <p:spPr>
          <a:xfrm>
            <a:off x="7268845" y="2807335"/>
            <a:ext cx="1716405" cy="271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619" b="61370"/>
          <a:stretch>
            <a:fillRect/>
          </a:stretch>
        </p:blipFill>
        <p:spPr>
          <a:xfrm>
            <a:off x="1428115" y="1728470"/>
            <a:ext cx="8520430" cy="447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9095" b="70722"/>
          <a:stretch>
            <a:fillRect/>
          </a:stretch>
        </p:blipFill>
        <p:spPr>
          <a:xfrm>
            <a:off x="1146810" y="3320415"/>
            <a:ext cx="10187305" cy="868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622" t="1152" r="91604" b="91510"/>
          <a:stretch>
            <a:fillRect/>
          </a:stretch>
        </p:blipFill>
        <p:spPr>
          <a:xfrm>
            <a:off x="9109710" y="1728470"/>
            <a:ext cx="486410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392" b="43690"/>
          <a:stretch>
            <a:fillRect/>
          </a:stretch>
        </p:blipFill>
        <p:spPr>
          <a:xfrm>
            <a:off x="1158240" y="1767840"/>
            <a:ext cx="8520430" cy="35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7679" b="29603"/>
          <a:stretch>
            <a:fillRect/>
          </a:stretch>
        </p:blipFill>
        <p:spPr>
          <a:xfrm>
            <a:off x="1002030" y="3102610"/>
            <a:ext cx="10187305" cy="1407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91" t="30341" r="90245" b="63532"/>
          <a:stretch>
            <a:fillRect/>
          </a:stretch>
        </p:blipFill>
        <p:spPr>
          <a:xfrm>
            <a:off x="8195945" y="1767840"/>
            <a:ext cx="638175" cy="26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0432" b="22200"/>
          <a:stretch>
            <a:fillRect/>
          </a:stretch>
        </p:blipFill>
        <p:spPr>
          <a:xfrm>
            <a:off x="1375410" y="1735455"/>
            <a:ext cx="8520430" cy="387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7587" r="29384" b="8047"/>
          <a:stretch>
            <a:fillRect/>
          </a:stretch>
        </p:blipFill>
        <p:spPr>
          <a:xfrm>
            <a:off x="1304290" y="3695065"/>
            <a:ext cx="7193915" cy="617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665" t="70560" r="91604" b="22723"/>
          <a:stretch>
            <a:fillRect/>
          </a:stretch>
        </p:blipFill>
        <p:spPr>
          <a:xfrm>
            <a:off x="7286625" y="1735455"/>
            <a:ext cx="481965" cy="28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368"/>
          <a:stretch>
            <a:fillRect/>
          </a:stretch>
        </p:blipFill>
        <p:spPr>
          <a:xfrm>
            <a:off x="1586230" y="1689100"/>
            <a:ext cx="8520430" cy="483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622" t="91953" r="92439"/>
          <a:stretch>
            <a:fillRect/>
          </a:stretch>
        </p:blipFill>
        <p:spPr>
          <a:xfrm>
            <a:off x="7078345" y="1689100"/>
            <a:ext cx="401320" cy="346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570" y="3065145"/>
            <a:ext cx="10139680" cy="1386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15" y="2006600"/>
            <a:ext cx="7386955" cy="948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73557"/>
          <a:stretch>
            <a:fillRect/>
          </a:stretch>
        </p:blipFill>
        <p:spPr>
          <a:xfrm>
            <a:off x="1192530" y="3491230"/>
            <a:ext cx="9806305" cy="1288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1218565"/>
            <a:ext cx="4481830" cy="1290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7121" b="48052"/>
          <a:stretch>
            <a:fillRect/>
          </a:stretch>
        </p:blipFill>
        <p:spPr>
          <a:xfrm>
            <a:off x="1356360" y="3429000"/>
            <a:ext cx="9806305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610" y="1165860"/>
            <a:ext cx="7929880" cy="1329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675" b="20657"/>
          <a:stretch>
            <a:fillRect/>
          </a:stretch>
        </p:blipFill>
        <p:spPr>
          <a:xfrm>
            <a:off x="1197610" y="3181350"/>
            <a:ext cx="9806305" cy="1348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65" y="1207135"/>
            <a:ext cx="6863080" cy="1405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617"/>
          <a:stretch>
            <a:fillRect/>
          </a:stretch>
        </p:blipFill>
        <p:spPr>
          <a:xfrm>
            <a:off x="1284605" y="3793490"/>
            <a:ext cx="9806305" cy="99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90" y="1266190"/>
            <a:ext cx="8549005" cy="1405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40" y="2933700"/>
            <a:ext cx="9834880" cy="2529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2674"/>
          <a:stretch>
            <a:fillRect/>
          </a:stretch>
        </p:blipFill>
        <p:spPr>
          <a:xfrm>
            <a:off x="1604645" y="2644775"/>
            <a:ext cx="8863330" cy="8458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79845" y="26447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2361"/>
          <a:stretch>
            <a:fillRect/>
          </a:stretch>
        </p:blipFill>
        <p:spPr>
          <a:xfrm>
            <a:off x="1460500" y="4370070"/>
            <a:ext cx="9587230" cy="37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859" b="56270"/>
          <a:stretch>
            <a:fillRect/>
          </a:stretch>
        </p:blipFill>
        <p:spPr>
          <a:xfrm>
            <a:off x="1664335" y="1675765"/>
            <a:ext cx="8863330" cy="1263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78345" y="17405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780" b="80909"/>
          <a:stretch>
            <a:fillRect/>
          </a:stretch>
        </p:blipFill>
        <p:spPr>
          <a:xfrm>
            <a:off x="1400810" y="3799840"/>
            <a:ext cx="9587230" cy="557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3457" b="38905"/>
          <a:stretch>
            <a:fillRect/>
          </a:stretch>
        </p:blipFill>
        <p:spPr>
          <a:xfrm>
            <a:off x="1585595" y="1623695"/>
            <a:ext cx="8863330" cy="861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74380" y="16236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8846" b="47804"/>
          <a:stretch>
            <a:fillRect/>
          </a:stretch>
        </p:blipFill>
        <p:spPr>
          <a:xfrm>
            <a:off x="1433830" y="3215005"/>
            <a:ext cx="9587230" cy="1644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1498" b="22464"/>
          <a:stretch>
            <a:fillRect/>
          </a:stretch>
        </p:blipFill>
        <p:spPr>
          <a:xfrm>
            <a:off x="1604645" y="1760855"/>
            <a:ext cx="8863330" cy="782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57670" y="17608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067" r="66366" b="36069"/>
          <a:stretch>
            <a:fillRect/>
          </a:stretch>
        </p:blipFill>
        <p:spPr>
          <a:xfrm>
            <a:off x="1486535" y="3944620"/>
            <a:ext cx="3224530" cy="584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603"/>
          <a:stretch>
            <a:fillRect/>
          </a:stretch>
        </p:blipFill>
        <p:spPr>
          <a:xfrm>
            <a:off x="1664335" y="1642745"/>
            <a:ext cx="8863330" cy="1044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18980" y="15684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532" b="19258"/>
          <a:stretch>
            <a:fillRect/>
          </a:stretch>
        </p:blipFill>
        <p:spPr>
          <a:xfrm>
            <a:off x="1302385" y="3510280"/>
            <a:ext cx="958723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305"/>
          <a:stretch>
            <a:fillRect/>
          </a:stretch>
        </p:blipFill>
        <p:spPr>
          <a:xfrm>
            <a:off x="1118870" y="1518285"/>
            <a:ext cx="10111105" cy="1170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40880" y="15919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1000"/>
          <a:stretch>
            <a:fillRect/>
          </a:stretch>
        </p:blipFill>
        <p:spPr>
          <a:xfrm>
            <a:off x="1118870" y="3622040"/>
            <a:ext cx="9587230" cy="936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762" b="47544"/>
          <a:stretch>
            <a:fillRect/>
          </a:stretch>
        </p:blipFill>
        <p:spPr>
          <a:xfrm>
            <a:off x="1099185" y="1422400"/>
            <a:ext cx="10111105" cy="1367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15880" y="14947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740" y="3387090"/>
            <a:ext cx="9615805" cy="1319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</Words>
  <Application>Microsoft Office PowerPoint</Application>
  <PresentationFormat>宽屏</PresentationFormat>
  <Paragraphs>48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193</cp:revision>
  <dcterms:created xsi:type="dcterms:W3CDTF">2022-03-15T03:38:00Z</dcterms:created>
  <dcterms:modified xsi:type="dcterms:W3CDTF">2024-09-06T01:48:20Z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