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371" r:id="rId2"/>
    <p:sldId id="366" r:id="rId3"/>
    <p:sldId id="314" r:id="rId4"/>
    <p:sldId id="365" r:id="rId5"/>
    <p:sldId id="316" r:id="rId6"/>
    <p:sldId id="2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3" r:id="rId23"/>
    <p:sldId id="412" r:id="rId24"/>
    <p:sldId id="414" r:id="rId25"/>
    <p:sldId id="415" r:id="rId26"/>
    <p:sldId id="416" r:id="rId27"/>
    <p:sldId id="417" r:id="rId28"/>
    <p:sldId id="418" r:id="rId29"/>
    <p:sldId id="419" r:id="rId30"/>
    <p:sldId id="421" r:id="rId31"/>
    <p:sldId id="422" r:id="rId32"/>
    <p:sldId id="423" r:id="rId33"/>
    <p:sldId id="3417" r:id="rId34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39" userDrawn="1">
          <p15:clr>
            <a:srgbClr val="A4A3A4"/>
          </p15:clr>
        </p15:guide>
        <p15:guide id="3" orient="horz" pos="21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F53"/>
    <a:srgbClr val="C0DAA4"/>
    <a:srgbClr val="509147"/>
    <a:srgbClr val="86BF53"/>
    <a:srgbClr val="F09E13"/>
    <a:srgbClr val="5872D7"/>
    <a:srgbClr val="253D2E"/>
    <a:srgbClr val="C6CFF2"/>
    <a:srgbClr val="ABB9EB"/>
    <a:srgbClr val="93A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648" y="102"/>
      </p:cViewPr>
      <p:guideLst>
        <p:guide pos="3839"/>
        <p:guide orient="horz" pos="21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5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8" name="矩形 7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巩固与积累</a:t>
            </a:r>
          </a:p>
        </p:txBody>
      </p:sp>
      <p:sp>
        <p:nvSpPr>
          <p:cNvPr id="19" name="文本框 1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能力与提升</a:t>
            </a:r>
          </a:p>
        </p:txBody>
      </p: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2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" Target="slide5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.png"/><Relationship Id="rId2" Type="http://schemas.openxmlformats.org/officeDocument/2006/relationships/tags" Target="../tags/tag3.xml"/><Relationship Id="rId16" Type="http://schemas.openxmlformats.org/officeDocument/2006/relationships/slide" Target="slide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5" Type="http://schemas.openxmlformats.org/officeDocument/2006/relationships/image" Target="../media/image8.sv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5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t="3166" r="18460" b="316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3" name="任意多边形: 形状 42"/>
          <p:cNvSpPr/>
          <p:nvPr/>
        </p:nvSpPr>
        <p:spPr>
          <a:xfrm>
            <a:off x="8258921" y="5660776"/>
            <a:ext cx="3933079" cy="119722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836295" y="728345"/>
            <a:ext cx="10671175" cy="5504815"/>
            <a:chOff x="1152525" y="626743"/>
            <a:chExt cx="9886950" cy="5505009"/>
          </a:xfrm>
        </p:grpSpPr>
        <p:grpSp>
          <p:nvGrpSpPr>
            <p:cNvPr id="30" name="组合 29"/>
            <p:cNvGrpSpPr/>
            <p:nvPr/>
          </p:nvGrpSpPr>
          <p:grpSpPr>
            <a:xfrm>
              <a:off x="1152525" y="726248"/>
              <a:ext cx="9886950" cy="5405504"/>
              <a:chOff x="1057275" y="623821"/>
              <a:chExt cx="9886950" cy="5405504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247775" y="828675"/>
                <a:ext cx="9696450" cy="5200650"/>
              </a:xfrm>
              <a:prstGeom prst="rect">
                <a:avLst/>
              </a:prstGeom>
              <a:solidFill>
                <a:srgbClr val="86BF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057275" y="623821"/>
                <a:ext cx="9696450" cy="52006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6BF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6" name="图形 3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77413" y="626743"/>
              <a:ext cx="261938" cy="942977"/>
            </a:xfrm>
            <a:prstGeom prst="rect">
              <a:avLst/>
            </a:prstGeom>
          </p:spPr>
        </p:pic>
      </p:grpSp>
      <p:sp>
        <p:nvSpPr>
          <p:cNvPr id="44" name="任意多边形: 形状 43"/>
          <p:cNvSpPr/>
          <p:nvPr/>
        </p:nvSpPr>
        <p:spPr>
          <a:xfrm flipH="1" flipV="1">
            <a:off x="-19051" y="0"/>
            <a:ext cx="3933079" cy="114175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61440" y="1788160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职教高考新实践专题篇·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" name="文本框 2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13370" b="20653"/>
          <a:stretch>
            <a:fillRect/>
          </a:stretch>
        </p:blipFill>
        <p:spPr>
          <a:xfrm>
            <a:off x="3401060" y="3059430"/>
            <a:ext cx="4179570" cy="2828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52385" y="548894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祝有冰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4135"/>
          <a:stretch>
            <a:fillRect/>
          </a:stretch>
        </p:blipFill>
        <p:spPr>
          <a:xfrm>
            <a:off x="1564005" y="1531620"/>
            <a:ext cx="9063355" cy="12725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478520" y="165608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3173" b="35496"/>
          <a:stretch>
            <a:fillRect/>
          </a:stretch>
        </p:blipFill>
        <p:spPr>
          <a:xfrm>
            <a:off x="1614805" y="3645535"/>
            <a:ext cx="6463030" cy="962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6536" b="57563"/>
          <a:stretch>
            <a:fillRect/>
          </a:stretch>
        </p:blipFill>
        <p:spPr>
          <a:xfrm>
            <a:off x="1564005" y="1748790"/>
            <a:ext cx="9063355" cy="7823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963535" y="174879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5349" b="19684"/>
          <a:stretch>
            <a:fillRect/>
          </a:stretch>
        </p:blipFill>
        <p:spPr>
          <a:xfrm>
            <a:off x="1615440" y="4029710"/>
            <a:ext cx="6463030" cy="348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3237" b="38049"/>
          <a:stretch>
            <a:fillRect/>
          </a:stretch>
        </p:blipFill>
        <p:spPr>
          <a:xfrm>
            <a:off x="1564005" y="1570990"/>
            <a:ext cx="9063355" cy="9207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139815" y="157099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0316"/>
          <a:stretch>
            <a:fillRect/>
          </a:stretch>
        </p:blipFill>
        <p:spPr>
          <a:xfrm>
            <a:off x="1564005" y="3957955"/>
            <a:ext cx="6463030" cy="458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20325" y="118364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1709" b="19605"/>
          <a:stretch>
            <a:fillRect/>
          </a:stretch>
        </p:blipFill>
        <p:spPr>
          <a:xfrm>
            <a:off x="1360805" y="2715260"/>
            <a:ext cx="9063355" cy="4273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15209" r="15897" b="66736"/>
          <a:stretch>
            <a:fillRect/>
          </a:stretch>
        </p:blipFill>
        <p:spPr>
          <a:xfrm>
            <a:off x="1300480" y="4174490"/>
            <a:ext cx="8519795" cy="7696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2257" t="-313" r="92290" b="85863"/>
          <a:stretch>
            <a:fillRect/>
          </a:stretch>
        </p:blipFill>
        <p:spPr>
          <a:xfrm>
            <a:off x="9445625" y="2421255"/>
            <a:ext cx="552450" cy="615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9995" b="9719"/>
          <a:stretch>
            <a:fillRect/>
          </a:stretch>
        </p:blipFill>
        <p:spPr>
          <a:xfrm>
            <a:off x="1393190" y="2037715"/>
            <a:ext cx="9063355" cy="5060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6835" r="41986" b="39446"/>
          <a:stretch>
            <a:fillRect/>
          </a:stretch>
        </p:blipFill>
        <p:spPr>
          <a:xfrm>
            <a:off x="1393190" y="3878580"/>
            <a:ext cx="5876925" cy="5848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034" t="33726" r="90541" b="54089"/>
          <a:stretch>
            <a:fillRect/>
          </a:stretch>
        </p:blipFill>
        <p:spPr>
          <a:xfrm>
            <a:off x="8195945" y="1866900"/>
            <a:ext cx="650875" cy="519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91882"/>
          <a:stretch>
            <a:fillRect/>
          </a:stretch>
        </p:blipFill>
        <p:spPr>
          <a:xfrm>
            <a:off x="1564005" y="1912620"/>
            <a:ext cx="9063355" cy="3994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7496" r="53996" b="24937"/>
          <a:stretch>
            <a:fillRect/>
          </a:stretch>
        </p:blipFill>
        <p:spPr>
          <a:xfrm>
            <a:off x="1564005" y="3714115"/>
            <a:ext cx="4660265" cy="3225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103" t="60092" r="92096" b="34038"/>
          <a:stretch>
            <a:fillRect/>
          </a:stretch>
        </p:blipFill>
        <p:spPr>
          <a:xfrm>
            <a:off x="6118860" y="1912620"/>
            <a:ext cx="486410" cy="250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1505"/>
          <a:stretch>
            <a:fillRect/>
          </a:stretch>
        </p:blipFill>
        <p:spPr>
          <a:xfrm>
            <a:off x="1579245" y="1808480"/>
            <a:ext cx="8625205" cy="5118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2303"/>
          <a:stretch>
            <a:fillRect/>
          </a:stretch>
        </p:blipFill>
        <p:spPr>
          <a:xfrm>
            <a:off x="1346200" y="3721100"/>
            <a:ext cx="10130155" cy="7543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115" t="75525" r="91707" b="19544"/>
          <a:stretch>
            <a:fillRect/>
          </a:stretch>
        </p:blipFill>
        <p:spPr>
          <a:xfrm>
            <a:off x="8059420" y="1873250"/>
            <a:ext cx="524510" cy="210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68977"/>
          <a:stretch>
            <a:fillRect/>
          </a:stretch>
        </p:blipFill>
        <p:spPr>
          <a:xfrm>
            <a:off x="1661160" y="2642870"/>
            <a:ext cx="8625205" cy="85852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174230" y="264287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91905"/>
          <a:stretch>
            <a:fillRect/>
          </a:stretch>
        </p:blipFill>
        <p:spPr>
          <a:xfrm>
            <a:off x="1390015" y="4488180"/>
            <a:ext cx="9520555" cy="408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1229"/>
          <a:stretch>
            <a:fillRect/>
          </a:stretch>
        </p:blipFill>
        <p:spPr>
          <a:xfrm>
            <a:off x="1664335" y="1610360"/>
            <a:ext cx="8653780" cy="9271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234430" y="166306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957" r="31461" b="83054"/>
          <a:stretch>
            <a:fillRect/>
          </a:stretch>
        </p:blipFill>
        <p:spPr>
          <a:xfrm>
            <a:off x="1664335" y="3800475"/>
            <a:ext cx="6525260" cy="453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0905" b="60067"/>
          <a:stretch>
            <a:fillRect/>
          </a:stretch>
        </p:blipFill>
        <p:spPr>
          <a:xfrm>
            <a:off x="1769110" y="1722120"/>
            <a:ext cx="8653780" cy="9398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638290" y="17221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27" t="17468" r="51464" b="74852"/>
          <a:stretch>
            <a:fillRect/>
          </a:stretch>
        </p:blipFill>
        <p:spPr>
          <a:xfrm>
            <a:off x="1887855" y="3695065"/>
            <a:ext cx="4618355" cy="387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751340" y="2743199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704215" y="3243580"/>
            <a:ext cx="735647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12750" hangingPunct="0">
              <a:defRPr/>
            </a:pPr>
            <a:r>
              <a:rPr lang="zh-CN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平面向量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770255" y="1681480"/>
            <a:ext cx="4049395" cy="829945"/>
            <a:chOff x="770163" y="1662236"/>
            <a:chExt cx="4049486" cy="829727"/>
          </a:xfrm>
        </p:grpSpPr>
        <p:sp>
          <p:nvSpPr>
            <p:cNvPr id="6" name="矩形 5"/>
            <p:cNvSpPr/>
            <p:nvPr/>
          </p:nvSpPr>
          <p:spPr>
            <a:xfrm>
              <a:off x="770163" y="1679121"/>
              <a:ext cx="4049486" cy="786564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flipH="1">
              <a:off x="929692" y="1662236"/>
              <a:ext cx="3699457" cy="829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412750" hangingPunct="0">
                <a:defRPr/>
              </a:pPr>
              <a:r>
                <a:rPr lang="en-US" altLang="zh-CN" sz="4800" dirty="0">
                  <a:solidFill>
                    <a:schemeClr val="bg1"/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第 6 章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0203" b="44356"/>
          <a:stretch>
            <a:fillRect/>
          </a:stretch>
        </p:blipFill>
        <p:spPr>
          <a:xfrm>
            <a:off x="1769110" y="1702435"/>
            <a:ext cx="8653780" cy="7626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778625" y="170243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5683" r="46515" b="67544"/>
          <a:stretch>
            <a:fillRect/>
          </a:stretch>
        </p:blipFill>
        <p:spPr>
          <a:xfrm>
            <a:off x="1815465" y="3622675"/>
            <a:ext cx="5092065" cy="341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6441" b="19594"/>
          <a:stretch>
            <a:fillRect/>
          </a:stretch>
        </p:blipFill>
        <p:spPr>
          <a:xfrm>
            <a:off x="1769110" y="1531620"/>
            <a:ext cx="8653780" cy="11836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635365" y="157162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2204" r="20963" b="49994"/>
          <a:stretch>
            <a:fillRect/>
          </a:stretch>
        </p:blipFill>
        <p:spPr>
          <a:xfrm>
            <a:off x="1611630" y="3429000"/>
            <a:ext cx="7524750" cy="897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0136"/>
          <a:stretch>
            <a:fillRect/>
          </a:stretch>
        </p:blipFill>
        <p:spPr>
          <a:xfrm>
            <a:off x="1769110" y="1603375"/>
            <a:ext cx="8653780" cy="9810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099175" y="160337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-3" t="50000" r="28010" b="40696"/>
          <a:stretch>
            <a:fillRect/>
          </a:stretch>
        </p:blipFill>
        <p:spPr>
          <a:xfrm>
            <a:off x="1651000" y="3856355"/>
            <a:ext cx="6854190" cy="469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76763"/>
          <a:stretch>
            <a:fillRect/>
          </a:stretch>
        </p:blipFill>
        <p:spPr>
          <a:xfrm>
            <a:off x="1506855" y="1475740"/>
            <a:ext cx="9177655" cy="11277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131935" y="147574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59310" r="11986" b="25557"/>
          <a:stretch>
            <a:fillRect/>
          </a:stretch>
        </p:blipFill>
        <p:spPr>
          <a:xfrm>
            <a:off x="1387475" y="3747135"/>
            <a:ext cx="8379460" cy="763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4048" b="49993"/>
          <a:stretch>
            <a:fillRect/>
          </a:stretch>
        </p:blipFill>
        <p:spPr>
          <a:xfrm>
            <a:off x="1507490" y="1684020"/>
            <a:ext cx="9177655" cy="12598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300085" y="173672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4959"/>
          <a:stretch>
            <a:fillRect/>
          </a:stretch>
        </p:blipFill>
        <p:spPr>
          <a:xfrm>
            <a:off x="1335405" y="3917950"/>
            <a:ext cx="9520555" cy="1263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59545" b="32592"/>
          <a:stretch>
            <a:fillRect/>
          </a:stretch>
        </p:blipFill>
        <p:spPr>
          <a:xfrm>
            <a:off x="1506855" y="2924810"/>
            <a:ext cx="9177655" cy="3816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22661" r="15514" b="46724"/>
          <a:stretch>
            <a:fillRect/>
          </a:stretch>
        </p:blipFill>
        <p:spPr>
          <a:xfrm>
            <a:off x="1506855" y="4179570"/>
            <a:ext cx="6691630" cy="7626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2886" t="765" r="87653" b="79174"/>
          <a:stretch>
            <a:fillRect/>
          </a:stretch>
        </p:blipFill>
        <p:spPr>
          <a:xfrm>
            <a:off x="9629775" y="2701925"/>
            <a:ext cx="749300" cy="499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8219" b="22439"/>
          <a:stretch>
            <a:fillRect/>
          </a:stretch>
        </p:blipFill>
        <p:spPr>
          <a:xfrm>
            <a:off x="1414780" y="1939290"/>
            <a:ext cx="9177655" cy="4533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6760"/>
          <a:stretch>
            <a:fillRect/>
          </a:stretch>
        </p:blipFill>
        <p:spPr>
          <a:xfrm>
            <a:off x="1414780" y="3550285"/>
            <a:ext cx="7920355" cy="8280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4458" t="54881" r="60675" b="34310"/>
          <a:stretch>
            <a:fillRect/>
          </a:stretch>
        </p:blipFill>
        <p:spPr>
          <a:xfrm>
            <a:off x="6972935" y="2031365"/>
            <a:ext cx="2761615" cy="269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8372" r="33778" b="10519"/>
          <a:stretch>
            <a:fillRect/>
          </a:stretch>
        </p:blipFill>
        <p:spPr>
          <a:xfrm>
            <a:off x="1506855" y="1964690"/>
            <a:ext cx="6077585" cy="5391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7089" r="29086" b="59439"/>
          <a:stretch>
            <a:fillRect/>
          </a:stretch>
        </p:blipFill>
        <p:spPr>
          <a:xfrm>
            <a:off x="1517650" y="3429000"/>
            <a:ext cx="6474460" cy="4997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4152" t="1640" r="92753" b="85684"/>
          <a:stretch>
            <a:fillRect/>
          </a:stretch>
        </p:blipFill>
        <p:spPr>
          <a:xfrm>
            <a:off x="6190615" y="2056765"/>
            <a:ext cx="282575" cy="269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90436" r="17014"/>
          <a:stretch>
            <a:fillRect/>
          </a:stretch>
        </p:blipFill>
        <p:spPr>
          <a:xfrm>
            <a:off x="1506855" y="2005330"/>
            <a:ext cx="7616190" cy="4641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4659"/>
          <a:stretch>
            <a:fillRect/>
          </a:stretch>
        </p:blipFill>
        <p:spPr>
          <a:xfrm>
            <a:off x="1506855" y="3543300"/>
            <a:ext cx="9130030" cy="752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4222" t="39636" r="88573" b="38115"/>
          <a:stretch>
            <a:fillRect/>
          </a:stretch>
        </p:blipFill>
        <p:spPr>
          <a:xfrm>
            <a:off x="7748905" y="1873250"/>
            <a:ext cx="657860" cy="473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98710" y="652145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三、解答题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6068"/>
          <a:stretch>
            <a:fillRect/>
          </a:stretch>
        </p:blipFill>
        <p:spPr>
          <a:xfrm>
            <a:off x="1475105" y="1939290"/>
            <a:ext cx="8044180" cy="5753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b="76926"/>
          <a:stretch>
            <a:fillRect/>
          </a:stretch>
        </p:blipFill>
        <p:spPr>
          <a:xfrm>
            <a:off x="1418590" y="3329940"/>
            <a:ext cx="9815830" cy="7835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027555" y="2463165"/>
            <a:ext cx="7528560" cy="1882140"/>
          </a:xfrm>
          <a:prstGeom prst="roundRect">
            <a:avLst/>
          </a:prstGeom>
          <a:solidFill>
            <a:srgbClr val="85BF53"/>
          </a:solidFill>
        </p:spPr>
        <p:txBody>
          <a:bodyPr wrap="square" rtlCol="0">
            <a:noAutofit/>
          </a:bodyPr>
          <a:lstStyle/>
          <a:p>
            <a:pPr algn="l"/>
            <a:endParaRPr lang="en-US" altLang="zh-CN" sz="3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6.3  </a:t>
            </a:r>
            <a:r>
              <a:rPr lang="zh-CN" altLang="en-US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向量的内积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792470" y="1672590"/>
            <a:ext cx="982345" cy="551180"/>
            <a:chOff x="9122" y="2634"/>
            <a:chExt cx="1547" cy="868"/>
          </a:xfrm>
        </p:grpSpPr>
        <p:sp>
          <p:nvSpPr>
            <p:cNvPr id="23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49470" y="1672590"/>
            <a:ext cx="982345" cy="551180"/>
            <a:chOff x="9122" y="2634"/>
            <a:chExt cx="1547" cy="868"/>
          </a:xfrm>
        </p:grpSpPr>
        <p:sp>
          <p:nvSpPr>
            <p:cNvPr id="4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1924" b="57097"/>
          <a:stretch>
            <a:fillRect/>
          </a:stretch>
        </p:blipFill>
        <p:spPr>
          <a:xfrm>
            <a:off x="1567815" y="1840230"/>
            <a:ext cx="8044180" cy="4533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4140" b="51272"/>
          <a:stretch>
            <a:fillRect/>
          </a:stretch>
        </p:blipFill>
        <p:spPr>
          <a:xfrm>
            <a:off x="1365885" y="3429000"/>
            <a:ext cx="9815830" cy="835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2971" b="23974"/>
          <a:stretch>
            <a:fillRect/>
          </a:stretch>
        </p:blipFill>
        <p:spPr>
          <a:xfrm>
            <a:off x="1475740" y="1788160"/>
            <a:ext cx="8044180" cy="5391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0000" b="28815"/>
          <a:stretch>
            <a:fillRect/>
          </a:stretch>
        </p:blipFill>
        <p:spPr>
          <a:xfrm>
            <a:off x="1188085" y="3652520"/>
            <a:ext cx="9815830" cy="719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6529"/>
          <a:stretch>
            <a:fillRect/>
          </a:stretch>
        </p:blipFill>
        <p:spPr>
          <a:xfrm>
            <a:off x="1396365" y="1767840"/>
            <a:ext cx="8044180" cy="5562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2924"/>
          <a:stretch>
            <a:fillRect/>
          </a:stretch>
        </p:blipFill>
        <p:spPr>
          <a:xfrm>
            <a:off x="1233805" y="3288030"/>
            <a:ext cx="9815830" cy="919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2439761" y="2199636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3836379" y="2743883"/>
            <a:ext cx="4860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spc="1000" dirty="0">
                <a:solidFill>
                  <a:srgbClr val="4047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感谢收看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81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65" name="矩形 64"/>
          <p:cNvSpPr/>
          <p:nvPr/>
        </p:nvSpPr>
        <p:spPr>
          <a:xfrm>
            <a:off x="0" y="4457104"/>
            <a:ext cx="12192000" cy="2410946"/>
          </a:xfrm>
          <a:prstGeom prst="rect">
            <a:avLst/>
          </a:pr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3264580" y="1001484"/>
            <a:ext cx="5065486" cy="1139371"/>
            <a:chOff x="3563257" y="928913"/>
            <a:chExt cx="5065486" cy="1139371"/>
          </a:xfrm>
        </p:grpSpPr>
        <p:grpSp>
          <p:nvGrpSpPr>
            <p:cNvPr id="9" name="组合 8"/>
            <p:cNvGrpSpPr/>
            <p:nvPr/>
          </p:nvGrpSpPr>
          <p:grpSpPr>
            <a:xfrm>
              <a:off x="3563257" y="928913"/>
              <a:ext cx="5065486" cy="1139371"/>
              <a:chOff x="3396343" y="928913"/>
              <a:chExt cx="5065486" cy="1139371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3396343" y="1008741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rgbClr val="85BF5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: 圆角 6"/>
              <p:cNvSpPr/>
              <p:nvPr/>
            </p:nvSpPr>
            <p:spPr>
              <a:xfrm>
                <a:off x="3410857" y="928913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C0DA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矩形 9"/>
            <p:cNvSpPr/>
            <p:nvPr/>
          </p:nvSpPr>
          <p:spPr>
            <a:xfrm flipH="1">
              <a:off x="3704772" y="1018791"/>
              <a:ext cx="4753428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目录</a:t>
              </a:r>
            </a:p>
          </p:txBody>
        </p:sp>
      </p:grpSp>
      <p:grpSp>
        <p:nvGrpSpPr>
          <p:cNvPr id="66" name="组合 65"/>
          <p:cNvGrpSpPr/>
          <p:nvPr>
            <p:custDataLst>
              <p:tags r:id="rId1"/>
            </p:custDataLst>
          </p:nvPr>
        </p:nvGrpSpPr>
        <p:grpSpPr>
          <a:xfrm>
            <a:off x="1911350" y="3488690"/>
            <a:ext cx="3489960" cy="2071370"/>
            <a:chOff x="963500" y="3224890"/>
            <a:chExt cx="2699728" cy="1764206"/>
          </a:xfrm>
        </p:grpSpPr>
        <p:sp>
          <p:nvSpPr>
            <p:cNvPr id="13" name="矩形: 圆角 12"/>
            <p:cNvSpPr/>
            <p:nvPr>
              <p:custDataLst>
                <p:tags r:id="rId7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11">
              <a:hlinkClick r:id="rId13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形 1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24" name="矩形 23">
              <a:hlinkClick r:id="rId13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巩固与积累</a:t>
              </a:r>
            </a:p>
          </p:txBody>
        </p:sp>
      </p:grpSp>
      <p:grpSp>
        <p:nvGrpSpPr>
          <p:cNvPr id="41" name="组合 40"/>
          <p:cNvGrpSpPr/>
          <p:nvPr>
            <p:custDataLst>
              <p:tags r:id="rId2"/>
            </p:custDataLst>
          </p:nvPr>
        </p:nvGrpSpPr>
        <p:grpSpPr>
          <a:xfrm>
            <a:off x="6616700" y="3488690"/>
            <a:ext cx="3489960" cy="2071370"/>
            <a:chOff x="963500" y="3224890"/>
            <a:chExt cx="2699728" cy="1764206"/>
          </a:xfrm>
        </p:grpSpPr>
        <p:sp>
          <p:nvSpPr>
            <p:cNvPr id="42" name="矩形: 圆角 12"/>
            <p:cNvSpPr/>
            <p:nvPr>
              <p:custDataLst>
                <p:tags r:id="rId3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: 圆角 11">
              <a:hlinkClick r:id="rId16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4" name="图形 1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45" name="矩形 44">
              <a:hlinkClick r:id="rId16" action="ppaction://hlinksldjump"/>
            </p:cNvPr>
            <p:cNvSpPr/>
            <p:nvPr>
              <p:custDataLst>
                <p:tags r:id="rId6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能力与提升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83191"/>
          <a:stretch>
            <a:fillRect/>
          </a:stretch>
        </p:blipFill>
        <p:spPr>
          <a:xfrm>
            <a:off x="1607185" y="2642870"/>
            <a:ext cx="8787130" cy="76454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6631305" y="264287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r="42976" b="81591"/>
          <a:stretch>
            <a:fillRect/>
          </a:stretch>
        </p:blipFill>
        <p:spPr>
          <a:xfrm>
            <a:off x="1607185" y="4374515"/>
            <a:ext cx="4864100" cy="393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8414" b="64107"/>
          <a:stretch>
            <a:fillRect/>
          </a:stretch>
        </p:blipFill>
        <p:spPr>
          <a:xfrm>
            <a:off x="1702435" y="1722755"/>
            <a:ext cx="8787130" cy="7950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969760" y="172275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8141" r="17435" b="67399"/>
          <a:stretch>
            <a:fillRect/>
          </a:stretch>
        </p:blipFill>
        <p:spPr>
          <a:xfrm>
            <a:off x="1562100" y="3812540"/>
            <a:ext cx="7042785" cy="309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6186" b="46894"/>
          <a:stretch>
            <a:fillRect/>
          </a:stretch>
        </p:blipFill>
        <p:spPr>
          <a:xfrm>
            <a:off x="1551305" y="1663065"/>
            <a:ext cx="8787130" cy="7696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999605" y="162369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3521" b="50000"/>
          <a:stretch>
            <a:fillRect/>
          </a:stretch>
        </p:blipFill>
        <p:spPr>
          <a:xfrm>
            <a:off x="1482090" y="3845560"/>
            <a:ext cx="8529955" cy="352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4405" b="27377"/>
          <a:stretch>
            <a:fillRect/>
          </a:stretch>
        </p:blipFill>
        <p:spPr>
          <a:xfrm>
            <a:off x="1445895" y="1630045"/>
            <a:ext cx="8787130" cy="8286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082915" y="163004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0000"/>
          <a:stretch>
            <a:fillRect/>
          </a:stretch>
        </p:blipFill>
        <p:spPr>
          <a:xfrm>
            <a:off x="1383665" y="3429000"/>
            <a:ext cx="8529955" cy="1069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3196"/>
          <a:stretch>
            <a:fillRect/>
          </a:stretch>
        </p:blipFill>
        <p:spPr>
          <a:xfrm>
            <a:off x="1551940" y="1675765"/>
            <a:ext cx="8787130" cy="12192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328025" y="167576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b="78680"/>
          <a:stretch>
            <a:fillRect/>
          </a:stretch>
        </p:blipFill>
        <p:spPr>
          <a:xfrm>
            <a:off x="1464310" y="3697605"/>
            <a:ext cx="6463030" cy="496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xZmFjZTQ5MjcwMzMyNzE3MTFiYmQxZjcxMDVmOD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heme/theme1.xml><?xml version="1.0" encoding="utf-8"?>
<a:theme xmlns:a="http://schemas.openxmlformats.org/drawingml/2006/main" name="1_Office 主题​​">
  <a:themeElements>
    <a:clrScheme name="自定义 5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6AF92"/>
      </a:accent1>
      <a:accent2>
        <a:srgbClr val="414143"/>
      </a:accent2>
      <a:accent3>
        <a:srgbClr val="C6AF92"/>
      </a:accent3>
      <a:accent4>
        <a:srgbClr val="C6AF92"/>
      </a:accent4>
      <a:accent5>
        <a:srgbClr val="C6AF92"/>
      </a:accent5>
      <a:accent6>
        <a:srgbClr val="C6AF92"/>
      </a:accent6>
      <a:hlink>
        <a:srgbClr val="2F8299"/>
      </a:hlink>
      <a:folHlink>
        <a:srgbClr val="8C8C8C"/>
      </a:folHlink>
    </a:clrScheme>
    <a:fontScheme name="自定义 5">
      <a:majorFont>
        <a:latin typeface="汉仪旗黑-75S"/>
        <a:ea typeface="汉仪旗黑-75S"/>
        <a:cs typeface=""/>
      </a:majorFont>
      <a:minorFont>
        <a:latin typeface="汉仪旗黑-55简"/>
        <a:ea typeface="汉仪旗黑-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93</Words>
  <Application>Microsoft Office PowerPoint</Application>
  <PresentationFormat>宽屏</PresentationFormat>
  <Paragraphs>58</Paragraphs>
  <Slides>33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创艺简中圆</vt:lpstr>
      <vt:lpstr>等线</vt:lpstr>
      <vt:lpstr>方正黑体简体</vt:lpstr>
      <vt:lpstr>汉仪文黑-75W</vt:lpstr>
      <vt:lpstr>微软雅黑</vt:lpstr>
      <vt:lpstr>Arial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试用期转正答辩</dc:title>
  <dc:creator>Administrator</dc:creator>
  <cp:lastModifiedBy>LUYAO HAN</cp:lastModifiedBy>
  <cp:revision>123</cp:revision>
  <dcterms:created xsi:type="dcterms:W3CDTF">2022-03-15T03:38:00Z</dcterms:created>
  <dcterms:modified xsi:type="dcterms:W3CDTF">2024-09-06T01:48:40Z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C255AD25BEE249348BA4E37DA58976D3</vt:lpwstr>
  </property>
  <property fmtid="{D5CDD505-2E9C-101B-9397-08002B2CF9AE}" pid="3" name="KSOProductBuildVer">
    <vt:lpwstr>2052-12.1.0.17147</vt:lpwstr>
  </property>
</Properties>
</file>