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4837"/>
          <a:stretch>
            <a:fillRect/>
          </a:stretch>
        </p:blipFill>
        <p:spPr>
          <a:xfrm>
            <a:off x="1607185" y="1628775"/>
            <a:ext cx="8977630" cy="1053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56450" y="16287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5189" b="21816"/>
          <a:stretch>
            <a:fillRect/>
          </a:stretch>
        </p:blipFill>
        <p:spPr>
          <a:xfrm>
            <a:off x="1407160" y="3700780"/>
            <a:ext cx="9615805" cy="855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7579" b="36520"/>
          <a:stretch>
            <a:fillRect/>
          </a:stretch>
        </p:blipFill>
        <p:spPr>
          <a:xfrm>
            <a:off x="1607185" y="1722120"/>
            <a:ext cx="8977630" cy="775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55615" y="16516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8713" r="29591" b="11932"/>
          <a:stretch>
            <a:fillRect/>
          </a:stretch>
        </p:blipFill>
        <p:spPr>
          <a:xfrm>
            <a:off x="1530985" y="3944620"/>
            <a:ext cx="6770370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4794"/>
          <a:stretch>
            <a:fillRect/>
          </a:stretch>
        </p:blipFill>
        <p:spPr>
          <a:xfrm>
            <a:off x="1535430" y="1544955"/>
            <a:ext cx="8977630" cy="1054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33160" y="15449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785"/>
          <a:stretch>
            <a:fillRect/>
          </a:stretch>
        </p:blipFill>
        <p:spPr>
          <a:xfrm>
            <a:off x="1445895" y="3846195"/>
            <a:ext cx="9615805" cy="41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29070" b="90357"/>
          <a:stretch>
            <a:fillRect/>
          </a:stretch>
        </p:blipFill>
        <p:spPr>
          <a:xfrm>
            <a:off x="1566545" y="2472690"/>
            <a:ext cx="6313805" cy="40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5875" b="70181"/>
          <a:stretch>
            <a:fillRect/>
          </a:stretch>
        </p:blipFill>
        <p:spPr>
          <a:xfrm>
            <a:off x="1604645" y="4069715"/>
            <a:ext cx="4491355" cy="288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415" t="-306" r="66478" b="86975"/>
          <a:stretch>
            <a:fillRect/>
          </a:stretch>
        </p:blipFill>
        <p:spPr>
          <a:xfrm>
            <a:off x="6992620" y="2504440"/>
            <a:ext cx="1262380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0133" r="44578" b="79244"/>
          <a:stretch>
            <a:fillRect/>
          </a:stretch>
        </p:blipFill>
        <p:spPr>
          <a:xfrm>
            <a:off x="1500505" y="1814195"/>
            <a:ext cx="4933315" cy="440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7288" b="36531"/>
          <a:stretch>
            <a:fillRect/>
          </a:stretch>
        </p:blipFill>
        <p:spPr>
          <a:xfrm>
            <a:off x="1660525" y="3629025"/>
            <a:ext cx="4491355" cy="33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8045" t="32056" r="79075" b="56850"/>
          <a:stretch>
            <a:fillRect/>
          </a:stretch>
        </p:blipFill>
        <p:spPr>
          <a:xfrm>
            <a:off x="5361940" y="1873885"/>
            <a:ext cx="578485" cy="22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537" r="21679" b="67519"/>
          <a:stretch>
            <a:fillRect/>
          </a:stretch>
        </p:blipFill>
        <p:spPr>
          <a:xfrm>
            <a:off x="1579245" y="1741170"/>
            <a:ext cx="6971665" cy="454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988"/>
          <a:stretch>
            <a:fillRect/>
          </a:stretch>
        </p:blipFill>
        <p:spPr>
          <a:xfrm>
            <a:off x="1579245" y="3727450"/>
            <a:ext cx="4491355" cy="414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903" t="66319" r="73505" b="22249"/>
          <a:stretch>
            <a:fillRect/>
          </a:stretch>
        </p:blipFill>
        <p:spPr>
          <a:xfrm>
            <a:off x="6881495" y="1849755"/>
            <a:ext cx="835025" cy="23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634" r="26409" b="56590"/>
          <a:stretch>
            <a:fillRect/>
          </a:stretch>
        </p:blipFill>
        <p:spPr>
          <a:xfrm>
            <a:off x="1355725" y="1701800"/>
            <a:ext cx="6550660" cy="447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775" y="3429000"/>
            <a:ext cx="3205480" cy="319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140" y="1733550"/>
            <a:ext cx="462280" cy="29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78693"/>
          <a:stretch>
            <a:fillRect/>
          </a:stretch>
        </p:blipFill>
        <p:spPr>
          <a:xfrm>
            <a:off x="1380490" y="2747010"/>
            <a:ext cx="8901430" cy="8839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568815" y="27470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5305"/>
          <a:stretch>
            <a:fillRect/>
          </a:stretch>
        </p:blipFill>
        <p:spPr>
          <a:xfrm>
            <a:off x="1278255" y="4299585"/>
            <a:ext cx="9634855" cy="541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760"/>
          <a:stretch>
            <a:fillRect/>
          </a:stretch>
        </p:blipFill>
        <p:spPr>
          <a:xfrm>
            <a:off x="1487805" y="1734820"/>
            <a:ext cx="9215755" cy="9671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53305" y="17945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4884" r="55223" b="74922"/>
          <a:stretch>
            <a:fillRect/>
          </a:stretch>
        </p:blipFill>
        <p:spPr>
          <a:xfrm>
            <a:off x="1487805" y="3819525"/>
            <a:ext cx="4314190" cy="375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547" b="57798"/>
          <a:stretch>
            <a:fillRect/>
          </a:stretch>
        </p:blipFill>
        <p:spPr>
          <a:xfrm>
            <a:off x="1487805" y="1728470"/>
            <a:ext cx="9215755" cy="8547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5850" y="17284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5957" r="28814" b="64402"/>
          <a:stretch>
            <a:fillRect/>
          </a:stretch>
        </p:blipFill>
        <p:spPr>
          <a:xfrm>
            <a:off x="1317625" y="3917950"/>
            <a:ext cx="6858635" cy="35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平面向量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6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3107" b="37690"/>
          <a:stretch>
            <a:fillRect/>
          </a:stretch>
        </p:blipFill>
        <p:spPr>
          <a:xfrm>
            <a:off x="1487805" y="1696085"/>
            <a:ext cx="9215755" cy="835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54850" y="16960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5961" r="10321" b="55105"/>
          <a:stretch>
            <a:fillRect/>
          </a:stretch>
        </p:blipFill>
        <p:spPr>
          <a:xfrm>
            <a:off x="1317625" y="3622040"/>
            <a:ext cx="8640445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3070" b="18487"/>
          <a:stretch>
            <a:fillRect/>
          </a:stretch>
        </p:blipFill>
        <p:spPr>
          <a:xfrm>
            <a:off x="1579880" y="1643380"/>
            <a:ext cx="9215755" cy="802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53045" y="15919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533" r="30040" b="47430"/>
          <a:stretch>
            <a:fillRect/>
          </a:stretch>
        </p:blipFill>
        <p:spPr>
          <a:xfrm>
            <a:off x="1495425" y="3806190"/>
            <a:ext cx="6740525" cy="295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272"/>
          <a:stretch>
            <a:fillRect/>
          </a:stretch>
        </p:blipFill>
        <p:spPr>
          <a:xfrm>
            <a:off x="1369060" y="1525270"/>
            <a:ext cx="9215755" cy="7708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26095" y="14859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105" b="30631"/>
          <a:stretch>
            <a:fillRect/>
          </a:stretch>
        </p:blipFill>
        <p:spPr>
          <a:xfrm>
            <a:off x="1278255" y="3767455"/>
            <a:ext cx="9634855" cy="598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3293"/>
          <a:stretch>
            <a:fillRect/>
          </a:stretch>
        </p:blipFill>
        <p:spPr>
          <a:xfrm>
            <a:off x="1106805" y="1558925"/>
            <a:ext cx="9977755" cy="826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99395" y="15589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0438" r="24853" b="20455"/>
          <a:stretch>
            <a:fillRect/>
          </a:stretch>
        </p:blipFill>
        <p:spPr>
          <a:xfrm>
            <a:off x="1106805" y="3793490"/>
            <a:ext cx="7240270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644" b="61761"/>
          <a:stretch>
            <a:fillRect/>
          </a:stretch>
        </p:blipFill>
        <p:spPr>
          <a:xfrm>
            <a:off x="1106805" y="1761490"/>
            <a:ext cx="9977755" cy="1019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74990" y="17614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182"/>
          <a:stretch>
            <a:fillRect/>
          </a:stretch>
        </p:blipFill>
        <p:spPr>
          <a:xfrm>
            <a:off x="1211580" y="3832860"/>
            <a:ext cx="9634855" cy="76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7273" r="42258" b="44758"/>
          <a:stretch>
            <a:fillRect/>
          </a:stretch>
        </p:blipFill>
        <p:spPr>
          <a:xfrm>
            <a:off x="1376680" y="2899410"/>
            <a:ext cx="5761355" cy="394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456" r="51923" b="85375"/>
          <a:stretch>
            <a:fillRect/>
          </a:stretch>
        </p:blipFill>
        <p:spPr>
          <a:xfrm>
            <a:off x="1376680" y="4305935"/>
            <a:ext cx="4874895" cy="348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430" t="-379" r="85966" b="93484"/>
          <a:stretch>
            <a:fillRect/>
          </a:stretch>
        </p:blipFill>
        <p:spPr>
          <a:xfrm>
            <a:off x="5507990" y="2859405"/>
            <a:ext cx="1176655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6179" r="29014" b="35455"/>
          <a:stretch>
            <a:fillRect/>
          </a:stretch>
        </p:blipFill>
        <p:spPr>
          <a:xfrm>
            <a:off x="1369695" y="1958975"/>
            <a:ext cx="7082790" cy="414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9770" r="56651" b="73740"/>
          <a:stretch>
            <a:fillRect/>
          </a:stretch>
        </p:blipFill>
        <p:spPr>
          <a:xfrm>
            <a:off x="1369695" y="3662045"/>
            <a:ext cx="4395470" cy="3155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388" t="14090" r="91608" b="80230"/>
          <a:stretch>
            <a:fillRect/>
          </a:stretch>
        </p:blipFill>
        <p:spPr>
          <a:xfrm>
            <a:off x="6636385" y="2004695"/>
            <a:ext cx="507365" cy="276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212" r="9050" b="25895"/>
          <a:stretch>
            <a:fillRect/>
          </a:stretch>
        </p:blipFill>
        <p:spPr>
          <a:xfrm>
            <a:off x="1106805" y="2150110"/>
            <a:ext cx="9074785" cy="440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750" r="40312" b="60159"/>
          <a:stretch>
            <a:fillRect/>
          </a:stretch>
        </p:blipFill>
        <p:spPr>
          <a:xfrm>
            <a:off x="1190625" y="3587115"/>
            <a:ext cx="6052185" cy="344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657" t="26939" r="91671" b="69013"/>
          <a:stretch>
            <a:fillRect/>
          </a:stretch>
        </p:blipFill>
        <p:spPr>
          <a:xfrm>
            <a:off x="9004300" y="2271395"/>
            <a:ext cx="473710" cy="19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3977" r="51091" b="17914"/>
          <a:stretch>
            <a:fillRect/>
          </a:stretch>
        </p:blipFill>
        <p:spPr>
          <a:xfrm>
            <a:off x="1442720" y="2024380"/>
            <a:ext cx="4879975" cy="401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5456" r="58210" b="44803"/>
          <a:stretch>
            <a:fillRect/>
          </a:stretch>
        </p:blipFill>
        <p:spPr>
          <a:xfrm>
            <a:off x="1442720" y="3681730"/>
            <a:ext cx="4237355" cy="473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463" t="39240" r="91088" b="55628"/>
          <a:stretch>
            <a:fillRect/>
          </a:stretch>
        </p:blipFill>
        <p:spPr>
          <a:xfrm>
            <a:off x="5039360" y="2077085"/>
            <a:ext cx="552450" cy="2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91788"/>
          <a:stretch>
            <a:fillRect/>
          </a:stretch>
        </p:blipFill>
        <p:spPr>
          <a:xfrm>
            <a:off x="1212215" y="1934210"/>
            <a:ext cx="9977755" cy="40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32" t="55054" b="19248"/>
          <a:stretch>
            <a:fillRect/>
          </a:stretch>
        </p:blipFill>
        <p:spPr>
          <a:xfrm>
            <a:off x="1212215" y="3332480"/>
            <a:ext cx="9781540" cy="1249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6.2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向量的坐标表示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6260"/>
          <a:stretch>
            <a:fillRect/>
          </a:stretch>
        </p:blipFill>
        <p:spPr>
          <a:xfrm>
            <a:off x="1398270" y="1483360"/>
            <a:ext cx="8225155" cy="534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670" t="82502" r="38690" b="8031"/>
          <a:stretch>
            <a:fillRect/>
          </a:stretch>
        </p:blipFill>
        <p:spPr>
          <a:xfrm>
            <a:off x="1529715" y="3283585"/>
            <a:ext cx="5844540" cy="460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2967" b="43342"/>
          <a:stretch>
            <a:fillRect/>
          </a:stretch>
        </p:blipFill>
        <p:spPr>
          <a:xfrm>
            <a:off x="1365250" y="1820545"/>
            <a:ext cx="8225155" cy="532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344" t="92518" r="42585"/>
          <a:stretch>
            <a:fillRect/>
          </a:stretch>
        </p:blipFill>
        <p:spPr>
          <a:xfrm>
            <a:off x="1431290" y="3602990"/>
            <a:ext cx="5482590" cy="363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7076"/>
          <a:stretch>
            <a:fillRect/>
          </a:stretch>
        </p:blipFill>
        <p:spPr>
          <a:xfrm>
            <a:off x="1338580" y="1807210"/>
            <a:ext cx="8225155" cy="502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55" y="3104515"/>
            <a:ext cx="9787255" cy="1490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82260"/>
          <a:stretch>
            <a:fillRect/>
          </a:stretch>
        </p:blipFill>
        <p:spPr>
          <a:xfrm>
            <a:off x="1351280" y="2642870"/>
            <a:ext cx="9082405" cy="8153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502400" y="25749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44476" b="88375"/>
          <a:stretch>
            <a:fillRect/>
          </a:stretch>
        </p:blipFill>
        <p:spPr>
          <a:xfrm>
            <a:off x="1351280" y="3949700"/>
            <a:ext cx="5339080" cy="43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8734" b="63678"/>
          <a:stretch>
            <a:fillRect/>
          </a:stretch>
        </p:blipFill>
        <p:spPr>
          <a:xfrm>
            <a:off x="1554480" y="1991995"/>
            <a:ext cx="9082405" cy="8083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04610" y="19919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294" r="46411" b="80147"/>
          <a:stretch>
            <a:fillRect/>
          </a:stretch>
        </p:blipFill>
        <p:spPr>
          <a:xfrm>
            <a:off x="1554480" y="3858895"/>
            <a:ext cx="5153025" cy="3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7041" b="42222"/>
          <a:stretch>
            <a:fillRect/>
          </a:stretch>
        </p:blipFill>
        <p:spPr>
          <a:xfrm>
            <a:off x="1423035" y="1617345"/>
            <a:ext cx="9082405" cy="953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39310" y="16173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0195" r="49997" b="68846"/>
          <a:stretch>
            <a:fillRect/>
          </a:stretch>
        </p:blipFill>
        <p:spPr>
          <a:xfrm>
            <a:off x="1423035" y="3891915"/>
            <a:ext cx="4808220" cy="40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497" b="23902"/>
          <a:stretch>
            <a:fillRect/>
          </a:stretch>
        </p:blipFill>
        <p:spPr>
          <a:xfrm>
            <a:off x="1350645" y="1866265"/>
            <a:ext cx="9082405" cy="808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4440" y="18662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212" r="35475" b="58945"/>
          <a:stretch>
            <a:fillRect/>
          </a:stretch>
        </p:blipFill>
        <p:spPr>
          <a:xfrm>
            <a:off x="1350645" y="3871595"/>
            <a:ext cx="6204585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383"/>
          <a:stretch>
            <a:fillRect/>
          </a:stretch>
        </p:blipFill>
        <p:spPr>
          <a:xfrm>
            <a:off x="1554480" y="1708785"/>
            <a:ext cx="9082405" cy="10394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76035" y="17087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1772" r="43677" b="46040"/>
          <a:stretch>
            <a:fillRect/>
          </a:stretch>
        </p:blipFill>
        <p:spPr>
          <a:xfrm>
            <a:off x="1399540" y="3950970"/>
            <a:ext cx="5415915" cy="453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123</cp:revision>
  <dcterms:created xsi:type="dcterms:W3CDTF">2022-03-15T03:38:00Z</dcterms:created>
  <dcterms:modified xsi:type="dcterms:W3CDTF">2024-09-06T01:48:43Z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