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341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192" b="33932"/>
          <a:stretch>
            <a:fillRect/>
          </a:stretch>
        </p:blipFill>
        <p:spPr>
          <a:xfrm>
            <a:off x="1362710" y="1617345"/>
            <a:ext cx="9387205" cy="10782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00465" y="16173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412" b="24485"/>
          <a:stretch>
            <a:fillRect/>
          </a:stretch>
        </p:blipFill>
        <p:spPr>
          <a:xfrm>
            <a:off x="1362710" y="3990340"/>
            <a:ext cx="7767955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279"/>
          <a:stretch>
            <a:fillRect/>
          </a:stretch>
        </p:blipFill>
        <p:spPr>
          <a:xfrm>
            <a:off x="1402080" y="1493520"/>
            <a:ext cx="9387205" cy="10134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4479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320" b="12507"/>
          <a:stretch>
            <a:fillRect/>
          </a:stretch>
        </p:blipFill>
        <p:spPr>
          <a:xfrm>
            <a:off x="1468755" y="3846195"/>
            <a:ext cx="7767955" cy="361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0814"/>
          <a:stretch>
            <a:fillRect/>
          </a:stretch>
        </p:blipFill>
        <p:spPr>
          <a:xfrm>
            <a:off x="1754505" y="1588135"/>
            <a:ext cx="8682355" cy="14427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39815" y="16319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296"/>
          <a:stretch>
            <a:fillRect/>
          </a:stretch>
        </p:blipFill>
        <p:spPr>
          <a:xfrm>
            <a:off x="1754505" y="4174490"/>
            <a:ext cx="7767955" cy="410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r="18387" b="37427"/>
          <a:stretch>
            <a:fillRect/>
          </a:stretch>
        </p:blipFill>
        <p:spPr>
          <a:xfrm>
            <a:off x="1583690" y="2541270"/>
            <a:ext cx="7085965" cy="462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0258" r="45189" b="79200"/>
          <a:stretch>
            <a:fillRect/>
          </a:stretch>
        </p:blipFill>
        <p:spPr>
          <a:xfrm>
            <a:off x="1583690" y="3885565"/>
            <a:ext cx="6142355" cy="354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556" t="283" r="93178" b="91231"/>
          <a:stretch>
            <a:fillRect/>
          </a:stretch>
        </p:blipFill>
        <p:spPr>
          <a:xfrm>
            <a:off x="5455920" y="2591435"/>
            <a:ext cx="478155" cy="285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7741" t="283" r="88214" b="91439"/>
          <a:stretch>
            <a:fillRect/>
          </a:stretch>
        </p:blipFill>
        <p:spPr>
          <a:xfrm>
            <a:off x="7032625" y="2598420"/>
            <a:ext cx="453390" cy="278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3280" r="32999" b="25992"/>
          <a:stretch>
            <a:fillRect/>
          </a:stretch>
        </p:blipFill>
        <p:spPr>
          <a:xfrm>
            <a:off x="1504315" y="1800860"/>
            <a:ext cx="5817235" cy="394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321" r="67781" b="56949"/>
          <a:stretch>
            <a:fillRect/>
          </a:stretch>
        </p:blipFill>
        <p:spPr>
          <a:xfrm>
            <a:off x="1564640" y="3701415"/>
            <a:ext cx="3610610" cy="361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77" t="21384" r="89376" b="69640"/>
          <a:stretch>
            <a:fillRect/>
          </a:stretch>
        </p:blipFill>
        <p:spPr>
          <a:xfrm>
            <a:off x="6394450" y="1800860"/>
            <a:ext cx="812165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543" r="41637" b="13487"/>
          <a:stretch>
            <a:fillRect/>
          </a:stretch>
        </p:blipFill>
        <p:spPr>
          <a:xfrm>
            <a:off x="1530985" y="1676400"/>
            <a:ext cx="5067300" cy="440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4780" r="55576" b="34867"/>
          <a:stretch>
            <a:fillRect/>
          </a:stretch>
        </p:blipFill>
        <p:spPr>
          <a:xfrm>
            <a:off x="1530985" y="3589655"/>
            <a:ext cx="4978400" cy="34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77" t="44239" r="85675" b="46785"/>
          <a:stretch>
            <a:fillRect/>
          </a:stretch>
        </p:blipFill>
        <p:spPr>
          <a:xfrm>
            <a:off x="5062855" y="1720215"/>
            <a:ext cx="1226820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7927"/>
          <a:stretch>
            <a:fillRect/>
          </a:stretch>
        </p:blipFill>
        <p:spPr>
          <a:xfrm>
            <a:off x="1142365" y="1734820"/>
            <a:ext cx="8682355" cy="444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3481"/>
          <a:stretch>
            <a:fillRect/>
          </a:stretch>
        </p:blipFill>
        <p:spPr>
          <a:xfrm>
            <a:off x="959485" y="3622675"/>
            <a:ext cx="10818495" cy="537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643" t="66302" r="81159" b="17839"/>
          <a:stretch>
            <a:fillRect/>
          </a:stretch>
        </p:blipFill>
        <p:spPr>
          <a:xfrm>
            <a:off x="8916035" y="1503680"/>
            <a:ext cx="1703070" cy="534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0716"/>
          <a:stretch>
            <a:fillRect/>
          </a:stretch>
        </p:blipFill>
        <p:spPr>
          <a:xfrm>
            <a:off x="1337945" y="2642870"/>
            <a:ext cx="9339580" cy="8477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428740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51257"/>
          <a:stretch>
            <a:fillRect/>
          </a:stretch>
        </p:blipFill>
        <p:spPr>
          <a:xfrm>
            <a:off x="1337945" y="4137660"/>
            <a:ext cx="7005955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255" b="52318"/>
          <a:stretch>
            <a:fillRect/>
          </a:stretch>
        </p:blipFill>
        <p:spPr>
          <a:xfrm>
            <a:off x="1426210" y="1656080"/>
            <a:ext cx="9339580" cy="12496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63710" y="15709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38"/>
          <a:stretch>
            <a:fillRect/>
          </a:stretch>
        </p:blipFill>
        <p:spPr>
          <a:xfrm>
            <a:off x="1370965" y="3955415"/>
            <a:ext cx="7005955" cy="416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274" b="20916"/>
          <a:stretch>
            <a:fillRect/>
          </a:stretch>
        </p:blipFill>
        <p:spPr>
          <a:xfrm>
            <a:off x="1353820" y="1465580"/>
            <a:ext cx="9339580" cy="13544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09185" y="14655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82899"/>
          <a:stretch>
            <a:fillRect/>
          </a:stretch>
        </p:blipFill>
        <p:spPr>
          <a:xfrm>
            <a:off x="1426845" y="3942080"/>
            <a:ext cx="9549130" cy="42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平面向量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6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676"/>
          <a:stretch>
            <a:fillRect/>
          </a:stretch>
        </p:blipFill>
        <p:spPr>
          <a:xfrm>
            <a:off x="1380490" y="1583690"/>
            <a:ext cx="9339580" cy="8934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63205" y="15836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8163" r="44467" b="67948"/>
          <a:stretch>
            <a:fillRect/>
          </a:stretch>
        </p:blipFill>
        <p:spPr>
          <a:xfrm>
            <a:off x="1380490" y="3780155"/>
            <a:ext cx="5302885" cy="348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131"/>
          <a:stretch>
            <a:fillRect/>
          </a:stretch>
        </p:blipFill>
        <p:spPr>
          <a:xfrm>
            <a:off x="1703070" y="1677035"/>
            <a:ext cx="8444230" cy="1192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84440" y="1624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3342" r="45844" b="53807"/>
          <a:stretch>
            <a:fillRect/>
          </a:stretch>
        </p:blipFill>
        <p:spPr>
          <a:xfrm>
            <a:off x="1703070" y="3977005"/>
            <a:ext cx="5171440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305" b="58376"/>
          <a:stretch>
            <a:fillRect/>
          </a:stretch>
        </p:blipFill>
        <p:spPr>
          <a:xfrm>
            <a:off x="1642110" y="1570355"/>
            <a:ext cx="8444230" cy="815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81825" y="15703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7508" r="41575" b="40197"/>
          <a:stretch>
            <a:fillRect/>
          </a:stretch>
        </p:blipFill>
        <p:spPr>
          <a:xfrm>
            <a:off x="1577340" y="3754120"/>
            <a:ext cx="5579110" cy="30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891" b="29283"/>
          <a:stretch>
            <a:fillRect/>
          </a:stretch>
        </p:blipFill>
        <p:spPr>
          <a:xfrm>
            <a:off x="1827530" y="1472565"/>
            <a:ext cx="8444230" cy="1440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04030" y="14725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118" b="16089"/>
          <a:stretch>
            <a:fillRect/>
          </a:stretch>
        </p:blipFill>
        <p:spPr>
          <a:xfrm>
            <a:off x="1380490" y="3799840"/>
            <a:ext cx="9549130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293"/>
          <a:stretch>
            <a:fillRect/>
          </a:stretch>
        </p:blipFill>
        <p:spPr>
          <a:xfrm>
            <a:off x="1584960" y="1504950"/>
            <a:ext cx="8444230" cy="1384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20710" y="15049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011"/>
          <a:stretch>
            <a:fillRect/>
          </a:stretch>
        </p:blipFill>
        <p:spPr>
          <a:xfrm>
            <a:off x="1445895" y="3852545"/>
            <a:ext cx="9549130" cy="351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50000" b="84950"/>
          <a:stretch>
            <a:fillRect/>
          </a:stretch>
        </p:blipFill>
        <p:spPr>
          <a:xfrm>
            <a:off x="1635125" y="2549525"/>
            <a:ext cx="4164965" cy="394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2742" b="74049"/>
          <a:stretch>
            <a:fillRect/>
          </a:stretch>
        </p:blipFill>
        <p:spPr>
          <a:xfrm>
            <a:off x="1705610" y="4010660"/>
            <a:ext cx="4024630" cy="341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611" t="786" r="78195" b="88264"/>
          <a:stretch>
            <a:fillRect/>
          </a:stretch>
        </p:blipFill>
        <p:spPr>
          <a:xfrm>
            <a:off x="4421505" y="2549525"/>
            <a:ext cx="611505" cy="28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050" r="35447" b="66925"/>
          <a:stretch>
            <a:fillRect/>
          </a:stretch>
        </p:blipFill>
        <p:spPr>
          <a:xfrm>
            <a:off x="1464310" y="1663065"/>
            <a:ext cx="5377180" cy="394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8669" b="48367"/>
          <a:stretch>
            <a:fillRect/>
          </a:stretch>
        </p:blipFill>
        <p:spPr>
          <a:xfrm>
            <a:off x="1565275" y="3872230"/>
            <a:ext cx="4024630" cy="33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8725" t="26221" r="59735" b="64130"/>
          <a:stretch>
            <a:fillRect/>
          </a:stretch>
        </p:blipFill>
        <p:spPr>
          <a:xfrm>
            <a:off x="5046345" y="1688465"/>
            <a:ext cx="1269365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575" r="20133" b="49988"/>
          <a:stretch>
            <a:fillRect/>
          </a:stretch>
        </p:blipFill>
        <p:spPr>
          <a:xfrm>
            <a:off x="1379220" y="1899285"/>
            <a:ext cx="6652895" cy="405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596" b="24724"/>
          <a:stretch>
            <a:fillRect/>
          </a:stretch>
        </p:blipFill>
        <p:spPr>
          <a:xfrm>
            <a:off x="1519555" y="3898265"/>
            <a:ext cx="4024630" cy="276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8567" t="52394" r="63711" b="37172"/>
          <a:stretch>
            <a:fillRect/>
          </a:stretch>
        </p:blipFill>
        <p:spPr>
          <a:xfrm>
            <a:off x="6637655" y="1899285"/>
            <a:ext cx="1115695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12" r="61412" b="34866"/>
          <a:stretch>
            <a:fillRect/>
          </a:stretch>
        </p:blipFill>
        <p:spPr>
          <a:xfrm>
            <a:off x="1550035" y="1870710"/>
            <a:ext cx="3214370" cy="396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233"/>
          <a:stretch>
            <a:fillRect/>
          </a:stretch>
        </p:blipFill>
        <p:spPr>
          <a:xfrm>
            <a:off x="1550035" y="3714115"/>
            <a:ext cx="4024630" cy="330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8567" t="76553" r="64800" b="13283"/>
          <a:stretch>
            <a:fillRect/>
          </a:stretch>
        </p:blipFill>
        <p:spPr>
          <a:xfrm>
            <a:off x="3619500" y="1870710"/>
            <a:ext cx="1071880" cy="26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176"/>
          <a:stretch>
            <a:fillRect/>
          </a:stretch>
        </p:blipFill>
        <p:spPr>
          <a:xfrm>
            <a:off x="1385570" y="2241550"/>
            <a:ext cx="8329930" cy="415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1298575" y="3429000"/>
            <a:ext cx="9777730" cy="99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6.1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向量的概念及其运算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55" y="1557020"/>
            <a:ext cx="8796655" cy="548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r="61878" b="33312"/>
          <a:stretch>
            <a:fillRect/>
          </a:stretch>
        </p:blipFill>
        <p:spPr>
          <a:xfrm>
            <a:off x="1325245" y="3429000"/>
            <a:ext cx="3727450" cy="331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75" y="1534160"/>
            <a:ext cx="10206355" cy="805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990"/>
          <a:stretch>
            <a:fillRect/>
          </a:stretch>
        </p:blipFill>
        <p:spPr>
          <a:xfrm>
            <a:off x="1207135" y="3701415"/>
            <a:ext cx="9777730" cy="61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4291"/>
          <a:stretch>
            <a:fillRect/>
          </a:stretch>
        </p:blipFill>
        <p:spPr>
          <a:xfrm>
            <a:off x="1445260" y="2642870"/>
            <a:ext cx="9463405" cy="7848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182110" y="25888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8082"/>
          <a:stretch>
            <a:fillRect/>
          </a:stretch>
        </p:blipFill>
        <p:spPr>
          <a:xfrm>
            <a:off x="1513205" y="4233545"/>
            <a:ext cx="776795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6497" b="67578"/>
          <a:stretch>
            <a:fillRect/>
          </a:stretch>
        </p:blipFill>
        <p:spPr>
          <a:xfrm>
            <a:off x="1363980" y="1755140"/>
            <a:ext cx="9463405" cy="795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01180" y="16897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2272" r="28717" b="77145"/>
          <a:stretch>
            <a:fillRect/>
          </a:stretch>
        </p:blipFill>
        <p:spPr>
          <a:xfrm>
            <a:off x="1363980" y="3832225"/>
            <a:ext cx="5537200" cy="34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816" b="25864"/>
          <a:stretch>
            <a:fillRect/>
          </a:stretch>
        </p:blipFill>
        <p:spPr>
          <a:xfrm>
            <a:off x="1363980" y="1610995"/>
            <a:ext cx="9463405" cy="2064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67730" y="1610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660" b="66385"/>
          <a:stretch>
            <a:fillRect/>
          </a:stretch>
        </p:blipFill>
        <p:spPr>
          <a:xfrm>
            <a:off x="1363980" y="4325620"/>
            <a:ext cx="776795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924"/>
          <a:stretch>
            <a:fillRect/>
          </a:stretch>
        </p:blipFill>
        <p:spPr>
          <a:xfrm>
            <a:off x="1363980" y="1689100"/>
            <a:ext cx="9463405" cy="1252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27615" y="16891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950" b="55193"/>
          <a:stretch>
            <a:fillRect/>
          </a:stretch>
        </p:blipFill>
        <p:spPr>
          <a:xfrm>
            <a:off x="1363980" y="4250690"/>
            <a:ext cx="7767955" cy="31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2216"/>
          <a:stretch>
            <a:fillRect/>
          </a:stretch>
        </p:blipFill>
        <p:spPr>
          <a:xfrm>
            <a:off x="1402080" y="1807845"/>
            <a:ext cx="9387205" cy="835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95595" y="17614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828" r="32273" b="42176"/>
          <a:stretch>
            <a:fillRect/>
          </a:stretch>
        </p:blipFill>
        <p:spPr>
          <a:xfrm>
            <a:off x="1336675" y="3826510"/>
            <a:ext cx="526097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94</Words>
  <Application>Microsoft Office PowerPoint</Application>
  <PresentationFormat>宽屏</PresentationFormat>
  <Paragraphs>57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123</cp:revision>
  <dcterms:created xsi:type="dcterms:W3CDTF">2022-03-15T03:38:00Z</dcterms:created>
  <dcterms:modified xsi:type="dcterms:W3CDTF">2024-09-06T01:48:45Z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