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04" r:id="rId18"/>
    <p:sldId id="405" r:id="rId19"/>
    <p:sldId id="425" r:id="rId20"/>
    <p:sldId id="406" r:id="rId21"/>
    <p:sldId id="426" r:id="rId22"/>
    <p:sldId id="415" r:id="rId23"/>
    <p:sldId id="416" r:id="rId24"/>
    <p:sldId id="417" r:id="rId25"/>
    <p:sldId id="418" r:id="rId26"/>
    <p:sldId id="427" r:id="rId27"/>
    <p:sldId id="3417" r:id="rId28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707" b="46912"/>
          <a:stretch>
            <a:fillRect/>
          </a:stretch>
        </p:blipFill>
        <p:spPr>
          <a:xfrm>
            <a:off x="1473835" y="1459230"/>
            <a:ext cx="9244330" cy="9664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129905" y="14687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082" r="35808" b="35352"/>
          <a:stretch>
            <a:fillRect/>
          </a:stretch>
        </p:blipFill>
        <p:spPr>
          <a:xfrm>
            <a:off x="1544320" y="3622040"/>
            <a:ext cx="5573395" cy="4997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4285" b="22514"/>
          <a:stretch>
            <a:fillRect/>
          </a:stretch>
        </p:blipFill>
        <p:spPr>
          <a:xfrm>
            <a:off x="1473835" y="1577340"/>
            <a:ext cx="9244330" cy="115697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112760" y="152717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5763" r="37848" b="18247"/>
          <a:stretch>
            <a:fillRect/>
          </a:stretch>
        </p:blipFill>
        <p:spPr>
          <a:xfrm>
            <a:off x="1630045" y="3813175"/>
            <a:ext cx="5396230" cy="756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543"/>
          <a:stretch>
            <a:fillRect/>
          </a:stretch>
        </p:blipFill>
        <p:spPr>
          <a:xfrm>
            <a:off x="1407795" y="1524635"/>
            <a:ext cx="9244330" cy="10699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9336405" y="152463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170" r="39969" b="11439"/>
          <a:stretch>
            <a:fillRect/>
          </a:stretch>
        </p:blipFill>
        <p:spPr>
          <a:xfrm>
            <a:off x="1530985" y="4023360"/>
            <a:ext cx="5212080" cy="3022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6388"/>
          <a:stretch>
            <a:fillRect/>
          </a:stretch>
        </p:blipFill>
        <p:spPr>
          <a:xfrm>
            <a:off x="1473835" y="1530350"/>
            <a:ext cx="9244330" cy="10198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001635" y="153035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9407"/>
          <a:stretch>
            <a:fillRect/>
          </a:stretch>
        </p:blipFill>
        <p:spPr>
          <a:xfrm>
            <a:off x="1590040" y="4109085"/>
            <a:ext cx="8682355" cy="501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5140" b="31059"/>
          <a:stretch>
            <a:fillRect/>
          </a:stretch>
        </p:blipFill>
        <p:spPr>
          <a:xfrm>
            <a:off x="1427480" y="1452880"/>
            <a:ext cx="9244330" cy="1025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44995" y="145288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r="48466" b="79275"/>
          <a:stretch>
            <a:fillRect/>
          </a:stretch>
        </p:blipFill>
        <p:spPr>
          <a:xfrm>
            <a:off x="1477010" y="3708400"/>
            <a:ext cx="4950460" cy="5518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0469"/>
          <a:stretch>
            <a:fillRect/>
          </a:stretch>
        </p:blipFill>
        <p:spPr>
          <a:xfrm>
            <a:off x="1375410" y="1748790"/>
            <a:ext cx="9244330" cy="8959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561070" y="174879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558" b="15812"/>
          <a:stretch>
            <a:fillRect/>
          </a:stretch>
        </p:blipFill>
        <p:spPr>
          <a:xfrm>
            <a:off x="1391285" y="3317240"/>
            <a:ext cx="9606280" cy="1694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5836"/>
          <a:stretch>
            <a:fillRect/>
          </a:stretch>
        </p:blipFill>
        <p:spPr>
          <a:xfrm>
            <a:off x="1135380" y="1806575"/>
            <a:ext cx="9920605" cy="98171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097395" y="18542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428" r="12672"/>
          <a:stretch>
            <a:fillRect/>
          </a:stretch>
        </p:blipFill>
        <p:spPr>
          <a:xfrm>
            <a:off x="1135380" y="3825875"/>
            <a:ext cx="8388985" cy="387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6636" b="53173"/>
          <a:stretch>
            <a:fillRect/>
          </a:stretch>
        </p:blipFill>
        <p:spPr>
          <a:xfrm>
            <a:off x="1135380" y="2675255"/>
            <a:ext cx="9920605" cy="4140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t="7537" r="57438" b="83517"/>
          <a:stretch>
            <a:fillRect/>
          </a:stretch>
        </p:blipFill>
        <p:spPr>
          <a:xfrm>
            <a:off x="1135380" y="4023995"/>
            <a:ext cx="3975100" cy="42735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3916" t="651" r="91583" b="93846"/>
          <a:stretch>
            <a:fillRect/>
          </a:stretch>
        </p:blipFill>
        <p:spPr>
          <a:xfrm>
            <a:off x="6565900" y="2675255"/>
            <a:ext cx="420370" cy="2628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8937" b="39575"/>
          <a:stretch>
            <a:fillRect/>
          </a:stretch>
        </p:blipFill>
        <p:spPr>
          <a:xfrm>
            <a:off x="1135380" y="1972310"/>
            <a:ext cx="9920605" cy="4667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389" r="129" b="7305"/>
          <a:stretch>
            <a:fillRect/>
          </a:stretch>
        </p:blipFill>
        <p:spPr>
          <a:xfrm>
            <a:off x="1194435" y="3688715"/>
            <a:ext cx="9327515" cy="3486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16" t="79383" r="91719" b="15938"/>
          <a:stretch>
            <a:fillRect/>
          </a:stretch>
        </p:blipFill>
        <p:spPr>
          <a:xfrm>
            <a:off x="7637780" y="2094230"/>
            <a:ext cx="40767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0753" b="26305"/>
          <a:stretch>
            <a:fillRect/>
          </a:stretch>
        </p:blipFill>
        <p:spPr>
          <a:xfrm>
            <a:off x="1135380" y="2221865"/>
            <a:ext cx="9920605" cy="5257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4338" t="93420" r="88761"/>
          <a:stretch>
            <a:fillRect/>
          </a:stretch>
        </p:blipFill>
        <p:spPr>
          <a:xfrm>
            <a:off x="7992110" y="2273935"/>
            <a:ext cx="644525" cy="3143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rcRect r="25353" b="80805"/>
          <a:stretch>
            <a:fillRect/>
          </a:stretch>
        </p:blipFill>
        <p:spPr>
          <a:xfrm>
            <a:off x="1268730" y="3596640"/>
            <a:ext cx="4369435" cy="523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4992" b="12707"/>
          <a:stretch>
            <a:fillRect/>
          </a:stretch>
        </p:blipFill>
        <p:spPr>
          <a:xfrm>
            <a:off x="1135380" y="2005330"/>
            <a:ext cx="9920605" cy="499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0228" b="32085"/>
          <a:stretch>
            <a:fillRect/>
          </a:stretch>
        </p:blipFill>
        <p:spPr>
          <a:xfrm>
            <a:off x="1209675" y="3648710"/>
            <a:ext cx="5853430" cy="755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565" t="22638" r="83879" b="61470"/>
          <a:stretch>
            <a:fillRect/>
          </a:stretch>
        </p:blipFill>
        <p:spPr>
          <a:xfrm>
            <a:off x="8249285" y="1939290"/>
            <a:ext cx="617855" cy="433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934"/>
          <a:stretch>
            <a:fillRect/>
          </a:stretch>
        </p:blipFill>
        <p:spPr>
          <a:xfrm>
            <a:off x="1135380" y="1794510"/>
            <a:ext cx="9920605" cy="4902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945"/>
          <a:stretch>
            <a:fillRect/>
          </a:stretch>
        </p:blipFill>
        <p:spPr>
          <a:xfrm>
            <a:off x="1275080" y="3589655"/>
            <a:ext cx="5853430" cy="5200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5229" t="70335" r="85116" b="21475"/>
          <a:stretch>
            <a:fillRect/>
          </a:stretch>
        </p:blipFill>
        <p:spPr>
          <a:xfrm>
            <a:off x="9945370" y="1927860"/>
            <a:ext cx="565150" cy="223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77360"/>
          <a:stretch>
            <a:fillRect/>
          </a:stretch>
        </p:blipFill>
        <p:spPr>
          <a:xfrm>
            <a:off x="1087120" y="2087880"/>
            <a:ext cx="10187305" cy="857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r="38588" b="91747"/>
          <a:stretch>
            <a:fillRect/>
          </a:stretch>
        </p:blipFill>
        <p:spPr>
          <a:xfrm>
            <a:off x="1280160" y="3667760"/>
            <a:ext cx="6028055" cy="3054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7758"/>
          <a:stretch>
            <a:fillRect/>
          </a:stretch>
        </p:blipFill>
        <p:spPr>
          <a:xfrm>
            <a:off x="1074420" y="1821180"/>
            <a:ext cx="10187305" cy="463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854" r="23651" b="80920"/>
          <a:stretch>
            <a:fillRect/>
          </a:stretch>
        </p:blipFill>
        <p:spPr>
          <a:xfrm>
            <a:off x="1174750" y="3429000"/>
            <a:ext cx="7494270" cy="378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605" y="1617345"/>
            <a:ext cx="10130155" cy="1176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9338" r="16011" b="63607"/>
          <a:stretch>
            <a:fillRect/>
          </a:stretch>
        </p:blipFill>
        <p:spPr>
          <a:xfrm>
            <a:off x="1129030" y="3652520"/>
            <a:ext cx="8244205" cy="631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115" y="1249680"/>
            <a:ext cx="5805805" cy="15576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6222"/>
          <a:stretch>
            <a:fillRect/>
          </a:stretch>
        </p:blipFill>
        <p:spPr>
          <a:xfrm>
            <a:off x="1174115" y="3063875"/>
            <a:ext cx="9815830" cy="2360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0775" y="701040"/>
            <a:ext cx="7320280" cy="140525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8385" y="2093595"/>
            <a:ext cx="9853930" cy="40151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1060"/>
          <a:stretch>
            <a:fillRect/>
          </a:stretch>
        </p:blipFill>
        <p:spPr>
          <a:xfrm>
            <a:off x="1461135" y="2649855"/>
            <a:ext cx="9053830" cy="82359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8844915" y="260604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37322" b="92065"/>
          <a:stretch>
            <a:fillRect/>
          </a:stretch>
        </p:blipFill>
        <p:spPr>
          <a:xfrm>
            <a:off x="1461135" y="4338955"/>
            <a:ext cx="5441950" cy="375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1028" b="60076"/>
          <a:stretch>
            <a:fillRect/>
          </a:stretch>
        </p:blipFill>
        <p:spPr>
          <a:xfrm>
            <a:off x="1529715" y="1721485"/>
            <a:ext cx="9053830" cy="8216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201785" y="16548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042" r="43758" b="84842"/>
          <a:stretch>
            <a:fillRect/>
          </a:stretch>
        </p:blipFill>
        <p:spPr>
          <a:xfrm>
            <a:off x="1529715" y="3587750"/>
            <a:ext cx="4883150" cy="336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0844" b="39807"/>
          <a:stretch>
            <a:fillRect/>
          </a:stretch>
        </p:blipFill>
        <p:spPr>
          <a:xfrm>
            <a:off x="1628140" y="1689735"/>
            <a:ext cx="9053830" cy="8413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1800" y="16897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5306" b="76088"/>
          <a:stretch>
            <a:fillRect/>
          </a:stretch>
        </p:blipFill>
        <p:spPr>
          <a:xfrm>
            <a:off x="1517650" y="3846830"/>
            <a:ext cx="8682355" cy="407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1711" b="20152"/>
          <a:stretch>
            <a:fillRect/>
          </a:stretch>
        </p:blipFill>
        <p:spPr>
          <a:xfrm>
            <a:off x="1503045" y="1811020"/>
            <a:ext cx="9053830" cy="78867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41135" y="18110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644" r="44438" b="69549"/>
          <a:stretch>
            <a:fillRect/>
          </a:stretch>
        </p:blipFill>
        <p:spPr>
          <a:xfrm>
            <a:off x="1503045" y="3484245"/>
            <a:ext cx="4824095" cy="3219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060"/>
          <a:stretch>
            <a:fillRect/>
          </a:stretch>
        </p:blipFill>
        <p:spPr>
          <a:xfrm>
            <a:off x="1569085" y="1557655"/>
            <a:ext cx="9053830" cy="8235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198995" y="155765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0599" r="26790" b="61896"/>
          <a:stretch>
            <a:fillRect/>
          </a:stretch>
        </p:blipFill>
        <p:spPr>
          <a:xfrm>
            <a:off x="1569085" y="3557270"/>
            <a:ext cx="6356350" cy="3549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4223"/>
          <a:stretch>
            <a:fillRect/>
          </a:stretch>
        </p:blipFill>
        <p:spPr>
          <a:xfrm>
            <a:off x="1473835" y="1579880"/>
            <a:ext cx="9244330" cy="7867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45350" y="157988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8937" b="54954"/>
          <a:stretch>
            <a:fillRect/>
          </a:stretch>
        </p:blipFill>
        <p:spPr>
          <a:xfrm>
            <a:off x="1473835" y="3648710"/>
            <a:ext cx="8682355" cy="28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356" b="67210"/>
          <a:stretch>
            <a:fillRect/>
          </a:stretch>
        </p:blipFill>
        <p:spPr>
          <a:xfrm>
            <a:off x="1473835" y="1570990"/>
            <a:ext cx="9244330" cy="7696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88480" y="149225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308" b="46603"/>
          <a:stretch>
            <a:fillRect/>
          </a:stretch>
        </p:blipFill>
        <p:spPr>
          <a:xfrm>
            <a:off x="1412240" y="3429000"/>
            <a:ext cx="868235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宽屏</PresentationFormat>
  <Paragraphs>46</Paragraphs>
  <Slides>27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5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193</cp:revision>
  <dcterms:created xsi:type="dcterms:W3CDTF">2022-03-15T03:38:00Z</dcterms:created>
  <dcterms:modified xsi:type="dcterms:W3CDTF">2024-09-06T01:48:38Z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