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50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50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625" b="60034"/>
          <a:stretch>
            <a:fillRect/>
          </a:stretch>
        </p:blipFill>
        <p:spPr>
          <a:xfrm>
            <a:off x="1459230" y="1932940"/>
            <a:ext cx="9272905" cy="847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27010" y="18802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819" b="13964"/>
          <a:stretch>
            <a:fillRect/>
          </a:stretch>
        </p:blipFill>
        <p:spPr>
          <a:xfrm>
            <a:off x="1362075" y="3734435"/>
            <a:ext cx="9558655" cy="1071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606" b="31312"/>
          <a:stretch>
            <a:fillRect/>
          </a:stretch>
        </p:blipFill>
        <p:spPr>
          <a:xfrm>
            <a:off x="1459230" y="1538605"/>
            <a:ext cx="9272905" cy="1170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9242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167"/>
          <a:stretch>
            <a:fillRect/>
          </a:stretch>
        </p:blipFill>
        <p:spPr>
          <a:xfrm>
            <a:off x="1316355" y="4036695"/>
            <a:ext cx="9558655" cy="667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273"/>
          <a:stretch>
            <a:fillRect/>
          </a:stretch>
        </p:blipFill>
        <p:spPr>
          <a:xfrm>
            <a:off x="1334135" y="1656080"/>
            <a:ext cx="9272905" cy="1238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80910" y="15982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35" y="3775075"/>
            <a:ext cx="9539605" cy="1043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958"/>
          <a:stretch>
            <a:fillRect/>
          </a:stretch>
        </p:blipFill>
        <p:spPr>
          <a:xfrm>
            <a:off x="1018540" y="2091690"/>
            <a:ext cx="10234930" cy="864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163" b="26156"/>
          <a:stretch>
            <a:fillRect/>
          </a:stretch>
        </p:blipFill>
        <p:spPr>
          <a:xfrm>
            <a:off x="1018540" y="2997835"/>
            <a:ext cx="10187305" cy="2985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0856" t="482" r="59721" b="92405"/>
          <a:stretch>
            <a:fillRect/>
          </a:stretch>
        </p:blipFill>
        <p:spPr>
          <a:xfrm>
            <a:off x="2009140" y="2497455"/>
            <a:ext cx="1978660" cy="328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1494" t="1348" r="79985" b="93107"/>
          <a:stretch>
            <a:fillRect/>
          </a:stretch>
        </p:blipFill>
        <p:spPr>
          <a:xfrm>
            <a:off x="9681845" y="2136775"/>
            <a:ext cx="868045" cy="255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2911" t="-371" r="89410" b="93107"/>
          <a:stretch>
            <a:fillRect/>
          </a:stretch>
        </p:blipFill>
        <p:spPr>
          <a:xfrm>
            <a:off x="7084695" y="2091690"/>
            <a:ext cx="78232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317" r="28583" b="43172"/>
          <a:stretch>
            <a:fillRect/>
          </a:stretch>
        </p:blipFill>
        <p:spPr>
          <a:xfrm>
            <a:off x="1195070" y="1899285"/>
            <a:ext cx="7309485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118" r="55457" b="8200"/>
          <a:stretch>
            <a:fillRect/>
          </a:stretch>
        </p:blipFill>
        <p:spPr>
          <a:xfrm>
            <a:off x="1245235" y="3996690"/>
            <a:ext cx="4537710" cy="539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84" t="73982" r="92246" b="20872"/>
          <a:stretch>
            <a:fillRect/>
          </a:stretch>
        </p:blipFill>
        <p:spPr>
          <a:xfrm>
            <a:off x="7031990" y="2066290"/>
            <a:ext cx="414655" cy="23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404" r="30575" b="25813"/>
          <a:stretch>
            <a:fillRect/>
          </a:stretch>
        </p:blipFill>
        <p:spPr>
          <a:xfrm>
            <a:off x="1209040" y="2005330"/>
            <a:ext cx="7105650" cy="40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008" t="92653" r="88892" b="1651"/>
          <a:stretch>
            <a:fillRect/>
          </a:stretch>
        </p:blipFill>
        <p:spPr>
          <a:xfrm>
            <a:off x="6742430" y="2005330"/>
            <a:ext cx="723265" cy="262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20" y="3523615"/>
            <a:ext cx="10177780" cy="92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6788" r="30705"/>
          <a:stretch>
            <a:fillRect/>
          </a:stretch>
        </p:blipFill>
        <p:spPr>
          <a:xfrm>
            <a:off x="1057275" y="1978660"/>
            <a:ext cx="7092315" cy="589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0262"/>
          <a:stretch>
            <a:fillRect/>
          </a:stretch>
        </p:blipFill>
        <p:spPr>
          <a:xfrm>
            <a:off x="1183005" y="3813175"/>
            <a:ext cx="7615555" cy="549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194" t="2348" r="88902" b="66851"/>
          <a:stretch>
            <a:fillRect/>
          </a:stretch>
        </p:blipFill>
        <p:spPr>
          <a:xfrm>
            <a:off x="6637655" y="2070100"/>
            <a:ext cx="525780" cy="28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626" b="73392"/>
          <a:stretch>
            <a:fillRect/>
          </a:stretch>
        </p:blipFill>
        <p:spPr>
          <a:xfrm>
            <a:off x="1555115" y="2522855"/>
            <a:ext cx="9282430" cy="11125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588250" y="24530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9125"/>
          <a:stretch>
            <a:fillRect/>
          </a:stretch>
        </p:blipFill>
        <p:spPr>
          <a:xfrm>
            <a:off x="1493520" y="4311015"/>
            <a:ext cx="9692005" cy="534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661" b="41523"/>
          <a:stretch>
            <a:fillRect/>
          </a:stretch>
        </p:blipFill>
        <p:spPr>
          <a:xfrm>
            <a:off x="1264285" y="2101215"/>
            <a:ext cx="9282430" cy="1327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36180" y="21012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367" b="54895"/>
          <a:stretch>
            <a:fillRect/>
          </a:stretch>
        </p:blipFill>
        <p:spPr>
          <a:xfrm>
            <a:off x="1249680" y="3768725"/>
            <a:ext cx="9692005" cy="1656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518" b="20847"/>
          <a:stretch>
            <a:fillRect/>
          </a:stretch>
        </p:blipFill>
        <p:spPr>
          <a:xfrm>
            <a:off x="1336675" y="1945005"/>
            <a:ext cx="9282430" cy="8743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17970" y="19450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636" r="25749" b="43243"/>
          <a:stretch>
            <a:fillRect/>
          </a:stretch>
        </p:blipFill>
        <p:spPr>
          <a:xfrm>
            <a:off x="1336675" y="4043045"/>
            <a:ext cx="7196455" cy="54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三角函数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5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479"/>
          <a:stretch>
            <a:fillRect/>
          </a:stretch>
        </p:blipFill>
        <p:spPr>
          <a:xfrm>
            <a:off x="1395730" y="1826895"/>
            <a:ext cx="9282430" cy="869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59195" y="17760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688" b="21686"/>
          <a:stretch>
            <a:fillRect/>
          </a:stretch>
        </p:blipFill>
        <p:spPr>
          <a:xfrm>
            <a:off x="1289050" y="3429000"/>
            <a:ext cx="9692005" cy="101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082"/>
          <a:stretch>
            <a:fillRect/>
          </a:stretch>
        </p:blipFill>
        <p:spPr>
          <a:xfrm>
            <a:off x="1735455" y="1592580"/>
            <a:ext cx="8720455" cy="1135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4935" y="1592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8844" b="10565"/>
          <a:stretch>
            <a:fillRect/>
          </a:stretch>
        </p:blipFill>
        <p:spPr>
          <a:xfrm>
            <a:off x="1538605" y="3766185"/>
            <a:ext cx="9692005" cy="520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990" b="36313"/>
          <a:stretch>
            <a:fillRect/>
          </a:stretch>
        </p:blipFill>
        <p:spPr>
          <a:xfrm>
            <a:off x="1623695" y="1603375"/>
            <a:ext cx="8720455" cy="1163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77100" y="16033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9965"/>
          <a:stretch>
            <a:fillRect/>
          </a:stretch>
        </p:blipFill>
        <p:spPr>
          <a:xfrm>
            <a:off x="1492885" y="3964305"/>
            <a:ext cx="9692005" cy="49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514"/>
          <a:stretch>
            <a:fillRect/>
          </a:stretch>
        </p:blipFill>
        <p:spPr>
          <a:xfrm>
            <a:off x="1604010" y="1452245"/>
            <a:ext cx="8720455" cy="13398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30365" y="15608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67986"/>
          <a:stretch>
            <a:fillRect/>
          </a:stretch>
        </p:blipFill>
        <p:spPr>
          <a:xfrm>
            <a:off x="1370965" y="3429000"/>
            <a:ext cx="9672955" cy="121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7661"/>
          <a:stretch>
            <a:fillRect/>
          </a:stretch>
        </p:blipFill>
        <p:spPr>
          <a:xfrm>
            <a:off x="903605" y="1263015"/>
            <a:ext cx="10292080" cy="1837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56360" y="22034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199"/>
          <a:stretch>
            <a:fillRect/>
          </a:stretch>
        </p:blipFill>
        <p:spPr>
          <a:xfrm>
            <a:off x="1259840" y="3496945"/>
            <a:ext cx="9672955" cy="256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6739" b="33558"/>
          <a:stretch>
            <a:fillRect/>
          </a:stretch>
        </p:blipFill>
        <p:spPr>
          <a:xfrm>
            <a:off x="1120775" y="2879725"/>
            <a:ext cx="10292080" cy="421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319" b="71865"/>
          <a:stretch>
            <a:fillRect/>
          </a:stretch>
        </p:blipFill>
        <p:spPr>
          <a:xfrm>
            <a:off x="1196975" y="4102100"/>
            <a:ext cx="10139680" cy="795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687" t="-206" r="94007" b="93816"/>
          <a:stretch>
            <a:fillRect/>
          </a:stretch>
        </p:blipFill>
        <p:spPr>
          <a:xfrm>
            <a:off x="7689850" y="2879725"/>
            <a:ext cx="335280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589" r="17010" b="23416"/>
          <a:stretch>
            <a:fillRect/>
          </a:stretch>
        </p:blipFill>
        <p:spPr>
          <a:xfrm>
            <a:off x="1271905" y="2117090"/>
            <a:ext cx="8541385" cy="433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5822" r="37394" b="55986"/>
          <a:stretch>
            <a:fillRect/>
          </a:stretch>
        </p:blipFill>
        <p:spPr>
          <a:xfrm>
            <a:off x="1271905" y="3977005"/>
            <a:ext cx="6348095" cy="328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726" t="28135" r="90374" b="65491"/>
          <a:stretch>
            <a:fillRect/>
          </a:stretch>
        </p:blipFill>
        <p:spPr>
          <a:xfrm>
            <a:off x="7229475" y="2162810"/>
            <a:ext cx="598170" cy="25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492" r="16628" b="12659"/>
          <a:stretch>
            <a:fillRect/>
          </a:stretch>
        </p:blipFill>
        <p:spPr>
          <a:xfrm>
            <a:off x="1203960" y="2169160"/>
            <a:ext cx="8580755" cy="42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128" r="30392" b="27977"/>
          <a:stretch>
            <a:fillRect/>
          </a:stretch>
        </p:blipFill>
        <p:spPr>
          <a:xfrm>
            <a:off x="1203960" y="3904615"/>
            <a:ext cx="7058025" cy="638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38" t="44172" r="91996" b="45342"/>
          <a:stretch>
            <a:fillRect/>
          </a:stretch>
        </p:blipFill>
        <p:spPr>
          <a:xfrm>
            <a:off x="8190230" y="2070100"/>
            <a:ext cx="473075" cy="421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9624" r="28190"/>
          <a:stretch>
            <a:fillRect/>
          </a:stretch>
        </p:blipFill>
        <p:spPr>
          <a:xfrm>
            <a:off x="1377315" y="1801495"/>
            <a:ext cx="7390765" cy="450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276" r="39667"/>
          <a:stretch>
            <a:fillRect/>
          </a:stretch>
        </p:blipFill>
        <p:spPr>
          <a:xfrm>
            <a:off x="1282700" y="3516630"/>
            <a:ext cx="6117590" cy="591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63" t="72181" r="91151" b="16353"/>
          <a:stretch>
            <a:fillRect/>
          </a:stretch>
        </p:blipFill>
        <p:spPr>
          <a:xfrm>
            <a:off x="7018655" y="1629410"/>
            <a:ext cx="546100" cy="46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5225"/>
          <a:stretch>
            <a:fillRect/>
          </a:stretch>
        </p:blipFill>
        <p:spPr>
          <a:xfrm>
            <a:off x="1235710" y="2293620"/>
            <a:ext cx="9720580" cy="520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r="8707" b="93732"/>
          <a:stretch>
            <a:fillRect/>
          </a:stretch>
        </p:blipFill>
        <p:spPr>
          <a:xfrm>
            <a:off x="1235710" y="3884295"/>
            <a:ext cx="8961120" cy="285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5.7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三角函数的应用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031"/>
          <a:stretch>
            <a:fillRect/>
          </a:stretch>
        </p:blipFill>
        <p:spPr>
          <a:xfrm>
            <a:off x="1235710" y="1748155"/>
            <a:ext cx="9720580" cy="632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41" b="71478"/>
          <a:stretch>
            <a:fillRect/>
          </a:stretch>
        </p:blipFill>
        <p:spPr>
          <a:xfrm>
            <a:off x="1188085" y="3576320"/>
            <a:ext cx="9815830" cy="986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997"/>
          <a:stretch>
            <a:fillRect/>
          </a:stretch>
        </p:blipFill>
        <p:spPr>
          <a:xfrm>
            <a:off x="1056640" y="1666875"/>
            <a:ext cx="10196830" cy="679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834" b="46615"/>
          <a:stretch>
            <a:fillRect/>
          </a:stretch>
        </p:blipFill>
        <p:spPr>
          <a:xfrm>
            <a:off x="1116330" y="3231515"/>
            <a:ext cx="9815830" cy="1071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721"/>
          <a:stretch>
            <a:fillRect/>
          </a:stretch>
        </p:blipFill>
        <p:spPr>
          <a:xfrm>
            <a:off x="1037590" y="1794510"/>
            <a:ext cx="10196830" cy="890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679"/>
          <a:stretch>
            <a:fillRect/>
          </a:stretch>
        </p:blipFill>
        <p:spPr>
          <a:xfrm>
            <a:off x="1102360" y="3188335"/>
            <a:ext cx="9815830" cy="2106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7452"/>
          <a:stretch>
            <a:fillRect/>
          </a:stretch>
        </p:blipFill>
        <p:spPr>
          <a:xfrm>
            <a:off x="1522730" y="2642870"/>
            <a:ext cx="8739505" cy="11093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587615" y="25819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7747"/>
          <a:stretch>
            <a:fillRect/>
          </a:stretch>
        </p:blipFill>
        <p:spPr>
          <a:xfrm>
            <a:off x="1316355" y="4469130"/>
            <a:ext cx="9558655" cy="591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722" b="50000"/>
          <a:stretch>
            <a:fillRect/>
          </a:stretch>
        </p:blipFill>
        <p:spPr>
          <a:xfrm>
            <a:off x="1594485" y="1663065"/>
            <a:ext cx="8739505" cy="1292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57060" y="1663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621" r="28160" b="72572"/>
          <a:stretch>
            <a:fillRect/>
          </a:stretch>
        </p:blipFill>
        <p:spPr>
          <a:xfrm>
            <a:off x="1428115" y="3668395"/>
            <a:ext cx="6866890" cy="76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994" b="22419"/>
          <a:stretch>
            <a:fillRect/>
          </a:stretch>
        </p:blipFill>
        <p:spPr>
          <a:xfrm>
            <a:off x="1508760" y="1709420"/>
            <a:ext cx="8739505" cy="1308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54825" y="17094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113" r="33116" b="60029"/>
          <a:stretch>
            <a:fillRect/>
          </a:stretch>
        </p:blipFill>
        <p:spPr>
          <a:xfrm>
            <a:off x="1508760" y="3668395"/>
            <a:ext cx="6393180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123"/>
          <a:stretch>
            <a:fillRect/>
          </a:stretch>
        </p:blipFill>
        <p:spPr>
          <a:xfrm>
            <a:off x="1469390" y="1479550"/>
            <a:ext cx="8739505" cy="1076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77965" y="14331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0379" r="11998" b="47355"/>
          <a:stretch>
            <a:fillRect/>
          </a:stretch>
        </p:blipFill>
        <p:spPr>
          <a:xfrm>
            <a:off x="1355725" y="3905250"/>
            <a:ext cx="8411845" cy="59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695"/>
          <a:stretch>
            <a:fillRect/>
          </a:stretch>
        </p:blipFill>
        <p:spPr>
          <a:xfrm>
            <a:off x="1459230" y="1772285"/>
            <a:ext cx="9272905" cy="804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10680" y="17722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645" r="43573" b="35496"/>
          <a:stretch>
            <a:fillRect/>
          </a:stretch>
        </p:blipFill>
        <p:spPr>
          <a:xfrm>
            <a:off x="1579245" y="3740785"/>
            <a:ext cx="5393690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92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