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896"/>
          <a:stretch>
            <a:fillRect/>
          </a:stretch>
        </p:blipFill>
        <p:spPr>
          <a:xfrm>
            <a:off x="1550035" y="1663065"/>
            <a:ext cx="9091930" cy="1281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715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646" r="57878" b="31245"/>
          <a:stretch>
            <a:fillRect/>
          </a:stretch>
        </p:blipFill>
        <p:spPr>
          <a:xfrm>
            <a:off x="1713230" y="4142105"/>
            <a:ext cx="4030345" cy="71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0294"/>
          <a:stretch>
            <a:fillRect/>
          </a:stretch>
        </p:blipFill>
        <p:spPr>
          <a:xfrm>
            <a:off x="1672590" y="1493520"/>
            <a:ext cx="8529955" cy="2038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76870" y="16446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9543" b="9252"/>
          <a:stretch>
            <a:fillRect/>
          </a:stretch>
        </p:blipFill>
        <p:spPr>
          <a:xfrm>
            <a:off x="1364615" y="4305935"/>
            <a:ext cx="9568180" cy="887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0097"/>
          <a:stretch>
            <a:fillRect/>
          </a:stretch>
        </p:blipFill>
        <p:spPr>
          <a:xfrm>
            <a:off x="1778000" y="1544955"/>
            <a:ext cx="8529955" cy="1362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02735" y="1544955"/>
            <a:ext cx="534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1688" r="56982"/>
          <a:stretch>
            <a:fillRect/>
          </a:stretch>
        </p:blipFill>
        <p:spPr>
          <a:xfrm>
            <a:off x="1699895" y="4260215"/>
            <a:ext cx="411607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754"/>
          <a:stretch>
            <a:fillRect/>
          </a:stretch>
        </p:blipFill>
        <p:spPr>
          <a:xfrm>
            <a:off x="1064260" y="2268855"/>
            <a:ext cx="10063480" cy="40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8579" r="39989" b="87531"/>
          <a:stretch>
            <a:fillRect/>
          </a:stretch>
        </p:blipFill>
        <p:spPr>
          <a:xfrm>
            <a:off x="1294765" y="3990340"/>
            <a:ext cx="3662045" cy="34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960" t="1181" r="90779" b="89166"/>
          <a:stretch>
            <a:fillRect/>
          </a:stretch>
        </p:blipFill>
        <p:spPr>
          <a:xfrm>
            <a:off x="7321550" y="2268855"/>
            <a:ext cx="374650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368" b="52998"/>
          <a:stretch>
            <a:fillRect/>
          </a:stretch>
        </p:blipFill>
        <p:spPr>
          <a:xfrm>
            <a:off x="1064260" y="2287270"/>
            <a:ext cx="10063480" cy="664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4938" r="34995" b="54599"/>
          <a:stretch>
            <a:fillRect/>
          </a:stretch>
        </p:blipFill>
        <p:spPr>
          <a:xfrm>
            <a:off x="1194435" y="3917950"/>
            <a:ext cx="4628515" cy="572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440" t="12469" r="92446" b="76471"/>
          <a:stretch>
            <a:fillRect/>
          </a:stretch>
        </p:blipFill>
        <p:spPr>
          <a:xfrm>
            <a:off x="5520690" y="2379345"/>
            <a:ext cx="150495" cy="309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8909" t="12469" r="85972" b="76471"/>
          <a:stretch>
            <a:fillRect/>
          </a:stretch>
        </p:blipFill>
        <p:spPr>
          <a:xfrm>
            <a:off x="7933055" y="2379345"/>
            <a:ext cx="364490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152" b="33151"/>
          <a:stretch>
            <a:fillRect/>
          </a:stretch>
        </p:blipFill>
        <p:spPr>
          <a:xfrm>
            <a:off x="1018540" y="2202180"/>
            <a:ext cx="10063480" cy="433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757" b="32955"/>
          <a:stretch>
            <a:fillRect/>
          </a:stretch>
        </p:blipFill>
        <p:spPr>
          <a:xfrm>
            <a:off x="1299210" y="4234180"/>
            <a:ext cx="7120255" cy="315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0238" t="45628" r="84955" b="45651"/>
          <a:stretch>
            <a:fillRect/>
          </a:stretch>
        </p:blipFill>
        <p:spPr>
          <a:xfrm>
            <a:off x="6012815" y="2296795"/>
            <a:ext cx="342265" cy="243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38" t="45628" r="84955" b="45651"/>
          <a:stretch>
            <a:fillRect/>
          </a:stretch>
        </p:blipFill>
        <p:spPr>
          <a:xfrm>
            <a:off x="7941310" y="2296795"/>
            <a:ext cx="342265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848"/>
          <a:stretch>
            <a:fillRect/>
          </a:stretch>
        </p:blipFill>
        <p:spPr>
          <a:xfrm>
            <a:off x="965835" y="1703070"/>
            <a:ext cx="10063480" cy="72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8083"/>
          <a:stretch>
            <a:fillRect/>
          </a:stretch>
        </p:blipFill>
        <p:spPr>
          <a:xfrm>
            <a:off x="1194435" y="3961765"/>
            <a:ext cx="7120255" cy="612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618" t="69067" r="91144" b="22848"/>
          <a:stretch>
            <a:fillRect/>
          </a:stretch>
        </p:blipFill>
        <p:spPr>
          <a:xfrm>
            <a:off x="3717925" y="1884045"/>
            <a:ext cx="230505" cy="226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38" t="45628" r="84955" b="45651"/>
          <a:stretch>
            <a:fillRect/>
          </a:stretch>
        </p:blipFill>
        <p:spPr>
          <a:xfrm>
            <a:off x="6933565" y="1866265"/>
            <a:ext cx="342265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0003"/>
          <a:stretch>
            <a:fillRect/>
          </a:stretch>
        </p:blipFill>
        <p:spPr>
          <a:xfrm>
            <a:off x="1508125" y="2543810"/>
            <a:ext cx="8930005" cy="15601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59475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6876"/>
          <a:stretch>
            <a:fillRect/>
          </a:stretch>
        </p:blipFill>
        <p:spPr>
          <a:xfrm>
            <a:off x="1628140" y="4622800"/>
            <a:ext cx="6491605" cy="48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315" b="37962"/>
          <a:stretch>
            <a:fillRect/>
          </a:stretch>
        </p:blipFill>
        <p:spPr>
          <a:xfrm>
            <a:off x="1630680" y="1781810"/>
            <a:ext cx="8930005" cy="808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54370" y="17221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552" r="49995" b="78294"/>
          <a:stretch>
            <a:fillRect/>
          </a:stretch>
        </p:blipFill>
        <p:spPr>
          <a:xfrm>
            <a:off x="1712595" y="3813175"/>
            <a:ext cx="324612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722"/>
          <a:stretch>
            <a:fillRect/>
          </a:stretch>
        </p:blipFill>
        <p:spPr>
          <a:xfrm>
            <a:off x="1466215" y="1492250"/>
            <a:ext cx="8930005" cy="1454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15843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070" b="63176"/>
          <a:stretch>
            <a:fillRect/>
          </a:stretch>
        </p:blipFill>
        <p:spPr>
          <a:xfrm>
            <a:off x="1534795" y="3905250"/>
            <a:ext cx="6491605" cy="540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三角函数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5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9487"/>
          <a:stretch>
            <a:fillRect/>
          </a:stretch>
        </p:blipFill>
        <p:spPr>
          <a:xfrm>
            <a:off x="1264285" y="1449070"/>
            <a:ext cx="9663430" cy="18967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85055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401" t="36772" r="401" b="49393"/>
          <a:stretch>
            <a:fillRect/>
          </a:stretch>
        </p:blipFill>
        <p:spPr>
          <a:xfrm>
            <a:off x="1264285" y="4159885"/>
            <a:ext cx="649160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774" b="41381"/>
          <a:stretch>
            <a:fillRect/>
          </a:stretch>
        </p:blipFill>
        <p:spPr>
          <a:xfrm>
            <a:off x="1264285" y="1854200"/>
            <a:ext cx="9663430" cy="788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06770" y="17824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682" b="39511"/>
          <a:stretch>
            <a:fillRect/>
          </a:stretch>
        </p:blipFill>
        <p:spPr>
          <a:xfrm>
            <a:off x="1456055" y="3983355"/>
            <a:ext cx="6491605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918" b="23817"/>
          <a:stretch>
            <a:fillRect/>
          </a:stretch>
        </p:blipFill>
        <p:spPr>
          <a:xfrm>
            <a:off x="1211580" y="2031365"/>
            <a:ext cx="9663430" cy="808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86170" y="20313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662" r="35469" b="30357"/>
          <a:stretch>
            <a:fillRect/>
          </a:stretch>
        </p:blipFill>
        <p:spPr>
          <a:xfrm>
            <a:off x="1462405" y="3997325"/>
            <a:ext cx="418909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594"/>
          <a:stretch>
            <a:fillRect/>
          </a:stretch>
        </p:blipFill>
        <p:spPr>
          <a:xfrm>
            <a:off x="1224915" y="1610360"/>
            <a:ext cx="9663430" cy="104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0185" y="16103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082" r="22802" b="15811"/>
          <a:stretch>
            <a:fillRect/>
          </a:stretch>
        </p:blipFill>
        <p:spPr>
          <a:xfrm>
            <a:off x="1555115" y="3905250"/>
            <a:ext cx="5011420" cy="48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90" y="1430655"/>
            <a:ext cx="8558530" cy="1643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0100" y="14306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362"/>
          <a:stretch>
            <a:fillRect/>
          </a:stretch>
        </p:blipFill>
        <p:spPr>
          <a:xfrm>
            <a:off x="1600200" y="4114800"/>
            <a:ext cx="6491605" cy="572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2263"/>
          <a:stretch>
            <a:fillRect/>
          </a:stretch>
        </p:blipFill>
        <p:spPr>
          <a:xfrm>
            <a:off x="1157605" y="2738755"/>
            <a:ext cx="9996805" cy="580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4059" b="71984"/>
          <a:stretch>
            <a:fillRect/>
          </a:stretch>
        </p:blipFill>
        <p:spPr>
          <a:xfrm>
            <a:off x="1253490" y="4182110"/>
            <a:ext cx="6224905" cy="524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692" t="-676" r="87555" b="87023"/>
          <a:stretch>
            <a:fillRect/>
          </a:stretch>
        </p:blipFill>
        <p:spPr>
          <a:xfrm>
            <a:off x="8432800" y="2609850"/>
            <a:ext cx="295910" cy="513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7692" t="-676" r="87555" b="87023"/>
          <a:stretch>
            <a:fillRect/>
          </a:stretch>
        </p:blipFill>
        <p:spPr>
          <a:xfrm>
            <a:off x="10407650" y="2609850"/>
            <a:ext cx="295910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746" b="67999"/>
          <a:stretch>
            <a:fillRect/>
          </a:stretch>
        </p:blipFill>
        <p:spPr>
          <a:xfrm>
            <a:off x="1097915" y="2083435"/>
            <a:ext cx="9996805" cy="433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289" b="42937"/>
          <a:stretch>
            <a:fillRect/>
          </a:stretch>
        </p:blipFill>
        <p:spPr>
          <a:xfrm>
            <a:off x="1097915" y="3832225"/>
            <a:ext cx="6224905" cy="480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151" t="29419" r="78680" b="56759"/>
          <a:stretch>
            <a:fillRect/>
          </a:stretch>
        </p:blipFill>
        <p:spPr>
          <a:xfrm>
            <a:off x="6479540" y="1853565"/>
            <a:ext cx="1006475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214" b="53930"/>
          <a:stretch>
            <a:fillRect/>
          </a:stretch>
        </p:blipFill>
        <p:spPr>
          <a:xfrm>
            <a:off x="1097280" y="2091055"/>
            <a:ext cx="9996805" cy="453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388" r="34214" b="22812"/>
          <a:stretch>
            <a:fillRect/>
          </a:stretch>
        </p:blipFill>
        <p:spPr>
          <a:xfrm>
            <a:off x="1228090" y="3924300"/>
            <a:ext cx="4095115" cy="368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264" t="58466" r="92319" b="33508"/>
          <a:stretch>
            <a:fillRect/>
          </a:stretch>
        </p:blipFill>
        <p:spPr>
          <a:xfrm>
            <a:off x="5546725" y="2091055"/>
            <a:ext cx="150495" cy="30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8814" t="58398" r="78680" b="33660"/>
          <a:stretch>
            <a:fillRect/>
          </a:stretch>
        </p:blipFill>
        <p:spPr>
          <a:xfrm>
            <a:off x="8498205" y="2091055"/>
            <a:ext cx="778510" cy="29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477" b="34038"/>
          <a:stretch>
            <a:fillRect/>
          </a:stretch>
        </p:blipFill>
        <p:spPr>
          <a:xfrm>
            <a:off x="1097280" y="1754505"/>
            <a:ext cx="9996805" cy="5721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465"/>
          <a:stretch>
            <a:fillRect/>
          </a:stretch>
        </p:blipFill>
        <p:spPr>
          <a:xfrm>
            <a:off x="1280160" y="4062730"/>
            <a:ext cx="6224905" cy="508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264" t="77188" r="59778" b="15106"/>
          <a:stretch>
            <a:fillRect/>
          </a:stretch>
        </p:blipFill>
        <p:spPr>
          <a:xfrm>
            <a:off x="4250690" y="1800225"/>
            <a:ext cx="2176145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439"/>
          <a:stretch>
            <a:fillRect/>
          </a:stretch>
        </p:blipFill>
        <p:spPr>
          <a:xfrm>
            <a:off x="1228725" y="2123440"/>
            <a:ext cx="9996805" cy="640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6347"/>
          <a:stretch>
            <a:fillRect/>
          </a:stretch>
        </p:blipFill>
        <p:spPr>
          <a:xfrm>
            <a:off x="1228725" y="3385185"/>
            <a:ext cx="9882505" cy="1091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5.6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三角函数的性质和图像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984"/>
          <a:stretch>
            <a:fillRect/>
          </a:stretch>
        </p:blipFill>
        <p:spPr>
          <a:xfrm>
            <a:off x="1283335" y="1745615"/>
            <a:ext cx="7205980" cy="817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886" b="30051"/>
          <a:stretch>
            <a:fillRect/>
          </a:stretch>
        </p:blipFill>
        <p:spPr>
          <a:xfrm>
            <a:off x="1155065" y="3389630"/>
            <a:ext cx="9882505" cy="1137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263"/>
          <a:stretch>
            <a:fillRect/>
          </a:stretch>
        </p:blipFill>
        <p:spPr>
          <a:xfrm>
            <a:off x="1480185" y="1912620"/>
            <a:ext cx="7205980" cy="535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0145"/>
          <a:stretch>
            <a:fillRect/>
          </a:stretch>
        </p:blipFill>
        <p:spPr>
          <a:xfrm>
            <a:off x="1239520" y="3372485"/>
            <a:ext cx="9882505" cy="96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626235"/>
            <a:ext cx="4034155" cy="776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3099435"/>
            <a:ext cx="9796780" cy="1186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2126"/>
          <a:stretch>
            <a:fillRect/>
          </a:stretch>
        </p:blipFill>
        <p:spPr>
          <a:xfrm>
            <a:off x="1195070" y="2486660"/>
            <a:ext cx="9692005" cy="12439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219690" y="24257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1734"/>
          <a:stretch>
            <a:fillRect/>
          </a:stretch>
        </p:blipFill>
        <p:spPr>
          <a:xfrm>
            <a:off x="1269365" y="4625340"/>
            <a:ext cx="9568180" cy="34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699" b="53031"/>
          <a:stretch>
            <a:fillRect/>
          </a:stretch>
        </p:blipFill>
        <p:spPr>
          <a:xfrm>
            <a:off x="1295400" y="1663065"/>
            <a:ext cx="9692005" cy="815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27575" y="16167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826" b="84317"/>
          <a:stretch>
            <a:fillRect/>
          </a:stretch>
        </p:blipFill>
        <p:spPr>
          <a:xfrm>
            <a:off x="1419225" y="3937635"/>
            <a:ext cx="9568180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6969"/>
          <a:stretch>
            <a:fillRect/>
          </a:stretch>
        </p:blipFill>
        <p:spPr>
          <a:xfrm>
            <a:off x="1249680" y="1485265"/>
            <a:ext cx="9692005" cy="2366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25290" y="14852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683" b="76627"/>
          <a:stretch>
            <a:fillRect/>
          </a:stretch>
        </p:blipFill>
        <p:spPr>
          <a:xfrm>
            <a:off x="1311910" y="4667885"/>
            <a:ext cx="9568180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0838"/>
          <a:stretch>
            <a:fillRect/>
          </a:stretch>
        </p:blipFill>
        <p:spPr>
          <a:xfrm>
            <a:off x="1550035" y="1697355"/>
            <a:ext cx="9091930" cy="12014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45375" y="16973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736" b="63901"/>
          <a:stretch>
            <a:fillRect/>
          </a:stretch>
        </p:blipFill>
        <p:spPr>
          <a:xfrm>
            <a:off x="1404620" y="3898265"/>
            <a:ext cx="9568180" cy="55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117" b="32691"/>
          <a:stretch>
            <a:fillRect/>
          </a:stretch>
        </p:blipFill>
        <p:spPr>
          <a:xfrm>
            <a:off x="1359535" y="1676400"/>
            <a:ext cx="9091930" cy="15322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54220" y="1610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721" b="49992"/>
          <a:stretch>
            <a:fillRect/>
          </a:stretch>
        </p:blipFill>
        <p:spPr>
          <a:xfrm>
            <a:off x="1121410" y="4069715"/>
            <a:ext cx="9568180" cy="556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94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