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319" b="59656"/>
          <a:stretch>
            <a:fillRect/>
          </a:stretch>
        </p:blipFill>
        <p:spPr>
          <a:xfrm>
            <a:off x="1697355" y="1702435"/>
            <a:ext cx="8796655" cy="1012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3385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6165" b="12427"/>
          <a:stretch>
            <a:fillRect/>
          </a:stretch>
        </p:blipFill>
        <p:spPr>
          <a:xfrm>
            <a:off x="1405890" y="3726815"/>
            <a:ext cx="9511030" cy="106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647" b="31229"/>
          <a:stretch>
            <a:fillRect/>
          </a:stretch>
        </p:blipFill>
        <p:spPr>
          <a:xfrm>
            <a:off x="1599565" y="1636395"/>
            <a:ext cx="8796655" cy="1236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03115" y="1717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841"/>
          <a:stretch>
            <a:fillRect/>
          </a:stretch>
        </p:blipFill>
        <p:spPr>
          <a:xfrm>
            <a:off x="1340485" y="3917950"/>
            <a:ext cx="9511030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507"/>
          <a:stretch>
            <a:fillRect/>
          </a:stretch>
        </p:blipFill>
        <p:spPr>
          <a:xfrm>
            <a:off x="1644650" y="1537970"/>
            <a:ext cx="8796655" cy="1340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15305" y="1611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936" t="-320" b="61971"/>
          <a:stretch>
            <a:fillRect/>
          </a:stretch>
        </p:blipFill>
        <p:spPr>
          <a:xfrm>
            <a:off x="1430020" y="3720465"/>
            <a:ext cx="9609455" cy="106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5354"/>
          <a:stretch>
            <a:fillRect/>
          </a:stretch>
        </p:blipFill>
        <p:spPr>
          <a:xfrm>
            <a:off x="1061085" y="2861945"/>
            <a:ext cx="10187305" cy="431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8633"/>
          <a:stretch>
            <a:fillRect/>
          </a:stretch>
        </p:blipFill>
        <p:spPr>
          <a:xfrm>
            <a:off x="1032510" y="4043045"/>
            <a:ext cx="10215880" cy="1148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837" t="38509" r="88215" b="43220"/>
          <a:stretch>
            <a:fillRect/>
          </a:stretch>
        </p:blipFill>
        <p:spPr>
          <a:xfrm>
            <a:off x="5777230" y="2648585"/>
            <a:ext cx="505460" cy="507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837" t="38509" r="88215" b="43220"/>
          <a:stretch>
            <a:fillRect/>
          </a:stretch>
        </p:blipFill>
        <p:spPr>
          <a:xfrm>
            <a:off x="10332085" y="2645410"/>
            <a:ext cx="505460" cy="5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5981" b="63946"/>
          <a:stretch>
            <a:fillRect/>
          </a:stretch>
        </p:blipFill>
        <p:spPr>
          <a:xfrm>
            <a:off x="1002030" y="2030730"/>
            <a:ext cx="10187305" cy="591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572" b="54181"/>
          <a:stretch>
            <a:fillRect/>
          </a:stretch>
        </p:blipFill>
        <p:spPr>
          <a:xfrm>
            <a:off x="1078230" y="3429000"/>
            <a:ext cx="10139680" cy="1210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2932" t="1798" r="77793" b="85266"/>
          <a:stretch>
            <a:fillRect/>
          </a:stretch>
        </p:blipFill>
        <p:spPr>
          <a:xfrm>
            <a:off x="3277870" y="1833880"/>
            <a:ext cx="940435" cy="539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2932" t="1798" r="77793" b="85266"/>
          <a:stretch>
            <a:fillRect/>
          </a:stretch>
        </p:blipFill>
        <p:spPr>
          <a:xfrm>
            <a:off x="6047740" y="1833880"/>
            <a:ext cx="940435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722" b="41202"/>
          <a:stretch>
            <a:fillRect/>
          </a:stretch>
        </p:blipFill>
        <p:spPr>
          <a:xfrm>
            <a:off x="1002030" y="1663065"/>
            <a:ext cx="10187305" cy="650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015" b="32409"/>
          <a:stretch>
            <a:fillRect/>
          </a:stretch>
        </p:blipFill>
        <p:spPr>
          <a:xfrm>
            <a:off x="1026160" y="3596005"/>
            <a:ext cx="10139680" cy="565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338" t="46915" r="91802" b="46945"/>
          <a:stretch>
            <a:fillRect/>
          </a:stretch>
        </p:blipFill>
        <p:spPr>
          <a:xfrm>
            <a:off x="3987800" y="1812925"/>
            <a:ext cx="492760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134"/>
          <a:stretch>
            <a:fillRect/>
          </a:stretch>
        </p:blipFill>
        <p:spPr>
          <a:xfrm>
            <a:off x="1002665" y="1689100"/>
            <a:ext cx="10187305" cy="1175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5941"/>
          <a:stretch>
            <a:fillRect/>
          </a:stretch>
        </p:blipFill>
        <p:spPr>
          <a:xfrm>
            <a:off x="1026160" y="3931285"/>
            <a:ext cx="10139680" cy="1002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69" t="67591" r="91345" b="26421"/>
          <a:stretch>
            <a:fillRect/>
          </a:stretch>
        </p:blipFill>
        <p:spPr>
          <a:xfrm>
            <a:off x="3895090" y="2031365"/>
            <a:ext cx="546100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8566"/>
          <a:stretch>
            <a:fillRect/>
          </a:stretch>
        </p:blipFill>
        <p:spPr>
          <a:xfrm>
            <a:off x="1526540" y="2430780"/>
            <a:ext cx="9311005" cy="13309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272530" y="2548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62148"/>
          <a:stretch>
            <a:fillRect/>
          </a:stretch>
        </p:blipFill>
        <p:spPr>
          <a:xfrm>
            <a:off x="1250315" y="3965575"/>
            <a:ext cx="9587230" cy="172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978" b="32394"/>
          <a:stretch>
            <a:fillRect/>
          </a:stretch>
        </p:blipFill>
        <p:spPr>
          <a:xfrm>
            <a:off x="1381125" y="1696085"/>
            <a:ext cx="9311005" cy="1466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91225" y="18205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367" b="35943"/>
          <a:stretch>
            <a:fillRect/>
          </a:stretch>
        </p:blipFill>
        <p:spPr>
          <a:xfrm>
            <a:off x="1302385" y="3806190"/>
            <a:ext cx="9587230" cy="1170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851"/>
          <a:stretch>
            <a:fillRect/>
          </a:stretch>
        </p:blipFill>
        <p:spPr>
          <a:xfrm>
            <a:off x="1374140" y="1531620"/>
            <a:ext cx="9311005" cy="13188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0795" y="16503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921"/>
          <a:stretch>
            <a:fillRect/>
          </a:stretch>
        </p:blipFill>
        <p:spPr>
          <a:xfrm>
            <a:off x="1235710" y="3668395"/>
            <a:ext cx="9587230" cy="159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678"/>
          <a:stretch>
            <a:fillRect/>
          </a:stretch>
        </p:blipFill>
        <p:spPr>
          <a:xfrm>
            <a:off x="1722755" y="1830070"/>
            <a:ext cx="8615680" cy="1049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2700" y="17760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3890"/>
          <a:stretch>
            <a:fillRect/>
          </a:stretch>
        </p:blipFill>
        <p:spPr>
          <a:xfrm>
            <a:off x="1367155" y="4062730"/>
            <a:ext cx="9653905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522" b="51149"/>
          <a:stretch>
            <a:fillRect/>
          </a:stretch>
        </p:blipFill>
        <p:spPr>
          <a:xfrm>
            <a:off x="1788160" y="1782445"/>
            <a:ext cx="8615680" cy="1295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63565" y="1874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266" b="66511"/>
          <a:stretch>
            <a:fillRect/>
          </a:stretch>
        </p:blipFill>
        <p:spPr>
          <a:xfrm>
            <a:off x="1584325" y="3983990"/>
            <a:ext cx="965390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9091"/>
          <a:stretch>
            <a:fillRect/>
          </a:stretch>
        </p:blipFill>
        <p:spPr>
          <a:xfrm>
            <a:off x="1643380" y="1463040"/>
            <a:ext cx="8615680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1830" y="1463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440" b="35241"/>
          <a:stretch>
            <a:fillRect/>
          </a:stretch>
        </p:blipFill>
        <p:spPr>
          <a:xfrm>
            <a:off x="1268730" y="3549650"/>
            <a:ext cx="9653905" cy="103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909"/>
          <a:stretch>
            <a:fillRect/>
          </a:stretch>
        </p:blipFill>
        <p:spPr>
          <a:xfrm>
            <a:off x="1788160" y="1295400"/>
            <a:ext cx="8615680" cy="14312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4617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915" b="17863"/>
          <a:stretch>
            <a:fillRect/>
          </a:stretch>
        </p:blipFill>
        <p:spPr>
          <a:xfrm>
            <a:off x="1268730" y="3845560"/>
            <a:ext cx="9653905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276"/>
          <a:stretch>
            <a:fillRect/>
          </a:stretch>
        </p:blipFill>
        <p:spPr>
          <a:xfrm>
            <a:off x="1654810" y="1475740"/>
            <a:ext cx="8882380" cy="844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73240" y="14344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106"/>
          <a:stretch>
            <a:fillRect/>
          </a:stretch>
        </p:blipFill>
        <p:spPr>
          <a:xfrm>
            <a:off x="1360805" y="3800475"/>
            <a:ext cx="9653905" cy="57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8199" b="56934"/>
          <a:stretch>
            <a:fillRect/>
          </a:stretch>
        </p:blipFill>
        <p:spPr>
          <a:xfrm>
            <a:off x="1654810" y="2445385"/>
            <a:ext cx="8882380" cy="67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6379"/>
          <a:stretch>
            <a:fillRect/>
          </a:stretch>
        </p:blipFill>
        <p:spPr>
          <a:xfrm>
            <a:off x="1155065" y="3865880"/>
            <a:ext cx="10158730" cy="1184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82" r="89005" b="66792"/>
          <a:stretch>
            <a:fillRect/>
          </a:stretch>
        </p:blipFill>
        <p:spPr>
          <a:xfrm>
            <a:off x="6453505" y="2247900"/>
            <a:ext cx="854710" cy="61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798" b="41630"/>
          <a:stretch>
            <a:fillRect/>
          </a:stretch>
        </p:blipFill>
        <p:spPr>
          <a:xfrm>
            <a:off x="1582420" y="1768475"/>
            <a:ext cx="888238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686" b="77936"/>
          <a:stretch>
            <a:fillRect/>
          </a:stretch>
        </p:blipFill>
        <p:spPr>
          <a:xfrm>
            <a:off x="1662430" y="3740785"/>
            <a:ext cx="6263005" cy="354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009" t="-61" r="84285" b="90169"/>
          <a:stretch>
            <a:fillRect/>
          </a:stretch>
        </p:blipFill>
        <p:spPr>
          <a:xfrm>
            <a:off x="6013450" y="1866900"/>
            <a:ext cx="670560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538" b="27636"/>
          <a:stretch>
            <a:fillRect/>
          </a:stretch>
        </p:blipFill>
        <p:spPr>
          <a:xfrm>
            <a:off x="1602740" y="1649730"/>
            <a:ext cx="8882380" cy="57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830" b="42520"/>
          <a:stretch>
            <a:fillRect/>
          </a:stretch>
        </p:blipFill>
        <p:spPr>
          <a:xfrm>
            <a:off x="1715135" y="3550285"/>
            <a:ext cx="6263005" cy="519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222" t="22267" r="87225" b="61286"/>
          <a:stretch>
            <a:fillRect/>
          </a:stretch>
        </p:blipFill>
        <p:spPr>
          <a:xfrm>
            <a:off x="4665345" y="1491615"/>
            <a:ext cx="47307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969"/>
          <a:stretch>
            <a:fillRect/>
          </a:stretch>
        </p:blipFill>
        <p:spPr>
          <a:xfrm>
            <a:off x="1654810" y="1419225"/>
            <a:ext cx="8882380" cy="1174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751"/>
          <a:stretch>
            <a:fillRect/>
          </a:stretch>
        </p:blipFill>
        <p:spPr>
          <a:xfrm>
            <a:off x="1654810" y="3714750"/>
            <a:ext cx="6263005" cy="912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222" t="59170" r="86282" b="32404"/>
          <a:stretch>
            <a:fillRect/>
          </a:stretch>
        </p:blipFill>
        <p:spPr>
          <a:xfrm>
            <a:off x="4947920" y="1788160"/>
            <a:ext cx="53213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867"/>
          <a:stretch>
            <a:fillRect/>
          </a:stretch>
        </p:blipFill>
        <p:spPr>
          <a:xfrm>
            <a:off x="1590040" y="2059305"/>
            <a:ext cx="8682355" cy="6877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57206"/>
          <a:stretch>
            <a:fillRect/>
          </a:stretch>
        </p:blipFill>
        <p:spPr>
          <a:xfrm>
            <a:off x="1333500" y="3429000"/>
            <a:ext cx="9853930" cy="166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5.5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两角和、差与二倍角公式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703"/>
          <a:stretch>
            <a:fillRect/>
          </a:stretch>
        </p:blipFill>
        <p:spPr>
          <a:xfrm>
            <a:off x="1609725" y="1669415"/>
            <a:ext cx="8682355" cy="694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2958"/>
          <a:stretch>
            <a:fillRect/>
          </a:stretch>
        </p:blipFill>
        <p:spPr>
          <a:xfrm>
            <a:off x="1228090" y="3240405"/>
            <a:ext cx="9853930" cy="2214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435"/>
          <a:stretch>
            <a:fillRect/>
          </a:stretch>
        </p:blipFill>
        <p:spPr>
          <a:xfrm>
            <a:off x="1667510" y="1367155"/>
            <a:ext cx="4977130" cy="1308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1367"/>
          <a:stretch>
            <a:fillRect/>
          </a:stretch>
        </p:blipFill>
        <p:spPr>
          <a:xfrm>
            <a:off x="1256030" y="3429000"/>
            <a:ext cx="9930130" cy="1002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380"/>
          <a:stretch>
            <a:fillRect/>
          </a:stretch>
        </p:blipFill>
        <p:spPr>
          <a:xfrm>
            <a:off x="1668145" y="1741805"/>
            <a:ext cx="4977130" cy="540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156"/>
          <a:stretch>
            <a:fillRect/>
          </a:stretch>
        </p:blipFill>
        <p:spPr>
          <a:xfrm>
            <a:off x="1407160" y="3429000"/>
            <a:ext cx="9930130" cy="68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2817"/>
          <a:stretch>
            <a:fillRect/>
          </a:stretch>
        </p:blipFill>
        <p:spPr>
          <a:xfrm>
            <a:off x="1235710" y="2449830"/>
            <a:ext cx="9720580" cy="17621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28085" y="23717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3008"/>
          <a:stretch>
            <a:fillRect/>
          </a:stretch>
        </p:blipFill>
        <p:spPr>
          <a:xfrm>
            <a:off x="1235710" y="4745990"/>
            <a:ext cx="951103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023" b="45357"/>
          <a:stretch>
            <a:fillRect/>
          </a:stretch>
        </p:blipFill>
        <p:spPr>
          <a:xfrm>
            <a:off x="1294765" y="1735455"/>
            <a:ext cx="9720580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8385" y="17354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51" b="86272"/>
          <a:stretch>
            <a:fillRect/>
          </a:stretch>
        </p:blipFill>
        <p:spPr>
          <a:xfrm>
            <a:off x="1202055" y="3957320"/>
            <a:ext cx="9511030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474" b="21627"/>
          <a:stretch>
            <a:fillRect/>
          </a:stretch>
        </p:blipFill>
        <p:spPr>
          <a:xfrm>
            <a:off x="1282065" y="1452245"/>
            <a:ext cx="9720580" cy="10852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83585" y="1380490"/>
            <a:ext cx="540385" cy="466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519" b="68704"/>
          <a:stretch>
            <a:fillRect/>
          </a:stretch>
        </p:blipFill>
        <p:spPr>
          <a:xfrm>
            <a:off x="1169035" y="3674745"/>
            <a:ext cx="9511030" cy="83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789"/>
          <a:stretch>
            <a:fillRect/>
          </a:stretch>
        </p:blipFill>
        <p:spPr>
          <a:xfrm>
            <a:off x="1374140" y="1531620"/>
            <a:ext cx="9720580" cy="1005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82360" y="1643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075" b="46121"/>
          <a:stretch>
            <a:fillRect/>
          </a:stretch>
        </p:blipFill>
        <p:spPr>
          <a:xfrm>
            <a:off x="1340485" y="3759835"/>
            <a:ext cx="9511030" cy="108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681"/>
          <a:stretch>
            <a:fillRect/>
          </a:stretch>
        </p:blipFill>
        <p:spPr>
          <a:xfrm>
            <a:off x="1631950" y="1867535"/>
            <a:ext cx="8796655" cy="761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5655" y="18008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088" b="35149"/>
          <a:stretch>
            <a:fillRect/>
          </a:stretch>
        </p:blipFill>
        <p:spPr>
          <a:xfrm>
            <a:off x="1275080" y="3799840"/>
            <a:ext cx="951103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