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891" b="34617"/>
          <a:stretch>
            <a:fillRect/>
          </a:stretch>
        </p:blipFill>
        <p:spPr>
          <a:xfrm>
            <a:off x="1749425" y="1531620"/>
            <a:ext cx="8587105" cy="12426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44340" y="14598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2797" b="17853"/>
          <a:stretch>
            <a:fillRect/>
          </a:stretch>
        </p:blipFill>
        <p:spPr>
          <a:xfrm>
            <a:off x="1749425" y="4043680"/>
            <a:ext cx="5424805" cy="30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897"/>
          <a:stretch>
            <a:fillRect/>
          </a:stretch>
        </p:blipFill>
        <p:spPr>
          <a:xfrm>
            <a:off x="1907540" y="1452880"/>
            <a:ext cx="8587105" cy="1304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770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955"/>
          <a:stretch>
            <a:fillRect/>
          </a:stretch>
        </p:blipFill>
        <p:spPr>
          <a:xfrm>
            <a:off x="1907540" y="3954145"/>
            <a:ext cx="5424805" cy="562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6935"/>
          <a:stretch>
            <a:fillRect/>
          </a:stretch>
        </p:blipFill>
        <p:spPr>
          <a:xfrm>
            <a:off x="1140460" y="1493520"/>
            <a:ext cx="9911080" cy="1372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710" y="1624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15" b="88973"/>
          <a:stretch>
            <a:fillRect/>
          </a:stretch>
        </p:blipFill>
        <p:spPr>
          <a:xfrm>
            <a:off x="1140460" y="3839210"/>
            <a:ext cx="10130155" cy="52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549" b="21443"/>
          <a:stretch>
            <a:fillRect/>
          </a:stretch>
        </p:blipFill>
        <p:spPr>
          <a:xfrm>
            <a:off x="1192530" y="2682240"/>
            <a:ext cx="9911080" cy="637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22005" b="56014"/>
          <a:stretch>
            <a:fillRect/>
          </a:stretch>
        </p:blipFill>
        <p:spPr>
          <a:xfrm>
            <a:off x="1192530" y="3844925"/>
            <a:ext cx="10130155" cy="1144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514" t="12283" r="95800" b="78848"/>
          <a:stretch>
            <a:fillRect/>
          </a:stretch>
        </p:blipFill>
        <p:spPr>
          <a:xfrm>
            <a:off x="3580130" y="2566670"/>
            <a:ext cx="170815" cy="4616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7322" t="13503" r="90798" b="81837"/>
          <a:stretch>
            <a:fillRect/>
          </a:stretch>
        </p:blipFill>
        <p:spPr>
          <a:xfrm>
            <a:off x="9859645" y="2785745"/>
            <a:ext cx="190500" cy="242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2514" t="12283" r="95800" b="78848"/>
          <a:stretch>
            <a:fillRect/>
          </a:stretch>
        </p:blipFill>
        <p:spPr>
          <a:xfrm>
            <a:off x="6488430" y="2569210"/>
            <a:ext cx="170815" cy="461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012"/>
          <a:stretch>
            <a:fillRect/>
          </a:stretch>
        </p:blipFill>
        <p:spPr>
          <a:xfrm>
            <a:off x="1285240" y="2004695"/>
            <a:ext cx="9911080" cy="636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733" b="33777"/>
          <a:stretch>
            <a:fillRect/>
          </a:stretch>
        </p:blipFill>
        <p:spPr>
          <a:xfrm>
            <a:off x="1176020" y="3918585"/>
            <a:ext cx="10130155" cy="546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23" t="45255" r="92942" b="45535"/>
          <a:stretch>
            <a:fillRect/>
          </a:stretch>
        </p:blipFill>
        <p:spPr>
          <a:xfrm>
            <a:off x="3554095" y="1840865"/>
            <a:ext cx="368300" cy="479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711" t="45377" r="87162" b="45401"/>
          <a:stretch>
            <a:fillRect/>
          </a:stretch>
        </p:blipFill>
        <p:spPr>
          <a:xfrm>
            <a:off x="6631305" y="1925955"/>
            <a:ext cx="519430" cy="480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3615" t="46267" r="82555" b="47792"/>
          <a:stretch>
            <a:fillRect/>
          </a:stretch>
        </p:blipFill>
        <p:spPr>
          <a:xfrm>
            <a:off x="9451975" y="2096770"/>
            <a:ext cx="387985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4"/>
          <a:stretch>
            <a:fillRect/>
          </a:stretch>
        </p:blipFill>
        <p:spPr>
          <a:xfrm>
            <a:off x="1246505" y="1550035"/>
            <a:ext cx="9396730" cy="671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105"/>
          <a:stretch>
            <a:fillRect/>
          </a:stretch>
        </p:blipFill>
        <p:spPr>
          <a:xfrm>
            <a:off x="1030605" y="3727450"/>
            <a:ext cx="10130155" cy="1087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54" t="67614" r="91187" b="22664"/>
          <a:stretch>
            <a:fillRect/>
          </a:stretch>
        </p:blipFill>
        <p:spPr>
          <a:xfrm>
            <a:off x="3613150" y="1505585"/>
            <a:ext cx="532765" cy="506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9396" t="67614" r="85150" b="22664"/>
          <a:stretch>
            <a:fillRect/>
          </a:stretch>
        </p:blipFill>
        <p:spPr>
          <a:xfrm>
            <a:off x="6322060" y="1505585"/>
            <a:ext cx="552450" cy="506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5433" t="67736" r="79571" b="22408"/>
          <a:stretch>
            <a:fillRect/>
          </a:stretch>
        </p:blipFill>
        <p:spPr>
          <a:xfrm>
            <a:off x="9340215" y="1511935"/>
            <a:ext cx="506095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22"/>
          <a:stretch>
            <a:fillRect/>
          </a:stretch>
        </p:blipFill>
        <p:spPr>
          <a:xfrm>
            <a:off x="1331595" y="1818005"/>
            <a:ext cx="9396730" cy="721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3678"/>
          <a:stretch>
            <a:fillRect/>
          </a:stretch>
        </p:blipFill>
        <p:spPr>
          <a:xfrm>
            <a:off x="1423035" y="3727450"/>
            <a:ext cx="5624830" cy="678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972" t="-1633" r="87130" b="57956"/>
          <a:stretch>
            <a:fillRect/>
          </a:stretch>
        </p:blipFill>
        <p:spPr>
          <a:xfrm>
            <a:off x="6096000" y="1708785"/>
            <a:ext cx="387985" cy="52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9658"/>
          <a:stretch>
            <a:fillRect/>
          </a:stretch>
        </p:blipFill>
        <p:spPr>
          <a:xfrm>
            <a:off x="1497330" y="2468245"/>
            <a:ext cx="9196705" cy="13569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47410" y="2548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7212"/>
          <a:stretch>
            <a:fillRect/>
          </a:stretch>
        </p:blipFill>
        <p:spPr>
          <a:xfrm>
            <a:off x="1405255" y="4340860"/>
            <a:ext cx="9625330" cy="5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371" b="50958"/>
          <a:stretch>
            <a:fillRect/>
          </a:stretch>
        </p:blipFill>
        <p:spPr>
          <a:xfrm>
            <a:off x="1497330" y="1715770"/>
            <a:ext cx="9196705" cy="835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8080" y="1715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772" b="79593"/>
          <a:stretch>
            <a:fillRect/>
          </a:stretch>
        </p:blipFill>
        <p:spPr>
          <a:xfrm>
            <a:off x="1342390" y="3839210"/>
            <a:ext cx="9625330" cy="30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7" b="20091"/>
          <a:stretch>
            <a:fillRect/>
          </a:stretch>
        </p:blipFill>
        <p:spPr>
          <a:xfrm>
            <a:off x="1379220" y="1627505"/>
            <a:ext cx="9196705" cy="1337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07380" y="16827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1223" b="66181"/>
          <a:stretch>
            <a:fillRect/>
          </a:stretch>
        </p:blipFill>
        <p:spPr>
          <a:xfrm>
            <a:off x="1165225" y="3832225"/>
            <a:ext cx="9625330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三角函数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5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505"/>
          <a:stretch>
            <a:fillRect/>
          </a:stretch>
        </p:blipFill>
        <p:spPr>
          <a:xfrm>
            <a:off x="1609090" y="1493520"/>
            <a:ext cx="9196705" cy="871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1405" y="14408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3819" b="56562"/>
          <a:stretch>
            <a:fillRect/>
          </a:stretch>
        </p:blipFill>
        <p:spPr>
          <a:xfrm>
            <a:off x="1394460" y="3733800"/>
            <a:ext cx="9625330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9110"/>
          <a:stretch>
            <a:fillRect/>
          </a:stretch>
        </p:blipFill>
        <p:spPr>
          <a:xfrm>
            <a:off x="1378585" y="1344930"/>
            <a:ext cx="9434830" cy="870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6125" y="13449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766" b="44302"/>
          <a:stretch>
            <a:fillRect/>
          </a:stretch>
        </p:blipFill>
        <p:spPr>
          <a:xfrm>
            <a:off x="1283335" y="3655060"/>
            <a:ext cx="9625330" cy="433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667" b="59714"/>
          <a:stretch>
            <a:fillRect/>
          </a:stretch>
        </p:blipFill>
        <p:spPr>
          <a:xfrm>
            <a:off x="1378585" y="1564005"/>
            <a:ext cx="9434830" cy="775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01765" y="14973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874" b="35851"/>
          <a:stretch>
            <a:fillRect/>
          </a:stretch>
        </p:blipFill>
        <p:spPr>
          <a:xfrm>
            <a:off x="1283335" y="3596640"/>
            <a:ext cx="9625330" cy="32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399" b="27518"/>
          <a:stretch>
            <a:fillRect/>
          </a:stretch>
        </p:blipFill>
        <p:spPr>
          <a:xfrm>
            <a:off x="1378585" y="1518920"/>
            <a:ext cx="9434830" cy="1295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79920" y="15671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325" b="22087"/>
          <a:stretch>
            <a:fillRect/>
          </a:stretch>
        </p:blipFill>
        <p:spPr>
          <a:xfrm>
            <a:off x="1283335" y="3997325"/>
            <a:ext cx="9625330" cy="53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579"/>
          <a:stretch>
            <a:fillRect/>
          </a:stretch>
        </p:blipFill>
        <p:spPr>
          <a:xfrm>
            <a:off x="1260475" y="1584325"/>
            <a:ext cx="9434830" cy="11010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50405" y="15392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7913"/>
          <a:stretch>
            <a:fillRect/>
          </a:stretch>
        </p:blipFill>
        <p:spPr>
          <a:xfrm>
            <a:off x="1260475" y="3660140"/>
            <a:ext cx="9625330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1507"/>
          <a:stretch>
            <a:fillRect/>
          </a:stretch>
        </p:blipFill>
        <p:spPr>
          <a:xfrm>
            <a:off x="1183005" y="2637790"/>
            <a:ext cx="9825355" cy="622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6660" b="67043"/>
          <a:stretch>
            <a:fillRect/>
          </a:stretch>
        </p:blipFill>
        <p:spPr>
          <a:xfrm>
            <a:off x="1183005" y="4017010"/>
            <a:ext cx="10139680" cy="513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430" t="-40" r="95760" b="84792"/>
          <a:stretch>
            <a:fillRect/>
          </a:stretch>
        </p:blipFill>
        <p:spPr>
          <a:xfrm>
            <a:off x="4909185" y="2570480"/>
            <a:ext cx="183515" cy="480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7227" t="-40" r="87588" b="84369"/>
          <a:stretch>
            <a:fillRect/>
          </a:stretch>
        </p:blipFill>
        <p:spPr>
          <a:xfrm>
            <a:off x="9998075" y="2570480"/>
            <a:ext cx="525780" cy="493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2430" t="-40" r="95760" b="84792"/>
          <a:stretch>
            <a:fillRect/>
          </a:stretch>
        </p:blipFill>
        <p:spPr>
          <a:xfrm>
            <a:off x="7453630" y="2570480"/>
            <a:ext cx="183515" cy="48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194" b="49985"/>
          <a:stretch>
            <a:fillRect/>
          </a:stretch>
        </p:blipFill>
        <p:spPr>
          <a:xfrm>
            <a:off x="1117600" y="1985010"/>
            <a:ext cx="9825355" cy="411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1307" b="47822"/>
          <a:stretch>
            <a:fillRect/>
          </a:stretch>
        </p:blipFill>
        <p:spPr>
          <a:xfrm>
            <a:off x="1026160" y="3740785"/>
            <a:ext cx="10139680" cy="342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69" t="33159" r="95046" b="60145"/>
          <a:stretch>
            <a:fillRect/>
          </a:stretch>
        </p:blipFill>
        <p:spPr>
          <a:xfrm>
            <a:off x="4579620" y="2030730"/>
            <a:ext cx="170815" cy="210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668" t="33159" r="91282" b="59319"/>
          <a:stretch>
            <a:fillRect/>
          </a:stretch>
        </p:blipFill>
        <p:spPr>
          <a:xfrm>
            <a:off x="7380605" y="2030730"/>
            <a:ext cx="309245" cy="236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269" t="33159" r="95046" b="60145"/>
          <a:stretch>
            <a:fillRect/>
          </a:stretch>
        </p:blipFill>
        <p:spPr>
          <a:xfrm>
            <a:off x="9907905" y="2030730"/>
            <a:ext cx="170815" cy="21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5" b="31223"/>
          <a:stretch>
            <a:fillRect/>
          </a:stretch>
        </p:blipFill>
        <p:spPr>
          <a:xfrm>
            <a:off x="1183005" y="1739265"/>
            <a:ext cx="9825355" cy="410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154" b="11073"/>
          <a:stretch>
            <a:fillRect/>
          </a:stretch>
        </p:blipFill>
        <p:spPr>
          <a:xfrm>
            <a:off x="1026160" y="3497580"/>
            <a:ext cx="10139680" cy="874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95" t="52178" r="89335" b="40299"/>
          <a:stretch>
            <a:fillRect/>
          </a:stretch>
        </p:blipFill>
        <p:spPr>
          <a:xfrm>
            <a:off x="6828790" y="1739265"/>
            <a:ext cx="716915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997"/>
          <a:stretch>
            <a:fillRect/>
          </a:stretch>
        </p:blipFill>
        <p:spPr>
          <a:xfrm>
            <a:off x="1183005" y="1800860"/>
            <a:ext cx="9825355" cy="655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401" t="90177" r="93487" b="3348"/>
          <a:stretch>
            <a:fillRect/>
          </a:stretch>
        </p:blipFill>
        <p:spPr>
          <a:xfrm>
            <a:off x="6361430" y="1932305"/>
            <a:ext cx="315595" cy="203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260" y="3565525"/>
            <a:ext cx="10063480" cy="805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1447165"/>
            <a:ext cx="5510530" cy="2252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2568"/>
          <a:stretch>
            <a:fillRect/>
          </a:stretch>
        </p:blipFill>
        <p:spPr>
          <a:xfrm>
            <a:off x="1221105" y="3924300"/>
            <a:ext cx="9749155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5.4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诱导公式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4849"/>
          <a:stretch>
            <a:fillRect/>
          </a:stretch>
        </p:blipFill>
        <p:spPr>
          <a:xfrm>
            <a:off x="1473835" y="1330325"/>
            <a:ext cx="4786630" cy="687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997" b="49993"/>
          <a:stretch>
            <a:fillRect/>
          </a:stretch>
        </p:blipFill>
        <p:spPr>
          <a:xfrm>
            <a:off x="1319530" y="3359150"/>
            <a:ext cx="9749155" cy="58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908"/>
          <a:stretch>
            <a:fillRect/>
          </a:stretch>
        </p:blipFill>
        <p:spPr>
          <a:xfrm>
            <a:off x="1453515" y="1183005"/>
            <a:ext cx="4786630" cy="1365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086" b="24099"/>
          <a:stretch>
            <a:fillRect/>
          </a:stretch>
        </p:blipFill>
        <p:spPr>
          <a:xfrm>
            <a:off x="1221105" y="3477895"/>
            <a:ext cx="9749155" cy="112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45" y="1171575"/>
            <a:ext cx="6215380" cy="1319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195"/>
          <a:stretch>
            <a:fillRect/>
          </a:stretch>
        </p:blipFill>
        <p:spPr>
          <a:xfrm>
            <a:off x="1260475" y="3429000"/>
            <a:ext cx="9749155" cy="1078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7884"/>
          <a:stretch>
            <a:fillRect/>
          </a:stretch>
        </p:blipFill>
        <p:spPr>
          <a:xfrm>
            <a:off x="1626235" y="2444750"/>
            <a:ext cx="8749030" cy="10712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551555" y="23710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1570"/>
          <a:stretch>
            <a:fillRect/>
          </a:stretch>
        </p:blipFill>
        <p:spPr>
          <a:xfrm>
            <a:off x="1626235" y="4390390"/>
            <a:ext cx="5424805" cy="608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902" b="50000"/>
          <a:stretch>
            <a:fillRect/>
          </a:stretch>
        </p:blipFill>
        <p:spPr>
          <a:xfrm>
            <a:off x="1721485" y="1609725"/>
            <a:ext cx="8749030" cy="1312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64255" y="16567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7603" b="64063"/>
          <a:stretch>
            <a:fillRect/>
          </a:stretch>
        </p:blipFill>
        <p:spPr>
          <a:xfrm>
            <a:off x="1654175" y="3766820"/>
            <a:ext cx="5424805" cy="60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865" b="22666"/>
          <a:stretch>
            <a:fillRect/>
          </a:stretch>
        </p:blipFill>
        <p:spPr>
          <a:xfrm>
            <a:off x="1576705" y="1531620"/>
            <a:ext cx="8749030" cy="1282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30445" y="15970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533" b="48730"/>
          <a:stretch>
            <a:fillRect/>
          </a:stretch>
        </p:blipFill>
        <p:spPr>
          <a:xfrm>
            <a:off x="1496060" y="4076065"/>
            <a:ext cx="5424805" cy="48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202"/>
          <a:stretch>
            <a:fillRect/>
          </a:stretch>
        </p:blipFill>
        <p:spPr>
          <a:xfrm>
            <a:off x="1964690" y="1590040"/>
            <a:ext cx="8749030" cy="1104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5414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674" b="37361"/>
          <a:stretch>
            <a:fillRect/>
          </a:stretch>
        </p:blipFill>
        <p:spPr>
          <a:xfrm>
            <a:off x="1951990" y="4043680"/>
            <a:ext cx="542480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6777"/>
          <a:stretch>
            <a:fillRect/>
          </a:stretch>
        </p:blipFill>
        <p:spPr>
          <a:xfrm>
            <a:off x="1802130" y="1516380"/>
            <a:ext cx="8587105" cy="1270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03775" y="1516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236" b="27607"/>
          <a:stretch>
            <a:fillRect/>
          </a:stretch>
        </p:blipFill>
        <p:spPr>
          <a:xfrm>
            <a:off x="1802130" y="3984625"/>
            <a:ext cx="5424805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