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7164" b="31351"/>
          <a:stretch>
            <a:fillRect/>
          </a:stretch>
        </p:blipFill>
        <p:spPr>
          <a:xfrm>
            <a:off x="1579880" y="1610360"/>
            <a:ext cx="8901430" cy="1348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40505" y="17418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962" b="53605"/>
          <a:stretch>
            <a:fillRect/>
          </a:stretch>
        </p:blipFill>
        <p:spPr>
          <a:xfrm>
            <a:off x="1676400" y="3937635"/>
            <a:ext cx="6577330" cy="5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109"/>
          <a:stretch>
            <a:fillRect/>
          </a:stretch>
        </p:blipFill>
        <p:spPr>
          <a:xfrm>
            <a:off x="1737360" y="1493520"/>
            <a:ext cx="8901430" cy="13227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55615" y="15786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7009" b="21811"/>
          <a:stretch>
            <a:fillRect/>
          </a:stretch>
        </p:blipFill>
        <p:spPr>
          <a:xfrm>
            <a:off x="1591310" y="3734435"/>
            <a:ext cx="6577330" cy="999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9094"/>
          <a:stretch>
            <a:fillRect/>
          </a:stretch>
        </p:blipFill>
        <p:spPr>
          <a:xfrm>
            <a:off x="1826260" y="1694180"/>
            <a:ext cx="8539480" cy="1198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86885" y="18618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834"/>
          <a:stretch>
            <a:fillRect/>
          </a:stretch>
        </p:blipFill>
        <p:spPr>
          <a:xfrm>
            <a:off x="1826260" y="3951605"/>
            <a:ext cx="6577330" cy="64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495" b="22285"/>
          <a:stretch>
            <a:fillRect/>
          </a:stretch>
        </p:blipFill>
        <p:spPr>
          <a:xfrm>
            <a:off x="1727835" y="2478405"/>
            <a:ext cx="8539480" cy="650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1178" b="76897"/>
          <a:stretch>
            <a:fillRect/>
          </a:stretch>
        </p:blipFill>
        <p:spPr>
          <a:xfrm>
            <a:off x="1780540" y="4005580"/>
            <a:ext cx="7606030" cy="537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089" t="225" r="93188" b="88822"/>
          <a:stretch>
            <a:fillRect/>
          </a:stretch>
        </p:blipFill>
        <p:spPr>
          <a:xfrm>
            <a:off x="6991985" y="2393950"/>
            <a:ext cx="283210" cy="494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403"/>
          <a:stretch>
            <a:fillRect/>
          </a:stretch>
        </p:blipFill>
        <p:spPr>
          <a:xfrm>
            <a:off x="1708150" y="1682750"/>
            <a:ext cx="8539480" cy="574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5774" b="51823"/>
          <a:stretch>
            <a:fillRect/>
          </a:stretch>
        </p:blipFill>
        <p:spPr>
          <a:xfrm>
            <a:off x="1708150" y="3681095"/>
            <a:ext cx="7606030" cy="559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475" t="24018" r="86275" b="65099"/>
          <a:stretch>
            <a:fillRect/>
          </a:stretch>
        </p:blipFill>
        <p:spPr>
          <a:xfrm>
            <a:off x="6624320" y="1566545"/>
            <a:ext cx="703580" cy="49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583"/>
          <a:stretch>
            <a:fillRect/>
          </a:stretch>
        </p:blipFill>
        <p:spPr>
          <a:xfrm>
            <a:off x="1622425" y="1672590"/>
            <a:ext cx="8815705" cy="7727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270" r="35014" b="26313"/>
          <a:stretch>
            <a:fillRect/>
          </a:stretch>
        </p:blipFill>
        <p:spPr>
          <a:xfrm>
            <a:off x="1675130" y="3931285"/>
            <a:ext cx="4942840" cy="6051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558" t="48895" r="86968" b="40603"/>
          <a:stretch>
            <a:fillRect/>
          </a:stretch>
        </p:blipFill>
        <p:spPr>
          <a:xfrm>
            <a:off x="6196965" y="1722120"/>
            <a:ext cx="644525" cy="473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355" b="65300"/>
          <a:stretch>
            <a:fillRect/>
          </a:stretch>
        </p:blipFill>
        <p:spPr>
          <a:xfrm>
            <a:off x="1562735" y="1932305"/>
            <a:ext cx="8815705" cy="643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386"/>
          <a:stretch>
            <a:fillRect/>
          </a:stretch>
        </p:blipFill>
        <p:spPr>
          <a:xfrm>
            <a:off x="1562735" y="3990975"/>
            <a:ext cx="7606030" cy="568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826" t="73828" r="87051" b="14360"/>
          <a:stretch>
            <a:fillRect/>
          </a:stretch>
        </p:blipFill>
        <p:spPr>
          <a:xfrm>
            <a:off x="5302885" y="1833880"/>
            <a:ext cx="617855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9946"/>
          <a:stretch>
            <a:fillRect/>
          </a:stretch>
        </p:blipFill>
        <p:spPr>
          <a:xfrm>
            <a:off x="1484630" y="2509520"/>
            <a:ext cx="8815705" cy="12611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252210" y="25908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6325"/>
          <a:stretch>
            <a:fillRect/>
          </a:stretch>
        </p:blipFill>
        <p:spPr>
          <a:xfrm>
            <a:off x="1484630" y="4514850"/>
            <a:ext cx="7596505" cy="558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3125"/>
          <a:stretch>
            <a:fillRect/>
          </a:stretch>
        </p:blipFill>
        <p:spPr>
          <a:xfrm>
            <a:off x="1649095" y="1488440"/>
            <a:ext cx="8749030" cy="12198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1606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4795" b="73615"/>
          <a:stretch>
            <a:fillRect/>
          </a:stretch>
        </p:blipFill>
        <p:spPr>
          <a:xfrm>
            <a:off x="1649095" y="3839845"/>
            <a:ext cx="7596505" cy="47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7602" b="46321"/>
          <a:stretch>
            <a:fillRect/>
          </a:stretch>
        </p:blipFill>
        <p:spPr>
          <a:xfrm>
            <a:off x="1596390" y="1689100"/>
            <a:ext cx="8749030" cy="1183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23330" y="17551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7676" b="60734"/>
          <a:stretch>
            <a:fillRect/>
          </a:stretch>
        </p:blipFill>
        <p:spPr>
          <a:xfrm>
            <a:off x="1548130" y="3760470"/>
            <a:ext cx="7596505" cy="47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三角函数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5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4980" b="18509"/>
          <a:stretch>
            <a:fillRect/>
          </a:stretch>
        </p:blipFill>
        <p:spPr>
          <a:xfrm>
            <a:off x="1721485" y="1493520"/>
            <a:ext cx="8749030" cy="1203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72610" y="15328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9919" b="47682"/>
          <a:stretch>
            <a:fillRect/>
          </a:stretch>
        </p:blipFill>
        <p:spPr>
          <a:xfrm>
            <a:off x="1666240" y="3905250"/>
            <a:ext cx="7596505" cy="50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2079"/>
          <a:stretch>
            <a:fillRect/>
          </a:stretch>
        </p:blipFill>
        <p:spPr>
          <a:xfrm>
            <a:off x="1668780" y="1696720"/>
            <a:ext cx="8749030" cy="8134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39790" y="16052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800" b="39297"/>
          <a:stretch>
            <a:fillRect/>
          </a:stretch>
        </p:blipFill>
        <p:spPr>
          <a:xfrm>
            <a:off x="1668780" y="3825875"/>
            <a:ext cx="7596505" cy="32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7607"/>
          <a:stretch>
            <a:fillRect/>
          </a:stretch>
        </p:blipFill>
        <p:spPr>
          <a:xfrm>
            <a:off x="1732280" y="1497330"/>
            <a:ext cx="8596630" cy="1217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59755" y="15436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859" b="26571"/>
          <a:stretch>
            <a:fillRect/>
          </a:stretch>
        </p:blipFill>
        <p:spPr>
          <a:xfrm>
            <a:off x="1567815" y="3872230"/>
            <a:ext cx="7596505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3440" b="32781"/>
          <a:stretch>
            <a:fillRect/>
          </a:stretch>
        </p:blipFill>
        <p:spPr>
          <a:xfrm>
            <a:off x="1705610" y="1432560"/>
            <a:ext cx="8596630" cy="1269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21630" y="15081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4222" b="14017"/>
          <a:stretch>
            <a:fillRect/>
          </a:stretch>
        </p:blipFill>
        <p:spPr>
          <a:xfrm>
            <a:off x="1567180" y="4135120"/>
            <a:ext cx="7596505" cy="48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388"/>
          <a:stretch>
            <a:fillRect/>
          </a:stretch>
        </p:blipFill>
        <p:spPr>
          <a:xfrm>
            <a:off x="1475740" y="1399540"/>
            <a:ext cx="8596630" cy="1225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55560" y="14605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637"/>
          <a:stretch>
            <a:fillRect/>
          </a:stretch>
        </p:blipFill>
        <p:spPr>
          <a:xfrm>
            <a:off x="1567815" y="3911600"/>
            <a:ext cx="7596505" cy="545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8569"/>
          <a:stretch>
            <a:fillRect/>
          </a:stretch>
        </p:blipFill>
        <p:spPr>
          <a:xfrm>
            <a:off x="1302385" y="2421255"/>
            <a:ext cx="9587230" cy="431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50024"/>
          <a:stretch>
            <a:fillRect/>
          </a:stretch>
        </p:blipFill>
        <p:spPr>
          <a:xfrm>
            <a:off x="1212215" y="3942080"/>
            <a:ext cx="5729605" cy="664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4483" t="-2222" r="78527" b="53774"/>
          <a:stretch>
            <a:fillRect/>
          </a:stretch>
        </p:blipFill>
        <p:spPr>
          <a:xfrm>
            <a:off x="6308725" y="2091055"/>
            <a:ext cx="973455" cy="64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0139" b="59975"/>
          <a:stretch>
            <a:fillRect/>
          </a:stretch>
        </p:blipFill>
        <p:spPr>
          <a:xfrm>
            <a:off x="1302385" y="2090420"/>
            <a:ext cx="9587230" cy="400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9189" b="65187"/>
          <a:stretch>
            <a:fillRect/>
          </a:stretch>
        </p:blipFill>
        <p:spPr>
          <a:xfrm>
            <a:off x="1412240" y="3615690"/>
            <a:ext cx="5224780" cy="545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004" t="546" r="79655" b="82121"/>
          <a:stretch>
            <a:fillRect/>
          </a:stretch>
        </p:blipFill>
        <p:spPr>
          <a:xfrm>
            <a:off x="6096000" y="1774825"/>
            <a:ext cx="749300" cy="60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025" b="28301"/>
          <a:stretch>
            <a:fillRect/>
          </a:stretch>
        </p:blipFill>
        <p:spPr>
          <a:xfrm>
            <a:off x="1302385" y="2110105"/>
            <a:ext cx="9587230" cy="63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 b="34285"/>
          <a:stretch>
            <a:fillRect/>
          </a:stretch>
        </p:blipFill>
        <p:spPr>
          <a:xfrm>
            <a:off x="1302385" y="3790950"/>
            <a:ext cx="5224780" cy="548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004" t="35959" r="84054" b="51237"/>
          <a:stretch>
            <a:fillRect/>
          </a:stretch>
        </p:blipFill>
        <p:spPr>
          <a:xfrm>
            <a:off x="5576570" y="2025015"/>
            <a:ext cx="519430" cy="447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329"/>
          <a:stretch>
            <a:fillRect/>
          </a:stretch>
        </p:blipFill>
        <p:spPr>
          <a:xfrm>
            <a:off x="1217295" y="1932305"/>
            <a:ext cx="9587230" cy="557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848"/>
          <a:stretch>
            <a:fillRect/>
          </a:stretch>
        </p:blipFill>
        <p:spPr>
          <a:xfrm>
            <a:off x="1217295" y="3609340"/>
            <a:ext cx="5224780" cy="598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004" t="66461" r="83058" b="19425"/>
          <a:stretch>
            <a:fillRect/>
          </a:stretch>
        </p:blipFill>
        <p:spPr>
          <a:xfrm>
            <a:off x="6007100" y="1800860"/>
            <a:ext cx="571500" cy="492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7951" t="67025" r="75134" b="19425"/>
          <a:stretch>
            <a:fillRect/>
          </a:stretch>
        </p:blipFill>
        <p:spPr>
          <a:xfrm>
            <a:off x="7972425" y="1820545"/>
            <a:ext cx="361315" cy="473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26130" t="68898" r="66699" b="22626"/>
          <a:stretch>
            <a:fillRect/>
          </a:stretch>
        </p:blipFill>
        <p:spPr>
          <a:xfrm>
            <a:off x="9826625" y="1997710"/>
            <a:ext cx="374650" cy="295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2813"/>
          <a:stretch>
            <a:fillRect/>
          </a:stretch>
        </p:blipFill>
        <p:spPr>
          <a:xfrm>
            <a:off x="1614805" y="2195830"/>
            <a:ext cx="5805805" cy="611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8511"/>
          <a:stretch>
            <a:fillRect/>
          </a:stretch>
        </p:blipFill>
        <p:spPr>
          <a:xfrm>
            <a:off x="1236345" y="3479165"/>
            <a:ext cx="9825355" cy="143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5.3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同角三角函数的基本关系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5936"/>
          <a:stretch>
            <a:fillRect/>
          </a:stretch>
        </p:blipFill>
        <p:spPr>
          <a:xfrm>
            <a:off x="1292860" y="1676400"/>
            <a:ext cx="5805805" cy="500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365" b="35396"/>
          <a:stretch>
            <a:fillRect/>
          </a:stretch>
        </p:blipFill>
        <p:spPr>
          <a:xfrm>
            <a:off x="1374140" y="2919095"/>
            <a:ext cx="9825355" cy="1472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30" y="1325880"/>
            <a:ext cx="3767455" cy="1614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5327"/>
          <a:stretch>
            <a:fillRect/>
          </a:stretch>
        </p:blipFill>
        <p:spPr>
          <a:xfrm>
            <a:off x="1183640" y="3694430"/>
            <a:ext cx="9825355" cy="1583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05" y="1369060"/>
            <a:ext cx="4072255" cy="1843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405" y="3620135"/>
            <a:ext cx="9358630" cy="1671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3559"/>
          <a:stretch>
            <a:fillRect/>
          </a:stretch>
        </p:blipFill>
        <p:spPr>
          <a:xfrm>
            <a:off x="1257935" y="2489200"/>
            <a:ext cx="9472930" cy="12757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825490" y="25412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0055"/>
          <a:stretch>
            <a:fillRect/>
          </a:stretch>
        </p:blipFill>
        <p:spPr>
          <a:xfrm>
            <a:off x="1208405" y="4394200"/>
            <a:ext cx="7929880" cy="48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757" b="45170"/>
          <a:stretch>
            <a:fillRect/>
          </a:stretch>
        </p:blipFill>
        <p:spPr>
          <a:xfrm>
            <a:off x="1359535" y="1570990"/>
            <a:ext cx="9472930" cy="13544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64175" y="16764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369" b="33229"/>
          <a:stretch>
            <a:fillRect/>
          </a:stretch>
        </p:blipFill>
        <p:spPr>
          <a:xfrm>
            <a:off x="1359535" y="3918585"/>
            <a:ext cx="7929880" cy="5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909" b="17373"/>
          <a:stretch>
            <a:fillRect/>
          </a:stretch>
        </p:blipFill>
        <p:spPr>
          <a:xfrm>
            <a:off x="1457960" y="1669415"/>
            <a:ext cx="9472930" cy="1289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83325" y="17157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8374"/>
          <a:stretch>
            <a:fillRect/>
          </a:stretch>
        </p:blipFill>
        <p:spPr>
          <a:xfrm>
            <a:off x="1457960" y="4043045"/>
            <a:ext cx="7929880" cy="513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167"/>
          <a:stretch>
            <a:fillRect/>
          </a:stretch>
        </p:blipFill>
        <p:spPr>
          <a:xfrm>
            <a:off x="1359535" y="1728470"/>
            <a:ext cx="9472930" cy="812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82995" y="16694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89303"/>
          <a:stretch>
            <a:fillRect/>
          </a:stretch>
        </p:blipFill>
        <p:spPr>
          <a:xfrm>
            <a:off x="1359535" y="3739515"/>
            <a:ext cx="6577330" cy="342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3592"/>
          <a:stretch>
            <a:fillRect/>
          </a:stretch>
        </p:blipFill>
        <p:spPr>
          <a:xfrm>
            <a:off x="1645285" y="1590040"/>
            <a:ext cx="8901430" cy="1558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3961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697" b="73296"/>
          <a:stretch>
            <a:fillRect/>
          </a:stretch>
        </p:blipFill>
        <p:spPr>
          <a:xfrm>
            <a:off x="1645285" y="3852545"/>
            <a:ext cx="6577330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95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122</cp:revision>
  <dcterms:created xsi:type="dcterms:W3CDTF">2022-03-15T03:38:00Z</dcterms:created>
  <dcterms:modified xsi:type="dcterms:W3CDTF">2024-09-06T01:48:57Z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