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058" b="48774"/>
          <a:stretch>
            <a:fillRect/>
          </a:stretch>
        </p:blipFill>
        <p:spPr>
          <a:xfrm>
            <a:off x="1435735" y="1682115"/>
            <a:ext cx="9320530" cy="769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43495" y="16173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5890" b="26129"/>
          <a:stretch>
            <a:fillRect/>
          </a:stretch>
        </p:blipFill>
        <p:spPr>
          <a:xfrm>
            <a:off x="1435735" y="4161790"/>
            <a:ext cx="5853430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2032" b="26016"/>
          <a:stretch>
            <a:fillRect/>
          </a:stretch>
        </p:blipFill>
        <p:spPr>
          <a:xfrm>
            <a:off x="1337945" y="1953895"/>
            <a:ext cx="9320530" cy="881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03670" y="19538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4689" b="12766"/>
          <a:stretch>
            <a:fillRect/>
          </a:stretch>
        </p:blipFill>
        <p:spPr>
          <a:xfrm>
            <a:off x="1446530" y="3990975"/>
            <a:ext cx="5853430" cy="50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297"/>
          <a:stretch>
            <a:fillRect/>
          </a:stretch>
        </p:blipFill>
        <p:spPr>
          <a:xfrm>
            <a:off x="1560195" y="1643380"/>
            <a:ext cx="9320530" cy="9918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36695" y="16973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234"/>
          <a:stretch>
            <a:fillRect/>
          </a:stretch>
        </p:blipFill>
        <p:spPr>
          <a:xfrm>
            <a:off x="1644015" y="3950970"/>
            <a:ext cx="5853430" cy="51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0183"/>
          <a:stretch>
            <a:fillRect/>
          </a:stretch>
        </p:blipFill>
        <p:spPr>
          <a:xfrm>
            <a:off x="1007110" y="2495550"/>
            <a:ext cx="10177780" cy="870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1267" b="77526"/>
          <a:stretch>
            <a:fillRect/>
          </a:stretch>
        </p:blipFill>
        <p:spPr>
          <a:xfrm>
            <a:off x="1061085" y="4148455"/>
            <a:ext cx="9663430" cy="354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326" t="-982" r="93981" b="91560"/>
          <a:stretch>
            <a:fillRect/>
          </a:stretch>
        </p:blipFill>
        <p:spPr>
          <a:xfrm>
            <a:off x="7748905" y="2495550"/>
            <a:ext cx="356870" cy="298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6755" t="963" r="91208" b="91560"/>
          <a:stretch>
            <a:fillRect/>
          </a:stretch>
        </p:blipFill>
        <p:spPr>
          <a:xfrm>
            <a:off x="10024110" y="2557145"/>
            <a:ext cx="196850" cy="236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9738" t="461" r="84269" b="90818"/>
          <a:stretch>
            <a:fillRect/>
          </a:stretch>
        </p:blipFill>
        <p:spPr>
          <a:xfrm>
            <a:off x="2909570" y="2971165"/>
            <a:ext cx="579120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9817" b="41801"/>
          <a:stretch>
            <a:fillRect/>
          </a:stretch>
        </p:blipFill>
        <p:spPr>
          <a:xfrm>
            <a:off x="1007110" y="1952625"/>
            <a:ext cx="1017778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1981" b="40998"/>
          <a:stretch>
            <a:fillRect/>
          </a:stretch>
        </p:blipFill>
        <p:spPr>
          <a:xfrm>
            <a:off x="1080135" y="3806190"/>
            <a:ext cx="9663430" cy="539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83" t="24759" r="93113" b="60505"/>
          <a:stretch>
            <a:fillRect/>
          </a:stretch>
        </p:blipFill>
        <p:spPr>
          <a:xfrm>
            <a:off x="7268845" y="1787525"/>
            <a:ext cx="328930" cy="466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8181" t="24759" r="87600" b="60505"/>
          <a:stretch>
            <a:fillRect/>
          </a:stretch>
        </p:blipFill>
        <p:spPr>
          <a:xfrm>
            <a:off x="9806940" y="1833245"/>
            <a:ext cx="407670" cy="466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3418" t="24759" r="79708" b="62771"/>
          <a:stretch>
            <a:fillRect/>
          </a:stretch>
        </p:blipFill>
        <p:spPr>
          <a:xfrm>
            <a:off x="2560955" y="2299970"/>
            <a:ext cx="664210" cy="394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873" b="14093"/>
          <a:stretch>
            <a:fillRect/>
          </a:stretch>
        </p:blipFill>
        <p:spPr>
          <a:xfrm>
            <a:off x="1007110" y="2136140"/>
            <a:ext cx="10177780" cy="789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8565" b="20429"/>
          <a:stretch>
            <a:fillRect/>
          </a:stretch>
        </p:blipFill>
        <p:spPr>
          <a:xfrm>
            <a:off x="1080135" y="4017010"/>
            <a:ext cx="9663430" cy="348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51" t="59222" r="94066" b="31836"/>
          <a:stretch>
            <a:fillRect/>
          </a:stretch>
        </p:blipFill>
        <p:spPr>
          <a:xfrm>
            <a:off x="5053330" y="2136140"/>
            <a:ext cx="249555" cy="283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7070" t="59222" r="90137" b="33099"/>
          <a:stretch>
            <a:fillRect/>
          </a:stretch>
        </p:blipFill>
        <p:spPr>
          <a:xfrm>
            <a:off x="7275830" y="2176145"/>
            <a:ext cx="269875" cy="243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3351" t="59222" r="94066" b="31836"/>
          <a:stretch>
            <a:fillRect/>
          </a:stretch>
        </p:blipFill>
        <p:spPr>
          <a:xfrm>
            <a:off x="9391650" y="2176145"/>
            <a:ext cx="249555" cy="283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5233"/>
          <a:stretch>
            <a:fillRect/>
          </a:stretch>
        </p:blipFill>
        <p:spPr>
          <a:xfrm>
            <a:off x="1007110" y="2051050"/>
            <a:ext cx="10177780" cy="4311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492"/>
          <a:stretch>
            <a:fillRect/>
          </a:stretch>
        </p:blipFill>
        <p:spPr>
          <a:xfrm>
            <a:off x="1106170" y="3918585"/>
            <a:ext cx="9663430" cy="3644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17" t="80593" r="91819" b="12550"/>
          <a:stretch>
            <a:fillRect/>
          </a:stretch>
        </p:blipFill>
        <p:spPr>
          <a:xfrm>
            <a:off x="5395595" y="2116455"/>
            <a:ext cx="460375" cy="217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1003"/>
          <a:stretch>
            <a:fillRect/>
          </a:stretch>
        </p:blipFill>
        <p:spPr>
          <a:xfrm>
            <a:off x="1694815" y="2333625"/>
            <a:ext cx="8910955" cy="14846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516370" y="24733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5961"/>
          <a:stretch>
            <a:fillRect/>
          </a:stretch>
        </p:blipFill>
        <p:spPr>
          <a:xfrm>
            <a:off x="1648460" y="4387215"/>
            <a:ext cx="7701280" cy="618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997" b="47885"/>
          <a:stretch>
            <a:fillRect/>
          </a:stretch>
        </p:blipFill>
        <p:spPr>
          <a:xfrm>
            <a:off x="1521460" y="1807210"/>
            <a:ext cx="8910955" cy="1183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62165" y="18478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5581" b="70683"/>
          <a:stretch>
            <a:fillRect/>
          </a:stretch>
        </p:blipFill>
        <p:spPr>
          <a:xfrm>
            <a:off x="1521460" y="4023360"/>
            <a:ext cx="7701280" cy="60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3144" b="26318"/>
          <a:stretch>
            <a:fillRect/>
          </a:stretch>
        </p:blipFill>
        <p:spPr>
          <a:xfrm>
            <a:off x="1515110" y="1728470"/>
            <a:ext cx="8910955" cy="10515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74080" y="16567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317" b="56212"/>
          <a:stretch>
            <a:fillRect/>
          </a:stretch>
        </p:blipFill>
        <p:spPr>
          <a:xfrm>
            <a:off x="1515110" y="3681095"/>
            <a:ext cx="7701280" cy="63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三角函数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5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327"/>
          <a:stretch>
            <a:fillRect/>
          </a:stretch>
        </p:blipFill>
        <p:spPr>
          <a:xfrm>
            <a:off x="1640205" y="1564005"/>
            <a:ext cx="8910955" cy="1314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66610" y="16383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393" b="42620"/>
          <a:stretch>
            <a:fillRect/>
          </a:stretch>
        </p:blipFill>
        <p:spPr>
          <a:xfrm>
            <a:off x="1640205" y="3964305"/>
            <a:ext cx="7701280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0666"/>
          <a:stretch>
            <a:fillRect/>
          </a:stretch>
        </p:blipFill>
        <p:spPr>
          <a:xfrm>
            <a:off x="1397635" y="1383030"/>
            <a:ext cx="9396730" cy="1200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35320" y="15189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57524" r="29477" b="34116"/>
          <a:stretch>
            <a:fillRect/>
          </a:stretch>
        </p:blipFill>
        <p:spPr>
          <a:xfrm>
            <a:off x="1607820" y="3858895"/>
            <a:ext cx="543115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698" b="47354"/>
          <a:stretch>
            <a:fillRect/>
          </a:stretch>
        </p:blipFill>
        <p:spPr>
          <a:xfrm>
            <a:off x="1358265" y="1649730"/>
            <a:ext cx="9396730" cy="9798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82590" y="17748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921" b="21289"/>
          <a:stretch>
            <a:fillRect/>
          </a:stretch>
        </p:blipFill>
        <p:spPr>
          <a:xfrm>
            <a:off x="1463040" y="3924300"/>
            <a:ext cx="7701280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3609" b="21325"/>
          <a:stretch>
            <a:fillRect/>
          </a:stretch>
        </p:blipFill>
        <p:spPr>
          <a:xfrm>
            <a:off x="1397635" y="1643380"/>
            <a:ext cx="9396730" cy="1025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23485" y="16433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158" b="8446"/>
          <a:stretch>
            <a:fillRect/>
          </a:stretch>
        </p:blipFill>
        <p:spPr>
          <a:xfrm>
            <a:off x="1442720" y="3977005"/>
            <a:ext cx="7701280" cy="54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482"/>
          <a:stretch>
            <a:fillRect/>
          </a:stretch>
        </p:blipFill>
        <p:spPr>
          <a:xfrm>
            <a:off x="1397635" y="1684020"/>
            <a:ext cx="9396730" cy="8394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87260" y="16376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2447"/>
          <a:stretch>
            <a:fillRect/>
          </a:stretch>
        </p:blipFill>
        <p:spPr>
          <a:xfrm>
            <a:off x="1463040" y="4246880"/>
            <a:ext cx="7701280" cy="332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68892"/>
          <a:stretch>
            <a:fillRect/>
          </a:stretch>
        </p:blipFill>
        <p:spPr>
          <a:xfrm>
            <a:off x="1002030" y="2631440"/>
            <a:ext cx="10187305" cy="991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750" r="107" b="76545"/>
          <a:stretch>
            <a:fillRect/>
          </a:stretch>
        </p:blipFill>
        <p:spPr>
          <a:xfrm>
            <a:off x="866140" y="4411980"/>
            <a:ext cx="10642600" cy="584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8183" t="-192" r="85833" b="92575"/>
          <a:stretch>
            <a:fillRect/>
          </a:stretch>
        </p:blipFill>
        <p:spPr>
          <a:xfrm>
            <a:off x="6394450" y="2708275"/>
            <a:ext cx="637540" cy="302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8183" t="-192" r="85833" b="92575"/>
          <a:stretch>
            <a:fillRect/>
          </a:stretch>
        </p:blipFill>
        <p:spPr>
          <a:xfrm>
            <a:off x="9769475" y="2708275"/>
            <a:ext cx="637540" cy="30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543" b="42069"/>
          <a:stretch>
            <a:fillRect/>
          </a:stretch>
        </p:blipFill>
        <p:spPr>
          <a:xfrm>
            <a:off x="1042035" y="1925955"/>
            <a:ext cx="10187305" cy="808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391" b="59189"/>
          <a:stretch>
            <a:fillRect/>
          </a:stretch>
        </p:blipFill>
        <p:spPr>
          <a:xfrm>
            <a:off x="959485" y="3944620"/>
            <a:ext cx="10654030" cy="374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677" t="24110" r="93921" b="69935"/>
          <a:stretch>
            <a:fillRect/>
          </a:stretch>
        </p:blipFill>
        <p:spPr>
          <a:xfrm>
            <a:off x="4829810" y="1925955"/>
            <a:ext cx="255905" cy="236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866" t="24733" r="90547" b="69823"/>
          <a:stretch>
            <a:fillRect/>
          </a:stretch>
        </p:blipFill>
        <p:spPr>
          <a:xfrm>
            <a:off x="7111365" y="1991995"/>
            <a:ext cx="275590" cy="2165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6866" t="24733" r="90547" b="69823"/>
          <a:stretch>
            <a:fillRect/>
          </a:stretch>
        </p:blipFill>
        <p:spPr>
          <a:xfrm>
            <a:off x="9283065" y="1991995"/>
            <a:ext cx="275590" cy="21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549" b="16082"/>
          <a:stretch>
            <a:fillRect/>
          </a:stretch>
        </p:blipFill>
        <p:spPr>
          <a:xfrm>
            <a:off x="1002030" y="1951990"/>
            <a:ext cx="10187305" cy="808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838" b="25627"/>
          <a:stretch>
            <a:fillRect/>
          </a:stretch>
        </p:blipFill>
        <p:spPr>
          <a:xfrm>
            <a:off x="920115" y="3825240"/>
            <a:ext cx="10654030" cy="617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737" t="41801" r="86637" b="43637"/>
          <a:stretch>
            <a:fillRect/>
          </a:stretch>
        </p:blipFill>
        <p:spPr>
          <a:xfrm>
            <a:off x="7459980" y="1695450"/>
            <a:ext cx="1025525" cy="579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4102" t="42152" r="76266" b="43637"/>
          <a:stretch>
            <a:fillRect/>
          </a:stretch>
        </p:blipFill>
        <p:spPr>
          <a:xfrm>
            <a:off x="9754235" y="1695450"/>
            <a:ext cx="1026160" cy="565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24658" t="45298" r="67445" b="46783"/>
          <a:stretch>
            <a:fillRect/>
          </a:stretch>
        </p:blipFill>
        <p:spPr>
          <a:xfrm>
            <a:off x="2409825" y="2360295"/>
            <a:ext cx="841375" cy="31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5572"/>
          <a:stretch>
            <a:fillRect/>
          </a:stretch>
        </p:blipFill>
        <p:spPr>
          <a:xfrm>
            <a:off x="1002030" y="1965325"/>
            <a:ext cx="10187305" cy="459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3634"/>
          <a:stretch>
            <a:fillRect/>
          </a:stretch>
        </p:blipFill>
        <p:spPr>
          <a:xfrm>
            <a:off x="1002030" y="3668395"/>
            <a:ext cx="10654030" cy="650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815" t="75363" r="92484" b="18841"/>
          <a:stretch>
            <a:fillRect/>
          </a:stretch>
        </p:blipFill>
        <p:spPr>
          <a:xfrm>
            <a:off x="5777865" y="1965325"/>
            <a:ext cx="394335" cy="230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35" y="1889125"/>
            <a:ext cx="6853555" cy="1329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8879"/>
          <a:stretch>
            <a:fillRect/>
          </a:stretch>
        </p:blipFill>
        <p:spPr>
          <a:xfrm>
            <a:off x="1372870" y="3743960"/>
            <a:ext cx="9720580" cy="1068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5.2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任意角的三角函数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195" y="1560830"/>
            <a:ext cx="4662805" cy="1776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0936" b="40163"/>
          <a:stretch>
            <a:fillRect/>
          </a:stretch>
        </p:blipFill>
        <p:spPr>
          <a:xfrm>
            <a:off x="1439545" y="3793490"/>
            <a:ext cx="9720580" cy="992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270" y="1864995"/>
            <a:ext cx="5520055" cy="748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799" b="25407"/>
          <a:stretch>
            <a:fillRect/>
          </a:stretch>
        </p:blipFill>
        <p:spPr>
          <a:xfrm>
            <a:off x="1505585" y="3589655"/>
            <a:ext cx="9720580" cy="473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95" y="1737360"/>
            <a:ext cx="4034155" cy="1529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5740" r="39352"/>
          <a:stretch>
            <a:fillRect/>
          </a:stretch>
        </p:blipFill>
        <p:spPr>
          <a:xfrm>
            <a:off x="1632585" y="4148455"/>
            <a:ext cx="5895340" cy="83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2839"/>
          <a:stretch>
            <a:fillRect/>
          </a:stretch>
        </p:blipFill>
        <p:spPr>
          <a:xfrm>
            <a:off x="1671320" y="2595880"/>
            <a:ext cx="8644255" cy="78549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764145" y="2547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8761"/>
          <a:stretch>
            <a:fillRect/>
          </a:stretch>
        </p:blipFill>
        <p:spPr>
          <a:xfrm>
            <a:off x="1671320" y="4314825"/>
            <a:ext cx="5853430" cy="453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592" b="57991"/>
          <a:stretch>
            <a:fillRect/>
          </a:stretch>
        </p:blipFill>
        <p:spPr>
          <a:xfrm>
            <a:off x="1668145" y="1702435"/>
            <a:ext cx="8644255" cy="1117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91275" y="16630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1443" b="72910"/>
          <a:stretch>
            <a:fillRect/>
          </a:stretch>
        </p:blipFill>
        <p:spPr>
          <a:xfrm>
            <a:off x="1668145" y="3780155"/>
            <a:ext cx="5853430" cy="631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440" b="35433"/>
          <a:stretch>
            <a:fillRect/>
          </a:stretch>
        </p:blipFill>
        <p:spPr>
          <a:xfrm>
            <a:off x="1490980" y="1774825"/>
            <a:ext cx="8644255" cy="1058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97600" y="17748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7908" b="59216"/>
          <a:stretch>
            <a:fillRect/>
          </a:stretch>
        </p:blipFill>
        <p:spPr>
          <a:xfrm>
            <a:off x="1490980" y="3806190"/>
            <a:ext cx="5853430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4997"/>
          <a:stretch>
            <a:fillRect/>
          </a:stretch>
        </p:blipFill>
        <p:spPr>
          <a:xfrm>
            <a:off x="1477645" y="1485265"/>
            <a:ext cx="8644255" cy="1602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29145" y="16370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1539" b="43239"/>
          <a:stretch>
            <a:fillRect/>
          </a:stretch>
        </p:blipFill>
        <p:spPr>
          <a:xfrm>
            <a:off x="1518920" y="3928745"/>
            <a:ext cx="5853430" cy="614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8923"/>
          <a:stretch>
            <a:fillRect/>
          </a:stretch>
        </p:blipFill>
        <p:spPr>
          <a:xfrm>
            <a:off x="1435735" y="1421130"/>
            <a:ext cx="9320530" cy="1247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31860" y="14211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7406" b="34440"/>
          <a:stretch>
            <a:fillRect/>
          </a:stretch>
        </p:blipFill>
        <p:spPr>
          <a:xfrm>
            <a:off x="1490345" y="4121785"/>
            <a:ext cx="5853430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93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123</cp:revision>
  <dcterms:created xsi:type="dcterms:W3CDTF">2022-03-15T03:38:00Z</dcterms:created>
  <dcterms:modified xsi:type="dcterms:W3CDTF">2024-09-06T01:48:59Z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