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371" r:id="rId2"/>
    <p:sldId id="366" r:id="rId3"/>
    <p:sldId id="314" r:id="rId4"/>
    <p:sldId id="365" r:id="rId5"/>
    <p:sldId id="316" r:id="rId6"/>
    <p:sldId id="296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04" r:id="rId15"/>
    <p:sldId id="405" r:id="rId16"/>
    <p:sldId id="406" r:id="rId17"/>
    <p:sldId id="407" r:id="rId18"/>
    <p:sldId id="408" r:id="rId19"/>
    <p:sldId id="409" r:id="rId20"/>
    <p:sldId id="410" r:id="rId21"/>
    <p:sldId id="411" r:id="rId22"/>
    <p:sldId id="412" r:id="rId23"/>
    <p:sldId id="413" r:id="rId24"/>
    <p:sldId id="414" r:id="rId25"/>
    <p:sldId id="415" r:id="rId26"/>
    <p:sldId id="416" r:id="rId27"/>
    <p:sldId id="417" r:id="rId28"/>
    <p:sldId id="418" r:id="rId29"/>
    <p:sldId id="419" r:id="rId30"/>
    <p:sldId id="421" r:id="rId31"/>
    <p:sldId id="422" r:id="rId32"/>
    <p:sldId id="423" r:id="rId33"/>
    <p:sldId id="3417" r:id="rId34"/>
  </p:sldIdLst>
  <p:sldSz cx="12192000" cy="6858000"/>
  <p:notesSz cx="6858000" cy="9144000"/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39" userDrawn="1">
          <p15:clr>
            <a:srgbClr val="A4A3A4"/>
          </p15:clr>
        </p15:guide>
        <p15:guide id="3" orient="horz" pos="21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39"/>
        <p:guide orient="horz" pos="217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slide" Target="slide5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1.png"/><Relationship Id="rId2" Type="http://schemas.openxmlformats.org/officeDocument/2006/relationships/tags" Target="../tags/tag3.xml"/><Relationship Id="rId16" Type="http://schemas.openxmlformats.org/officeDocument/2006/relationships/slide" Target="slide17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5" Type="http://schemas.openxmlformats.org/officeDocument/2006/relationships/image" Target="../media/image8.svg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00" b="23199"/>
          <a:stretch>
            <a:fillRect/>
          </a:stretch>
        </p:blipFill>
        <p:spPr>
          <a:xfrm>
            <a:off x="1541145" y="1475740"/>
            <a:ext cx="8596630" cy="125222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07230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4836" b="28411"/>
          <a:stretch>
            <a:fillRect/>
          </a:stretch>
        </p:blipFill>
        <p:spPr>
          <a:xfrm>
            <a:off x="1240790" y="3943985"/>
            <a:ext cx="9958705" cy="578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7358"/>
          <a:stretch>
            <a:fillRect/>
          </a:stretch>
        </p:blipFill>
        <p:spPr>
          <a:xfrm>
            <a:off x="1463040" y="1493520"/>
            <a:ext cx="8596630" cy="105791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582410" y="14935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1221" b="17562"/>
          <a:stretch>
            <a:fillRect/>
          </a:stretch>
        </p:blipFill>
        <p:spPr>
          <a:xfrm>
            <a:off x="1300480" y="3846195"/>
            <a:ext cx="9958705" cy="387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0" y="1705610"/>
            <a:ext cx="8482330" cy="8432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521575" y="163830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2641"/>
          <a:stretch>
            <a:fillRect/>
          </a:stretch>
        </p:blipFill>
        <p:spPr>
          <a:xfrm>
            <a:off x="1504315" y="3885565"/>
            <a:ext cx="9958705" cy="599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20325" y="118364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4203"/>
          <a:stretch>
            <a:fillRect/>
          </a:stretch>
        </p:blipFill>
        <p:spPr>
          <a:xfrm>
            <a:off x="1369060" y="2292985"/>
            <a:ext cx="9453880" cy="5861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14914" b="77031"/>
          <a:stretch>
            <a:fillRect/>
          </a:stretch>
        </p:blipFill>
        <p:spPr>
          <a:xfrm>
            <a:off x="1455420" y="4108450"/>
            <a:ext cx="8491855" cy="3556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2954" t="-849" r="64526" b="85675"/>
          <a:stretch>
            <a:fillRect/>
          </a:stretch>
        </p:blipFill>
        <p:spPr>
          <a:xfrm>
            <a:off x="5664200" y="2018665"/>
            <a:ext cx="2761615" cy="6699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6663" b="54220"/>
          <a:stretch>
            <a:fillRect/>
          </a:stretch>
        </p:blipFill>
        <p:spPr>
          <a:xfrm>
            <a:off x="1250315" y="1826895"/>
            <a:ext cx="9453880" cy="434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7998" b="49044"/>
          <a:stretch>
            <a:fillRect/>
          </a:stretch>
        </p:blipFill>
        <p:spPr>
          <a:xfrm>
            <a:off x="1350010" y="3694430"/>
            <a:ext cx="8491855" cy="5721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352" t="23558" r="92006" b="63929"/>
          <a:stretch>
            <a:fillRect/>
          </a:stretch>
        </p:blipFill>
        <p:spPr>
          <a:xfrm>
            <a:off x="5059680" y="1572895"/>
            <a:ext cx="309245" cy="5524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9130" t="24550" r="84670" b="63929"/>
          <a:stretch>
            <a:fillRect/>
          </a:stretch>
        </p:blipFill>
        <p:spPr>
          <a:xfrm>
            <a:off x="7400290" y="1616710"/>
            <a:ext cx="526415" cy="50863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16324" t="24550" r="76527" b="63929"/>
          <a:stretch>
            <a:fillRect/>
          </a:stretch>
        </p:blipFill>
        <p:spPr>
          <a:xfrm>
            <a:off x="9688830" y="1616710"/>
            <a:ext cx="607060" cy="508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5193" b="25293"/>
          <a:stretch>
            <a:fillRect/>
          </a:stretch>
        </p:blipFill>
        <p:spPr>
          <a:xfrm>
            <a:off x="1270635" y="1807210"/>
            <a:ext cx="9453880" cy="6705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8996" b="27743"/>
          <a:stretch>
            <a:fillRect/>
          </a:stretch>
        </p:blipFill>
        <p:spPr>
          <a:xfrm>
            <a:off x="1383030" y="3655060"/>
            <a:ext cx="8491855" cy="5854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502" t="51560" r="90234" b="42629"/>
          <a:stretch>
            <a:fillRect/>
          </a:stretch>
        </p:blipFill>
        <p:spPr>
          <a:xfrm>
            <a:off x="4914900" y="1945640"/>
            <a:ext cx="447040" cy="2565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11007" t="51560" r="81709" b="42629"/>
          <a:stretch>
            <a:fillRect/>
          </a:stretch>
        </p:blipFill>
        <p:spPr>
          <a:xfrm>
            <a:off x="7104380" y="1945640"/>
            <a:ext cx="618490" cy="2565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l="19577" t="51560" r="71727" b="42629"/>
          <a:stretch>
            <a:fillRect/>
          </a:stretch>
        </p:blipFill>
        <p:spPr>
          <a:xfrm>
            <a:off x="9136380" y="1945640"/>
            <a:ext cx="738505" cy="256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7026"/>
          <a:stretch>
            <a:fillRect/>
          </a:stretch>
        </p:blipFill>
        <p:spPr>
          <a:xfrm>
            <a:off x="1178560" y="1755140"/>
            <a:ext cx="9453880" cy="5219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6409"/>
          <a:stretch>
            <a:fillRect/>
          </a:stretch>
        </p:blipFill>
        <p:spPr>
          <a:xfrm>
            <a:off x="1323975" y="3819525"/>
            <a:ext cx="8491855" cy="6000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038" t="73450" r="90615" b="14483"/>
          <a:stretch>
            <a:fillRect/>
          </a:stretch>
        </p:blipFill>
        <p:spPr>
          <a:xfrm>
            <a:off x="7990840" y="1584325"/>
            <a:ext cx="428625" cy="532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82584"/>
          <a:stretch>
            <a:fillRect/>
          </a:stretch>
        </p:blipFill>
        <p:spPr>
          <a:xfrm>
            <a:off x="1125220" y="2469515"/>
            <a:ext cx="10158730" cy="80708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200650" y="23983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r="48594" b="88947"/>
          <a:stretch>
            <a:fillRect/>
          </a:stretch>
        </p:blipFill>
        <p:spPr>
          <a:xfrm>
            <a:off x="1125220" y="4358640"/>
            <a:ext cx="5594350" cy="511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7854" b="55618"/>
          <a:stretch>
            <a:fillRect/>
          </a:stretch>
        </p:blipFill>
        <p:spPr>
          <a:xfrm>
            <a:off x="1016635" y="1478915"/>
            <a:ext cx="10158730" cy="12293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897620" y="147891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1534" r="14681" b="75807"/>
          <a:stretch>
            <a:fillRect/>
          </a:stretch>
        </p:blipFill>
        <p:spPr>
          <a:xfrm>
            <a:off x="976630" y="3911600"/>
            <a:ext cx="9284970" cy="5854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3820" b="17032"/>
          <a:stretch>
            <a:fillRect/>
          </a:stretch>
        </p:blipFill>
        <p:spPr>
          <a:xfrm>
            <a:off x="1069340" y="1614805"/>
            <a:ext cx="10158730" cy="181419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099435" y="15697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3905" r="58846" b="68131"/>
          <a:stretch>
            <a:fillRect/>
          </a:stretch>
        </p:blipFill>
        <p:spPr>
          <a:xfrm>
            <a:off x="970280" y="4345940"/>
            <a:ext cx="4478655" cy="36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751340" y="2743199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704215" y="3243580"/>
            <a:ext cx="7356475" cy="1198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12750" hangingPunct="0">
              <a:defRPr/>
            </a:pPr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三角函数</a:t>
            </a:r>
          </a:p>
        </p:txBody>
      </p:sp>
      <p:grpSp>
        <p:nvGrpSpPr>
          <p:cNvPr id="45" name="组合 44"/>
          <p:cNvGrpSpPr/>
          <p:nvPr/>
        </p:nvGrpSpPr>
        <p:grpSpPr>
          <a:xfrm>
            <a:off x="770255" y="1681480"/>
            <a:ext cx="4049395" cy="829945"/>
            <a:chOff x="770163" y="1662236"/>
            <a:chExt cx="4049486" cy="829727"/>
          </a:xfrm>
        </p:grpSpPr>
        <p:sp>
          <p:nvSpPr>
            <p:cNvPr id="6" name="矩形 5"/>
            <p:cNvSpPr/>
            <p:nvPr/>
          </p:nvSpPr>
          <p:spPr>
            <a:xfrm>
              <a:off x="770163" y="1679121"/>
              <a:ext cx="4049486" cy="786564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 flipH="1">
              <a:off x="929692" y="1662236"/>
              <a:ext cx="3699457" cy="829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412750" hangingPunct="0">
                <a:defRPr/>
              </a:pPr>
              <a:r>
                <a:rPr lang="en-US" altLang="zh-CN" sz="4800" dirty="0">
                  <a:solidFill>
                    <a:schemeClr val="bg1"/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第 5 章</a:t>
              </a: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2406"/>
          <a:stretch>
            <a:fillRect/>
          </a:stretch>
        </p:blipFill>
        <p:spPr>
          <a:xfrm>
            <a:off x="1154430" y="1583690"/>
            <a:ext cx="10158730" cy="8153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695315" y="155829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2583" r="53950" b="59605"/>
          <a:stretch>
            <a:fillRect/>
          </a:stretch>
        </p:blipFill>
        <p:spPr>
          <a:xfrm>
            <a:off x="1154430" y="3819525"/>
            <a:ext cx="5011420" cy="361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7490"/>
          <a:stretch>
            <a:fillRect/>
          </a:stretch>
        </p:blipFill>
        <p:spPr>
          <a:xfrm>
            <a:off x="1245235" y="1640205"/>
            <a:ext cx="9701530" cy="8051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353300" y="157861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9832" b="46808"/>
          <a:stretch>
            <a:fillRect/>
          </a:stretch>
        </p:blipFill>
        <p:spPr>
          <a:xfrm>
            <a:off x="819150" y="3977640"/>
            <a:ext cx="10882630" cy="617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2883" b="49991"/>
          <a:stretch>
            <a:fillRect/>
          </a:stretch>
        </p:blipFill>
        <p:spPr>
          <a:xfrm>
            <a:off x="1159510" y="1280795"/>
            <a:ext cx="9701530" cy="97028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147310" y="128079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3906" b="25910"/>
          <a:stretch>
            <a:fillRect/>
          </a:stretch>
        </p:blipFill>
        <p:spPr>
          <a:xfrm>
            <a:off x="746760" y="3529965"/>
            <a:ext cx="10882630" cy="933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0009" b="28777"/>
          <a:stretch>
            <a:fillRect/>
          </a:stretch>
        </p:blipFill>
        <p:spPr>
          <a:xfrm>
            <a:off x="1080770" y="1238250"/>
            <a:ext cx="9701530" cy="7588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15455" y="116586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4379" b="12975"/>
          <a:stretch>
            <a:fillRect/>
          </a:stretch>
        </p:blipFill>
        <p:spPr>
          <a:xfrm>
            <a:off x="851535" y="3429000"/>
            <a:ext cx="10882630" cy="5848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1951"/>
          <a:stretch>
            <a:fillRect/>
          </a:stretch>
        </p:blipFill>
        <p:spPr>
          <a:xfrm>
            <a:off x="1199515" y="1294130"/>
            <a:ext cx="9701530" cy="10033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090285" y="12236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7313" r="46942" b="-247"/>
          <a:stretch>
            <a:fillRect/>
          </a:stretch>
        </p:blipFill>
        <p:spPr>
          <a:xfrm>
            <a:off x="1318895" y="3780155"/>
            <a:ext cx="5774055" cy="598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76505"/>
          <a:stretch>
            <a:fillRect/>
          </a:stretch>
        </p:blipFill>
        <p:spPr>
          <a:xfrm>
            <a:off x="1454785" y="2694305"/>
            <a:ext cx="9282430" cy="428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9008" b="81527"/>
          <a:stretch>
            <a:fillRect/>
          </a:stretch>
        </p:blipFill>
        <p:spPr>
          <a:xfrm>
            <a:off x="1536065" y="4135120"/>
            <a:ext cx="9301480" cy="3683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l="3017" t="620" r="76836" b="91498"/>
          <a:stretch>
            <a:fillRect/>
          </a:stretch>
        </p:blipFill>
        <p:spPr>
          <a:xfrm>
            <a:off x="6847840" y="2694305"/>
            <a:ext cx="1873885" cy="3067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4574" b="44065"/>
          <a:stretch>
            <a:fillRect/>
          </a:stretch>
        </p:blipFill>
        <p:spPr>
          <a:xfrm>
            <a:off x="1454785" y="1695450"/>
            <a:ext cx="9282430" cy="5721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5868" b="50000"/>
          <a:stretch>
            <a:fillRect/>
          </a:stretch>
        </p:blipFill>
        <p:spPr>
          <a:xfrm>
            <a:off x="1435735" y="3878580"/>
            <a:ext cx="9301480" cy="5499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219" t="20153" r="79239" b="66661"/>
          <a:stretch>
            <a:fillRect/>
          </a:stretch>
        </p:blipFill>
        <p:spPr>
          <a:xfrm>
            <a:off x="6341745" y="1550670"/>
            <a:ext cx="1538605" cy="513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5935" b="22450"/>
          <a:stretch>
            <a:fillRect/>
          </a:stretch>
        </p:blipFill>
        <p:spPr>
          <a:xfrm>
            <a:off x="1356360" y="1926590"/>
            <a:ext cx="9282430" cy="3943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58518" b="31674"/>
          <a:stretch>
            <a:fillRect/>
          </a:stretch>
        </p:blipFill>
        <p:spPr>
          <a:xfrm>
            <a:off x="1356360" y="3760470"/>
            <a:ext cx="9301480" cy="3816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151" t="51257" r="89773" b="42493"/>
          <a:stretch>
            <a:fillRect/>
          </a:stretch>
        </p:blipFill>
        <p:spPr>
          <a:xfrm>
            <a:off x="8853805" y="1989455"/>
            <a:ext cx="565150" cy="2432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7202"/>
          <a:stretch>
            <a:fillRect/>
          </a:stretch>
        </p:blipFill>
        <p:spPr>
          <a:xfrm>
            <a:off x="1362710" y="1919605"/>
            <a:ext cx="9282430" cy="415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4024"/>
          <a:stretch>
            <a:fillRect/>
          </a:stretch>
        </p:blipFill>
        <p:spPr>
          <a:xfrm>
            <a:off x="1362710" y="3733800"/>
            <a:ext cx="9301480" cy="62166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294" t="69337" r="88428" b="17657"/>
          <a:stretch>
            <a:fillRect/>
          </a:stretch>
        </p:blipFill>
        <p:spPr>
          <a:xfrm>
            <a:off x="8663305" y="1682750"/>
            <a:ext cx="676910" cy="506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598710" y="65214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8577"/>
          <a:stretch>
            <a:fillRect/>
          </a:stretch>
        </p:blipFill>
        <p:spPr>
          <a:xfrm>
            <a:off x="1530985" y="2194560"/>
            <a:ext cx="4948555" cy="4216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66519"/>
          <a:stretch>
            <a:fillRect/>
          </a:stretch>
        </p:blipFill>
        <p:spPr>
          <a:xfrm>
            <a:off x="1266825" y="3514090"/>
            <a:ext cx="9815830" cy="767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en-US" altLang="zh-CN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5.1  </a:t>
            </a:r>
            <a:r>
              <a:rPr lang="zh-CN" alt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角的概念的推广及弧度制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7327"/>
          <a:stretch>
            <a:fillRect/>
          </a:stretch>
        </p:blipFill>
        <p:spPr>
          <a:xfrm>
            <a:off x="1682115" y="1793875"/>
            <a:ext cx="4948555" cy="8369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4895" b="38692"/>
          <a:stretch>
            <a:fillRect/>
          </a:stretch>
        </p:blipFill>
        <p:spPr>
          <a:xfrm>
            <a:off x="1188085" y="3510280"/>
            <a:ext cx="9815830" cy="605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87275"/>
          <a:stretch>
            <a:fillRect/>
          </a:stretch>
        </p:blipFill>
        <p:spPr>
          <a:xfrm>
            <a:off x="1618615" y="1762125"/>
            <a:ext cx="8625205" cy="4794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1890" b="15743"/>
          <a:stretch>
            <a:fillRect/>
          </a:stretch>
        </p:blipFill>
        <p:spPr>
          <a:xfrm>
            <a:off x="1378585" y="3429000"/>
            <a:ext cx="9815830" cy="512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6213"/>
          <a:stretch>
            <a:fillRect/>
          </a:stretch>
        </p:blipFill>
        <p:spPr>
          <a:xfrm>
            <a:off x="1507490" y="1755140"/>
            <a:ext cx="8625205" cy="5194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5116"/>
          <a:stretch>
            <a:fillRect/>
          </a:stretch>
        </p:blipFill>
        <p:spPr>
          <a:xfrm>
            <a:off x="1507490" y="3549650"/>
            <a:ext cx="9815830" cy="340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65" name="矩形 64"/>
          <p:cNvSpPr/>
          <p:nvPr/>
        </p:nvSpPr>
        <p:spPr>
          <a:xfrm>
            <a:off x="0" y="4457104"/>
            <a:ext cx="12192000" cy="2410946"/>
          </a:xfrm>
          <a:prstGeom prst="rect">
            <a:avLst/>
          </a:pr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3264580" y="1001484"/>
            <a:ext cx="5065486" cy="1139371"/>
            <a:chOff x="3563257" y="928913"/>
            <a:chExt cx="5065486" cy="1139371"/>
          </a:xfrm>
        </p:grpSpPr>
        <p:grpSp>
          <p:nvGrpSpPr>
            <p:cNvPr id="9" name="组合 8"/>
            <p:cNvGrpSpPr/>
            <p:nvPr/>
          </p:nvGrpSpPr>
          <p:grpSpPr>
            <a:xfrm>
              <a:off x="3563257" y="928913"/>
              <a:ext cx="5065486" cy="1139371"/>
              <a:chOff x="3396343" y="928913"/>
              <a:chExt cx="5065486" cy="1139371"/>
            </a:xfrm>
          </p:grpSpPr>
          <p:sp>
            <p:nvSpPr>
              <p:cNvPr id="8" name="矩形: 圆角 7"/>
              <p:cNvSpPr/>
              <p:nvPr/>
            </p:nvSpPr>
            <p:spPr>
              <a:xfrm>
                <a:off x="3396343" y="1008741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rgbClr val="85BF53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矩形: 圆角 6"/>
              <p:cNvSpPr/>
              <p:nvPr/>
            </p:nvSpPr>
            <p:spPr>
              <a:xfrm>
                <a:off x="3410857" y="928913"/>
                <a:ext cx="5050972" cy="1059543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>
                <a:solidFill>
                  <a:srgbClr val="C0DAA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矩形 9"/>
            <p:cNvSpPr/>
            <p:nvPr/>
          </p:nvSpPr>
          <p:spPr>
            <a:xfrm flipH="1">
              <a:off x="3704772" y="1018791"/>
              <a:ext cx="4753428" cy="9220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目录</a:t>
              </a:r>
            </a:p>
          </p:txBody>
        </p:sp>
      </p:grpSp>
      <p:grpSp>
        <p:nvGrpSpPr>
          <p:cNvPr id="66" name="组合 65"/>
          <p:cNvGrpSpPr/>
          <p:nvPr>
            <p:custDataLst>
              <p:tags r:id="rId1"/>
            </p:custDataLst>
          </p:nvPr>
        </p:nvGrpSpPr>
        <p:grpSpPr>
          <a:xfrm>
            <a:off x="1911350" y="3488690"/>
            <a:ext cx="3489960" cy="2071370"/>
            <a:chOff x="963500" y="3224890"/>
            <a:chExt cx="2699728" cy="1764206"/>
          </a:xfrm>
        </p:grpSpPr>
        <p:sp>
          <p:nvSpPr>
            <p:cNvPr id="13" name="矩形: 圆角 12"/>
            <p:cNvSpPr/>
            <p:nvPr>
              <p:custDataLst>
                <p:tags r:id="rId7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矩形: 圆角 11">
              <a:hlinkClick r:id="rId13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形 14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24" name="矩形 23">
              <a:hlinkClick r:id="rId13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巩固与积累</a:t>
              </a:r>
            </a:p>
          </p:txBody>
        </p:sp>
      </p:grpSp>
      <p:grpSp>
        <p:nvGrpSpPr>
          <p:cNvPr id="41" name="组合 40"/>
          <p:cNvGrpSpPr/>
          <p:nvPr>
            <p:custDataLst>
              <p:tags r:id="rId2"/>
            </p:custDataLst>
          </p:nvPr>
        </p:nvGrpSpPr>
        <p:grpSpPr>
          <a:xfrm>
            <a:off x="6616700" y="3488690"/>
            <a:ext cx="3489960" cy="2071370"/>
            <a:chOff x="963500" y="3224890"/>
            <a:chExt cx="2699728" cy="1764206"/>
          </a:xfrm>
        </p:grpSpPr>
        <p:sp>
          <p:nvSpPr>
            <p:cNvPr id="42" name="矩形: 圆角 12"/>
            <p:cNvSpPr/>
            <p:nvPr>
              <p:custDataLst>
                <p:tags r:id="rId3"/>
              </p:custDataLst>
            </p:nvPr>
          </p:nvSpPr>
          <p:spPr>
            <a:xfrm>
              <a:off x="1149180" y="3285464"/>
              <a:ext cx="2514048" cy="1703632"/>
            </a:xfrm>
            <a:prstGeom prst="roundRect">
              <a:avLst/>
            </a:prstGeom>
            <a:solidFill>
              <a:srgbClr val="85BF5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矩形: 圆角 11">
              <a:hlinkClick r:id="rId16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1072059" y="3224890"/>
              <a:ext cx="2469839" cy="164414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4" name="图形 14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 rot="5400000" flipV="1">
              <a:off x="1304019" y="3108685"/>
              <a:ext cx="261938" cy="942977"/>
            </a:xfrm>
            <a:prstGeom prst="rect">
              <a:avLst/>
            </a:prstGeom>
          </p:spPr>
        </p:pic>
        <p:sp>
          <p:nvSpPr>
            <p:cNvPr id="45" name="矩形 44">
              <a:hlinkClick r:id="rId16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 flipH="1">
              <a:off x="1340764" y="3953454"/>
              <a:ext cx="1931943" cy="497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 defTabSz="412750" hangingPunct="0">
                <a:defRPr/>
              </a:pPr>
              <a:r>
                <a:rPr lang="zh-CN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汉仪文黑-75W" panose="00020600040101010101" pitchFamily="18" charset="-122"/>
                  <a:ea typeface="汉仪文黑-75W" panose="00020600040101010101" pitchFamily="18" charset="-122"/>
                  <a:cs typeface="思源黑体 Regular" panose="020B0500000000000000" charset="-122"/>
                  <a:sym typeface="汉仪旗黑-55简" panose="00020600040101010101" pitchFamily="18" charset="-122"/>
                </a:rPr>
                <a:t>能力与提升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75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75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78004"/>
          <a:stretch>
            <a:fillRect/>
          </a:stretch>
        </p:blipFill>
        <p:spPr>
          <a:xfrm>
            <a:off x="1301750" y="2642870"/>
            <a:ext cx="9453880" cy="80772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7099300" y="259524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6852"/>
          <a:stretch>
            <a:fillRect/>
          </a:stretch>
        </p:blipFill>
        <p:spPr>
          <a:xfrm>
            <a:off x="1374140" y="4171950"/>
            <a:ext cx="9958705" cy="454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2687" b="44181"/>
          <a:stretch>
            <a:fillRect/>
          </a:stretch>
        </p:blipFill>
        <p:spPr>
          <a:xfrm>
            <a:off x="1276985" y="1406525"/>
            <a:ext cx="9453880" cy="12166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3787140" y="13411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2946" b="77915"/>
          <a:stretch>
            <a:fillRect/>
          </a:stretch>
        </p:blipFill>
        <p:spPr>
          <a:xfrm>
            <a:off x="961390" y="3990340"/>
            <a:ext cx="9958705" cy="315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5819" b="21442"/>
          <a:stretch>
            <a:fillRect/>
          </a:stretch>
        </p:blipFill>
        <p:spPr>
          <a:xfrm>
            <a:off x="1217930" y="1729105"/>
            <a:ext cx="9453880" cy="8350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29125" y="16630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3428" b="66679"/>
          <a:stretch>
            <a:fillRect/>
          </a:stretch>
        </p:blipFill>
        <p:spPr>
          <a:xfrm>
            <a:off x="1175385" y="4089400"/>
            <a:ext cx="9958705" cy="341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8558"/>
          <a:stretch>
            <a:fillRect/>
          </a:stretch>
        </p:blipFill>
        <p:spPr>
          <a:xfrm>
            <a:off x="1369060" y="1591310"/>
            <a:ext cx="9453880" cy="787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808220" y="153162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3891" b="56399"/>
          <a:stretch>
            <a:fillRect/>
          </a:stretch>
        </p:blipFill>
        <p:spPr>
          <a:xfrm>
            <a:off x="1221740" y="3997325"/>
            <a:ext cx="9958705" cy="3352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50000"/>
          <a:stretch>
            <a:fillRect/>
          </a:stretch>
        </p:blipFill>
        <p:spPr>
          <a:xfrm>
            <a:off x="1672590" y="1349375"/>
            <a:ext cx="8596630" cy="23361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179570" y="13493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4171" b="45164"/>
          <a:stretch>
            <a:fillRect/>
          </a:stretch>
        </p:blipFill>
        <p:spPr>
          <a:xfrm>
            <a:off x="1280795" y="4279900"/>
            <a:ext cx="9958705" cy="36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222.73692913385827,&quot;left&quot;:75.86606299212598,&quot;top&quot;:205.83448818897637,&quot;width&quot;:799.0577165354331}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97</Words>
  <Application>Microsoft Office PowerPoint</Application>
  <PresentationFormat>宽屏</PresentationFormat>
  <Paragraphs>58</Paragraphs>
  <Slides>33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1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123</cp:revision>
  <dcterms:created xsi:type="dcterms:W3CDTF">2022-03-15T03:38:00Z</dcterms:created>
  <dcterms:modified xsi:type="dcterms:W3CDTF">2024-09-06T01:49:01Z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