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71" r:id="rId2"/>
    <p:sldId id="314" r:id="rId3"/>
    <p:sldId id="316" r:id="rId4"/>
    <p:sldId id="296" r:id="rId5"/>
    <p:sldId id="397" r:id="rId6"/>
    <p:sldId id="398" r:id="rId7"/>
    <p:sldId id="399" r:id="rId8"/>
    <p:sldId id="400" r:id="rId9"/>
    <p:sldId id="401" r:id="rId10"/>
    <p:sldId id="402" r:id="rId11"/>
    <p:sldId id="403" r:id="rId12"/>
    <p:sldId id="419" r:id="rId13"/>
    <p:sldId id="420" r:id="rId14"/>
    <p:sldId id="421" r:id="rId15"/>
    <p:sldId id="422" r:id="rId16"/>
    <p:sldId id="423" r:id="rId17"/>
    <p:sldId id="424" r:id="rId18"/>
    <p:sldId id="404" r:id="rId19"/>
    <p:sldId id="405" r:id="rId20"/>
    <p:sldId id="406" r:id="rId21"/>
    <p:sldId id="425" r:id="rId22"/>
    <p:sldId id="426" r:id="rId23"/>
    <p:sldId id="415" r:id="rId24"/>
    <p:sldId id="416" r:id="rId25"/>
    <p:sldId id="417" r:id="rId26"/>
    <p:sldId id="418" r:id="rId27"/>
    <p:sldId id="427" r:id="rId28"/>
    <p:sldId id="435" r:id="rId29"/>
    <p:sldId id="3417" r:id="rId30"/>
  </p:sldIdLst>
  <p:sldSz cx="12192000" cy="6858000"/>
  <p:notesSz cx="6858000" cy="9144000"/>
  <p:custDataLst>
    <p:tags r:id="rId32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BF53"/>
    <a:srgbClr val="C0DAA4"/>
    <a:srgbClr val="509147"/>
    <a:srgbClr val="86BF53"/>
    <a:srgbClr val="F09E13"/>
    <a:srgbClr val="5872D7"/>
    <a:srgbClr val="253D2E"/>
    <a:srgbClr val="C6CFF2"/>
    <a:srgbClr val="ABB9EB"/>
    <a:srgbClr val="93A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 showGuides="1">
      <p:cViewPr varScale="1">
        <p:scale>
          <a:sx n="101" d="100"/>
          <a:sy n="101" d="100"/>
        </p:scale>
        <p:origin x="648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62DCDB-B2D4-4D8F-8AAC-CDCA5954F4B2}" type="datetimeFigureOut">
              <a:rPr lang="zh-CN" altLang="en-US" smtClean="0"/>
              <a:t>2024/9/6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051B5-468E-4E31-BF0F-BBE86D9FCDC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27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11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1689F0-D8FB-450F-A36F-553F26501FEE}" type="slidenum">
              <a:rPr lang="zh-CN" altLang="en-US" smtClean="0">
                <a:solidFill>
                  <a:prstClr val="black"/>
                </a:solidFill>
              </a:r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" name="矩形 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5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6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8" name="矩形 7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0" name="矩形 9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巩固与积累</a:t>
            </a:r>
          </a:p>
        </p:txBody>
      </p:sp>
      <p:sp>
        <p:nvSpPr>
          <p:cNvPr id="19" name="文本框 1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7" name="矩形 26"/>
          <p:cNvSpPr/>
          <p:nvPr userDrawn="1"/>
        </p:nvSpPr>
        <p:spPr>
          <a:xfrm>
            <a:off x="-694055" y="435610"/>
            <a:ext cx="3247390" cy="697865"/>
          </a:xfrm>
          <a:prstGeom prst="rect">
            <a:avLst/>
          </a:prstGeom>
          <a:solidFill>
            <a:srgbClr val="85BF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 userDrawn="1"/>
        </p:nvSpPr>
        <p:spPr>
          <a:xfrm flipH="1">
            <a:off x="306705" y="536575"/>
            <a:ext cx="2178685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dist" defTabSz="412750" hangingPunct="0">
              <a:defRPr/>
            </a:pPr>
            <a:r>
              <a:rPr lang="zh-CN" altLang="en-US" sz="2800" dirty="0">
                <a:solidFill>
                  <a:schemeClr val="bg1"/>
                </a:solidFill>
                <a:latin typeface="汉仪文黑-75W" panose="00020600040101010101" pitchFamily="18" charset="-122"/>
                <a:ea typeface="汉仪文黑-75W" panose="00020600040101010101" pitchFamily="18" charset="-122"/>
                <a:cs typeface="思源黑体 Regular" panose="020B0500000000000000" charset="-122"/>
                <a:sym typeface="汉仪旗黑-55简" panose="00020600040101010101" pitchFamily="18" charset="-122"/>
              </a:rPr>
              <a:t>能力与提升</a:t>
            </a:r>
          </a:p>
        </p:txBody>
      </p: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0" name="矩形 1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21" name="图片 2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sp>
        <p:nvSpPr>
          <p:cNvPr id="22" name="任意多边形: 形状 4"/>
          <p:cNvSpPr/>
          <p:nvPr userDrawn="1"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23" name="任意多边形: 形状 5"/>
          <p:cNvSpPr/>
          <p:nvPr userDrawn="1"/>
        </p:nvSpPr>
        <p:spPr>
          <a:xfrm flipH="1" flipV="1">
            <a:off x="0" y="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4" name="组合 23"/>
          <p:cNvGrpSpPr/>
          <p:nvPr userDrawn="1"/>
        </p:nvGrpSpPr>
        <p:grpSpPr>
          <a:xfrm>
            <a:off x="152400" y="151002"/>
            <a:ext cx="11887200" cy="6555997"/>
            <a:chOff x="499236" y="278195"/>
            <a:chExt cx="11330814" cy="6163275"/>
          </a:xfrm>
        </p:grpSpPr>
        <p:sp>
          <p:nvSpPr>
            <p:cNvPr id="25" name="矩形 24"/>
            <p:cNvSpPr/>
            <p:nvPr/>
          </p:nvSpPr>
          <p:spPr>
            <a:xfrm>
              <a:off x="590550" y="278195"/>
              <a:ext cx="11239500" cy="60769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矩形 25"/>
            <p:cNvSpPr/>
            <p:nvPr/>
          </p:nvSpPr>
          <p:spPr>
            <a:xfrm>
              <a:off x="499236" y="364520"/>
              <a:ext cx="11239500" cy="607695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85BF5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9" name="文本框 28">
            <a:hlinkClick r:id="rId3" action="ppaction://hlinksldjump"/>
          </p:cNvPr>
          <p:cNvSpPr txBox="1"/>
          <p:nvPr userDrawn="1"/>
        </p:nvSpPr>
        <p:spPr>
          <a:xfrm>
            <a:off x="10607040" y="6116955"/>
            <a:ext cx="1174750" cy="44196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noAutofit/>
          </a:bodyPr>
          <a:lstStyle/>
          <a:p>
            <a:pPr algn="ctr"/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目</a:t>
            </a:r>
            <a:r>
              <a:rPr lang="en-US" altLang="zh-CN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  </a:t>
            </a:r>
            <a:r>
              <a:rPr lang="zh-CN" altLang="en-US" sz="2400" b="1">
                <a:solidFill>
                  <a:schemeClr val="bg1"/>
                </a:solidFill>
                <a:latin typeface="方正黑体简体" panose="02000000000000000000" charset="-122"/>
                <a:ea typeface="方正黑体简体" panose="02000000000000000000" charset="-122"/>
                <a:cs typeface="方正黑体简体" panose="02000000000000000000" charset="-122"/>
              </a:rPr>
              <a:t>录</a:t>
            </a:r>
          </a:p>
        </p:txBody>
      </p:sp>
    </p:spTree>
  </p:cSld>
  <p:clrMapOvr>
    <a:masterClrMapping/>
  </p:clrMapOvr>
  <p:transition spd="slow" advClick="0" advTm="2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Click="0" advTm="2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 spd="slow" advClick="0" advTm="2000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52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4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6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835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8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10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8235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2E5F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56" t="3166" r="18460" b="3166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43" name="任意多边形: 形状 42"/>
          <p:cNvSpPr/>
          <p:nvPr/>
        </p:nvSpPr>
        <p:spPr>
          <a:xfrm>
            <a:off x="8258921" y="5660776"/>
            <a:ext cx="3933079" cy="119722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69" name="组合 68"/>
          <p:cNvGrpSpPr/>
          <p:nvPr/>
        </p:nvGrpSpPr>
        <p:grpSpPr>
          <a:xfrm>
            <a:off x="836295" y="728345"/>
            <a:ext cx="10671175" cy="5504815"/>
            <a:chOff x="1152525" y="626743"/>
            <a:chExt cx="9886950" cy="5505009"/>
          </a:xfrm>
        </p:grpSpPr>
        <p:grpSp>
          <p:nvGrpSpPr>
            <p:cNvPr id="30" name="组合 29"/>
            <p:cNvGrpSpPr/>
            <p:nvPr/>
          </p:nvGrpSpPr>
          <p:grpSpPr>
            <a:xfrm>
              <a:off x="1152525" y="726248"/>
              <a:ext cx="9886950" cy="5405504"/>
              <a:chOff x="1057275" y="623821"/>
              <a:chExt cx="9886950" cy="5405504"/>
            </a:xfrm>
          </p:grpSpPr>
          <p:sp>
            <p:nvSpPr>
              <p:cNvPr id="26" name="矩形 25"/>
              <p:cNvSpPr/>
              <p:nvPr/>
            </p:nvSpPr>
            <p:spPr>
              <a:xfrm>
                <a:off x="1247775" y="828675"/>
                <a:ext cx="9696450" cy="5200650"/>
              </a:xfrm>
              <a:prstGeom prst="rect">
                <a:avLst/>
              </a:prstGeom>
              <a:solidFill>
                <a:srgbClr val="86BF5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29" name="矩形 28"/>
              <p:cNvSpPr/>
              <p:nvPr/>
            </p:nvSpPr>
            <p:spPr>
              <a:xfrm>
                <a:off x="1057275" y="623821"/>
                <a:ext cx="9696450" cy="5200650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rgbClr val="86BF5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pic>
          <p:nvPicPr>
            <p:cNvPr id="36" name="图形 35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777413" y="626743"/>
              <a:ext cx="261938" cy="942977"/>
            </a:xfrm>
            <a:prstGeom prst="rect">
              <a:avLst/>
            </a:prstGeom>
          </p:spPr>
        </p:pic>
      </p:grpSp>
      <p:sp>
        <p:nvSpPr>
          <p:cNvPr id="44" name="任意多边形: 形状 43"/>
          <p:cNvSpPr/>
          <p:nvPr/>
        </p:nvSpPr>
        <p:spPr>
          <a:xfrm flipH="1" flipV="1">
            <a:off x="-19051" y="0"/>
            <a:ext cx="3933079" cy="1141754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grpSp>
        <p:nvGrpSpPr>
          <p:cNvPr id="2" name="组合 1"/>
          <p:cNvGrpSpPr/>
          <p:nvPr/>
        </p:nvGrpSpPr>
        <p:grpSpPr>
          <a:xfrm>
            <a:off x="1361440" y="1788160"/>
            <a:ext cx="10039985" cy="1322070"/>
            <a:chOff x="3407" y="1084"/>
            <a:chExt cx="15811" cy="2082"/>
          </a:xfrm>
        </p:grpSpPr>
        <p:sp>
          <p:nvSpPr>
            <p:cNvPr id="14" name="TextBox 10"/>
            <p:cNvSpPr txBox="1"/>
            <p:nvPr/>
          </p:nvSpPr>
          <p:spPr>
            <a:xfrm>
              <a:off x="3407" y="1280"/>
              <a:ext cx="12287" cy="123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zh-CN"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职教高考新实践专题篇·</a:t>
              </a:r>
              <a:r>
                <a:rPr sz="4500" b="1" spc="1000" dirty="0">
                  <a:solidFill>
                    <a:srgbClr val="404753"/>
                  </a:solidFill>
                  <a:uFillTx/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  <p:cxnSp>
          <p:nvCxnSpPr>
            <p:cNvPr id="5" name="直接连接符 4"/>
            <p:cNvCxnSpPr/>
            <p:nvPr/>
          </p:nvCxnSpPr>
          <p:spPr>
            <a:xfrm>
              <a:off x="3407" y="2830"/>
              <a:ext cx="11452" cy="0"/>
            </a:xfrm>
            <a:prstGeom prst="line">
              <a:avLst/>
            </a:prstGeom>
            <a:ln w="25400">
              <a:solidFill>
                <a:srgbClr val="86BF53"/>
              </a:solidFill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3" name="文本框 2"/>
            <p:cNvSpPr txBox="1"/>
            <p:nvPr/>
          </p:nvSpPr>
          <p:spPr>
            <a:xfrm>
              <a:off x="14696" y="1084"/>
              <a:ext cx="4522" cy="20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zh-CN" altLang="en-US" sz="8000" b="1">
                  <a:solidFill>
                    <a:srgbClr val="503430"/>
                  </a:solidFill>
                  <a:latin typeface="创艺简中圆" charset="0"/>
                  <a:ea typeface="创艺简中圆" charset="0"/>
                </a:rPr>
                <a:t>数学</a:t>
              </a: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rcRect t="13370" b="20653"/>
          <a:stretch>
            <a:fillRect/>
          </a:stretch>
        </p:blipFill>
        <p:spPr>
          <a:xfrm>
            <a:off x="3401060" y="3059430"/>
            <a:ext cx="4179570" cy="28289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7652385" y="5488940"/>
            <a:ext cx="3615690" cy="59626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zh-CN" altLang="en-US" sz="2200" b="1"/>
              <a:t>主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编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沈栩竹</a:t>
            </a:r>
            <a:r>
              <a:rPr lang="zh-CN" altLang="en-US" sz="2200" b="1">
                <a:sym typeface="+mn-ea"/>
              </a:rPr>
              <a:t>　</a:t>
            </a:r>
            <a:r>
              <a:rPr lang="zh-CN" altLang="en-US" sz="2200" b="1"/>
              <a:t>祝有冰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ldLvl="0" animBg="1"/>
      <p:bldP spid="44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1275"/>
          <a:stretch>
            <a:fillRect/>
          </a:stretch>
        </p:blipFill>
        <p:spPr>
          <a:xfrm>
            <a:off x="1454785" y="1490345"/>
            <a:ext cx="8901430" cy="133667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8408035" y="155257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0825" b="56593"/>
          <a:stretch>
            <a:fillRect/>
          </a:stretch>
        </p:blipFill>
        <p:spPr>
          <a:xfrm>
            <a:off x="1389380" y="3750945"/>
            <a:ext cx="9596755" cy="9798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8439" b="42590"/>
          <a:stretch>
            <a:fillRect/>
          </a:stretch>
        </p:blipFill>
        <p:spPr>
          <a:xfrm>
            <a:off x="1645285" y="1597025"/>
            <a:ext cx="8901430" cy="134810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546975" y="170497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007" b="15381"/>
          <a:stretch>
            <a:fillRect/>
          </a:stretch>
        </p:blipFill>
        <p:spPr>
          <a:xfrm>
            <a:off x="1297305" y="3569335"/>
            <a:ext cx="9596755" cy="1762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8256"/>
          <a:stretch>
            <a:fillRect/>
          </a:stretch>
        </p:blipFill>
        <p:spPr>
          <a:xfrm>
            <a:off x="1645285" y="1406525"/>
            <a:ext cx="8901430" cy="194246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7876540" y="147510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84472" r="45861"/>
          <a:stretch>
            <a:fillRect/>
          </a:stretch>
        </p:blipFill>
        <p:spPr>
          <a:xfrm>
            <a:off x="1508125" y="4161790"/>
            <a:ext cx="5195570" cy="6737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1412"/>
          <a:stretch>
            <a:fillRect/>
          </a:stretch>
        </p:blipFill>
        <p:spPr>
          <a:xfrm>
            <a:off x="1616710" y="1606550"/>
            <a:ext cx="8958580" cy="139128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8751570" y="176657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77899"/>
          <a:stretch>
            <a:fillRect/>
          </a:stretch>
        </p:blipFill>
        <p:spPr>
          <a:xfrm>
            <a:off x="1397000" y="3740785"/>
            <a:ext cx="9634855" cy="10915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9133" b="32423"/>
          <a:stretch>
            <a:fillRect/>
          </a:stretch>
        </p:blipFill>
        <p:spPr>
          <a:xfrm>
            <a:off x="1616710" y="1669415"/>
            <a:ext cx="8958580" cy="102552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064125" y="160782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3168" b="67125"/>
          <a:stretch>
            <a:fillRect/>
          </a:stretch>
        </p:blipFill>
        <p:spPr>
          <a:xfrm>
            <a:off x="1363980" y="3905250"/>
            <a:ext cx="9634855" cy="4794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9584"/>
          <a:stretch>
            <a:fillRect/>
          </a:stretch>
        </p:blipFill>
        <p:spPr>
          <a:xfrm>
            <a:off x="1445260" y="1827530"/>
            <a:ext cx="8958580" cy="1096645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306695" y="177228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3942" b="55670"/>
          <a:stretch>
            <a:fillRect/>
          </a:stretch>
        </p:blipFill>
        <p:spPr>
          <a:xfrm>
            <a:off x="1106805" y="4167505"/>
            <a:ext cx="9634855" cy="5130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34990"/>
          <a:stretch>
            <a:fillRect/>
          </a:stretch>
        </p:blipFill>
        <p:spPr>
          <a:xfrm>
            <a:off x="1530350" y="1328420"/>
            <a:ext cx="8434705" cy="217678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5624830" y="1538605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4999" b="30779"/>
          <a:stretch>
            <a:fillRect/>
          </a:stretch>
        </p:blipFill>
        <p:spPr>
          <a:xfrm>
            <a:off x="1278255" y="3773805"/>
            <a:ext cx="9634855" cy="11963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7571"/>
          <a:stretch>
            <a:fillRect/>
          </a:stretch>
        </p:blipFill>
        <p:spPr>
          <a:xfrm>
            <a:off x="1734185" y="1946275"/>
            <a:ext cx="8434705" cy="108585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6511290" y="1879600"/>
            <a:ext cx="540385" cy="47815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0288"/>
          <a:stretch>
            <a:fillRect/>
          </a:stretch>
        </p:blipFill>
        <p:spPr>
          <a:xfrm>
            <a:off x="1278255" y="3728085"/>
            <a:ext cx="9634855" cy="1467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二、填空题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rcRect b="86142"/>
          <a:stretch>
            <a:fillRect/>
          </a:stretch>
        </p:blipFill>
        <p:spPr>
          <a:xfrm>
            <a:off x="1452245" y="2654935"/>
            <a:ext cx="8577580" cy="43497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6244" r="51923" b="81474"/>
          <a:stretch>
            <a:fillRect/>
          </a:stretch>
        </p:blipFill>
        <p:spPr>
          <a:xfrm>
            <a:off x="1452245" y="4043045"/>
            <a:ext cx="4874895" cy="52705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4202" t="414" r="91865" b="94777"/>
          <a:stretch>
            <a:fillRect/>
          </a:stretch>
        </p:blipFill>
        <p:spPr>
          <a:xfrm>
            <a:off x="8606155" y="2769235"/>
            <a:ext cx="398780" cy="206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14060" b="64354"/>
          <a:stretch>
            <a:fillRect/>
          </a:stretch>
        </p:blipFill>
        <p:spPr>
          <a:xfrm>
            <a:off x="1754505" y="1952625"/>
            <a:ext cx="8577580" cy="6775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6162" b="61276"/>
          <a:stretch>
            <a:fillRect/>
          </a:stretch>
        </p:blipFill>
        <p:spPr>
          <a:xfrm>
            <a:off x="1209675" y="3760470"/>
            <a:ext cx="10139680" cy="53911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595" t="18497" r="90631" b="75215"/>
          <a:stretch>
            <a:fillRect/>
          </a:stretch>
        </p:blipFill>
        <p:spPr>
          <a:xfrm>
            <a:off x="6887845" y="2077085"/>
            <a:ext cx="585470" cy="2698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文本框 13"/>
          <p:cNvSpPr txBox="1"/>
          <p:nvPr/>
        </p:nvSpPr>
        <p:spPr>
          <a:xfrm>
            <a:off x="2027555" y="2463165"/>
            <a:ext cx="7528560" cy="1882140"/>
          </a:xfrm>
          <a:prstGeom prst="roundRect">
            <a:avLst/>
          </a:prstGeom>
          <a:solidFill>
            <a:srgbClr val="85BF53"/>
          </a:solidFill>
        </p:spPr>
        <p:txBody>
          <a:bodyPr wrap="square" rtlCol="0">
            <a:noAutofit/>
          </a:bodyPr>
          <a:lstStyle/>
          <a:p>
            <a:pPr algn="l"/>
            <a:endParaRPr lang="en-US" altLang="zh-CN" sz="3000" b="1" dirty="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r>
              <a:rPr sz="30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章测试卷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792470" y="1672590"/>
            <a:ext cx="982345" cy="551180"/>
            <a:chOff x="9122" y="2634"/>
            <a:chExt cx="1547" cy="868"/>
          </a:xfrm>
        </p:grpSpPr>
        <p:sp>
          <p:nvSpPr>
            <p:cNvPr id="23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4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649470" y="1672590"/>
            <a:ext cx="982345" cy="551180"/>
            <a:chOff x="9122" y="2634"/>
            <a:chExt cx="1547" cy="868"/>
          </a:xfrm>
        </p:grpSpPr>
        <p:sp>
          <p:nvSpPr>
            <p:cNvPr id="4" name="箭头: V 形 22"/>
            <p:cNvSpPr/>
            <p:nvPr/>
          </p:nvSpPr>
          <p:spPr>
            <a:xfrm>
              <a:off x="9122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" name="箭头: V 形 23"/>
            <p:cNvSpPr/>
            <p:nvPr/>
          </p:nvSpPr>
          <p:spPr>
            <a:xfrm>
              <a:off x="9907" y="2634"/>
              <a:ext cx="762" cy="869"/>
            </a:xfrm>
            <a:prstGeom prst="chevron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6476" b="46126"/>
          <a:stretch>
            <a:fillRect/>
          </a:stretch>
        </p:blipFill>
        <p:spPr>
          <a:xfrm>
            <a:off x="1399540" y="1991360"/>
            <a:ext cx="8577580" cy="5461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46389" b="40130"/>
          <a:stretch>
            <a:fillRect/>
          </a:stretch>
        </p:blipFill>
        <p:spPr>
          <a:xfrm>
            <a:off x="1223010" y="3852545"/>
            <a:ext cx="10139680" cy="5784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682" t="39953" r="91608" b="55297"/>
          <a:stretch>
            <a:fillRect/>
          </a:stretch>
        </p:blipFill>
        <p:spPr>
          <a:xfrm>
            <a:off x="7119620" y="2149475"/>
            <a:ext cx="477520" cy="2292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55533" b="19947"/>
          <a:stretch>
            <a:fillRect/>
          </a:stretch>
        </p:blipFill>
        <p:spPr>
          <a:xfrm>
            <a:off x="1116330" y="1892935"/>
            <a:ext cx="8577580" cy="76962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1826" b="12859"/>
          <a:stretch>
            <a:fillRect/>
          </a:stretch>
        </p:blipFill>
        <p:spPr>
          <a:xfrm>
            <a:off x="1026160" y="3938270"/>
            <a:ext cx="10139680" cy="6572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l="3983" t="60935" r="89917" b="28796"/>
          <a:stretch>
            <a:fillRect/>
          </a:stretch>
        </p:blipFill>
        <p:spPr>
          <a:xfrm>
            <a:off x="6072505" y="1892935"/>
            <a:ext cx="618490" cy="4406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81307"/>
          <a:stretch>
            <a:fillRect/>
          </a:stretch>
        </p:blipFill>
        <p:spPr>
          <a:xfrm>
            <a:off x="1504950" y="2123440"/>
            <a:ext cx="8577580" cy="58674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l="3851" t="87600" r="84732"/>
          <a:stretch>
            <a:fillRect/>
          </a:stretch>
        </p:blipFill>
        <p:spPr>
          <a:xfrm>
            <a:off x="6440170" y="1985010"/>
            <a:ext cx="1157605" cy="5321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30" y="3592195"/>
            <a:ext cx="10158730" cy="11195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655225" y="794385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三、解答题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6175" y="1537970"/>
            <a:ext cx="8282305" cy="189103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b="60839"/>
          <a:stretch>
            <a:fillRect/>
          </a:stretch>
        </p:blipFill>
        <p:spPr>
          <a:xfrm>
            <a:off x="1146175" y="3651885"/>
            <a:ext cx="9872980" cy="17252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960" y="1305560"/>
            <a:ext cx="5005705" cy="147193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9464" b="28293"/>
          <a:stretch>
            <a:fillRect/>
          </a:stretch>
        </p:blipFill>
        <p:spPr>
          <a:xfrm>
            <a:off x="1159510" y="3510915"/>
            <a:ext cx="9872980" cy="14204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73762"/>
          <a:stretch>
            <a:fillRect/>
          </a:stretch>
        </p:blipFill>
        <p:spPr>
          <a:xfrm>
            <a:off x="1432560" y="1276985"/>
            <a:ext cx="6710680" cy="132588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72744"/>
          <a:stretch>
            <a:fillRect/>
          </a:stretch>
        </p:blipFill>
        <p:spPr>
          <a:xfrm>
            <a:off x="1276985" y="3596005"/>
            <a:ext cx="9872980" cy="120078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9595" y="4796790"/>
            <a:ext cx="4843780" cy="10147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5031"/>
          <a:stretch>
            <a:fillRect/>
          </a:stretch>
        </p:blipFill>
        <p:spPr>
          <a:xfrm>
            <a:off x="1504315" y="1314450"/>
            <a:ext cx="6710680" cy="126174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40602"/>
          <a:stretch>
            <a:fillRect/>
          </a:stretch>
        </p:blipFill>
        <p:spPr>
          <a:xfrm>
            <a:off x="1208405" y="2966720"/>
            <a:ext cx="9853930" cy="2181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425" y="1270000"/>
            <a:ext cx="10168255" cy="384365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t="59208"/>
          <a:stretch>
            <a:fillRect/>
          </a:stretch>
        </p:blipFill>
        <p:spPr>
          <a:xfrm>
            <a:off x="1228090" y="2569845"/>
            <a:ext cx="9853930" cy="1497965"/>
          </a:xfrm>
          <a:prstGeom prst="rect">
            <a:avLst/>
          </a:prstGeom>
        </p:spPr>
      </p:pic>
    </p:spTree>
  </p:cSld>
  <p:clrMapOvr>
    <a:masterClrMapping/>
  </p:clrMapOvr>
  <p:transition spd="slow" advClick="0" advTm="2000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4" name="矩形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2E5F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156" t="3166" r="18460" b="3166"/>
            <a:stretch>
              <a:fillRect/>
            </a:stretch>
          </p:blipFill>
          <p:spPr>
            <a:xfrm>
              <a:off x="0" y="0"/>
              <a:ext cx="12192000" cy="6858000"/>
            </a:xfrm>
            <a:custGeom>
              <a:avLst/>
              <a:gdLst>
                <a:gd name="connsiteX0" fmla="*/ 0 w 12192000"/>
                <a:gd name="connsiteY0" fmla="*/ 0 h 6858000"/>
                <a:gd name="connsiteX1" fmla="*/ 12192000 w 12192000"/>
                <a:gd name="connsiteY1" fmla="*/ 0 h 6858000"/>
                <a:gd name="connsiteX2" fmla="*/ 12192000 w 12192000"/>
                <a:gd name="connsiteY2" fmla="*/ 6858000 h 6858000"/>
                <a:gd name="connsiteX3" fmla="*/ 0 w 12192000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192000" h="6858000">
                  <a:moveTo>
                    <a:pt x="0" y="0"/>
                  </a:moveTo>
                  <a:lnTo>
                    <a:pt x="12192000" y="0"/>
                  </a:lnTo>
                  <a:lnTo>
                    <a:pt x="12192000" y="6858000"/>
                  </a:lnTo>
                  <a:lnTo>
                    <a:pt x="0" y="6858000"/>
                  </a:lnTo>
                  <a:close/>
                </a:path>
              </a:pathLst>
            </a:custGeom>
          </p:spPr>
        </p:pic>
      </p:grpSp>
      <p:grpSp>
        <p:nvGrpSpPr>
          <p:cNvPr id="8" name="组合 7"/>
          <p:cNvGrpSpPr/>
          <p:nvPr/>
        </p:nvGrpSpPr>
        <p:grpSpPr>
          <a:xfrm>
            <a:off x="2439761" y="2199636"/>
            <a:ext cx="7309304" cy="2503178"/>
            <a:chOff x="1076868" y="528130"/>
            <a:chExt cx="9867357" cy="5501195"/>
          </a:xfrm>
        </p:grpSpPr>
        <p:sp>
          <p:nvSpPr>
            <p:cNvPr id="10" name="矩形 9"/>
            <p:cNvSpPr/>
            <p:nvPr/>
          </p:nvSpPr>
          <p:spPr>
            <a:xfrm>
              <a:off x="1247775" y="828675"/>
              <a:ext cx="9696450" cy="5200650"/>
            </a:xfrm>
            <a:prstGeom prst="rect">
              <a:avLst/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076868" y="528130"/>
              <a:ext cx="9696451" cy="5200649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C0DAA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sp>
        <p:nvSpPr>
          <p:cNvPr id="17" name="任意多边形: 形状 16"/>
          <p:cNvSpPr/>
          <p:nvPr/>
        </p:nvSpPr>
        <p:spPr>
          <a:xfrm>
            <a:off x="6423824" y="3674680"/>
            <a:ext cx="5768176" cy="3183320"/>
          </a:xfrm>
          <a:custGeom>
            <a:avLst/>
            <a:gdLst>
              <a:gd name="connsiteX0" fmla="*/ 5768176 w 5768176"/>
              <a:gd name="connsiteY0" fmla="*/ 0 h 3183320"/>
              <a:gd name="connsiteX1" fmla="*/ 5768176 w 5768176"/>
              <a:gd name="connsiteY1" fmla="*/ 3183320 h 3183320"/>
              <a:gd name="connsiteX2" fmla="*/ 0 w 5768176"/>
              <a:gd name="connsiteY2" fmla="*/ 3183320 h 3183320"/>
              <a:gd name="connsiteX3" fmla="*/ 143876 w 5768176"/>
              <a:gd name="connsiteY3" fmla="*/ 3031248 h 3183320"/>
              <a:gd name="connsiteX4" fmla="*/ 1681420 w 5768176"/>
              <a:gd name="connsiteY4" fmla="*/ 1764911 h 3183320"/>
              <a:gd name="connsiteX5" fmla="*/ 4235775 w 5768176"/>
              <a:gd name="connsiteY5" fmla="*/ 1280350 h 3183320"/>
              <a:gd name="connsiteX6" fmla="*/ 5716591 w 5768176"/>
              <a:gd name="connsiteY6" fmla="*/ 14857 h 31833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68176" h="3183320">
                <a:moveTo>
                  <a:pt x="5768176" y="0"/>
                </a:moveTo>
                <a:lnTo>
                  <a:pt x="5768176" y="3183320"/>
                </a:lnTo>
                <a:lnTo>
                  <a:pt x="0" y="3183320"/>
                </a:lnTo>
                <a:lnTo>
                  <a:pt x="143876" y="3031248"/>
                </a:lnTo>
                <a:cubicBezTo>
                  <a:pt x="650225" y="2508323"/>
                  <a:pt x="1160538" y="2050206"/>
                  <a:pt x="1681420" y="1764911"/>
                </a:cubicBezTo>
                <a:cubicBezTo>
                  <a:pt x="2514832" y="1308440"/>
                  <a:pt x="3514206" y="1582323"/>
                  <a:pt x="4235775" y="1280350"/>
                </a:cubicBezTo>
                <a:cubicBezTo>
                  <a:pt x="4867148" y="1016123"/>
                  <a:pt x="5092469" y="243799"/>
                  <a:pt x="5716591" y="14857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38" name="任意多边形: 形状 37"/>
          <p:cNvSpPr/>
          <p:nvPr/>
        </p:nvSpPr>
        <p:spPr>
          <a:xfrm flipH="1" flipV="1">
            <a:off x="-19052" y="0"/>
            <a:ext cx="4057325" cy="1422822"/>
          </a:xfrm>
          <a:custGeom>
            <a:avLst/>
            <a:gdLst>
              <a:gd name="connsiteX0" fmla="*/ 3933079 w 3933079"/>
              <a:gd name="connsiteY0" fmla="*/ 0 h 1197224"/>
              <a:gd name="connsiteX1" fmla="*/ 3933079 w 3933079"/>
              <a:gd name="connsiteY1" fmla="*/ 1197224 h 1197224"/>
              <a:gd name="connsiteX2" fmla="*/ 0 w 3933079"/>
              <a:gd name="connsiteY2" fmla="*/ 1197224 h 1197224"/>
              <a:gd name="connsiteX3" fmla="*/ 183616 w 3933079"/>
              <a:gd name="connsiteY3" fmla="*/ 1116868 h 1197224"/>
              <a:gd name="connsiteX4" fmla="*/ 1230175 w 3933079"/>
              <a:gd name="connsiteY4" fmla="*/ 743607 h 1197224"/>
              <a:gd name="connsiteX5" fmla="*/ 2735125 w 3933079"/>
              <a:gd name="connsiteY5" fmla="*/ 724557 h 1197224"/>
              <a:gd name="connsiteX6" fmla="*/ 3852824 w 3933079"/>
              <a:gd name="connsiteY6" fmla="*/ 45808 h 119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33079" h="1197224">
                <a:moveTo>
                  <a:pt x="3933079" y="0"/>
                </a:moveTo>
                <a:lnTo>
                  <a:pt x="3933079" y="1197224"/>
                </a:lnTo>
                <a:lnTo>
                  <a:pt x="0" y="1197224"/>
                </a:lnTo>
                <a:lnTo>
                  <a:pt x="183616" y="1116868"/>
                </a:lnTo>
                <a:cubicBezTo>
                  <a:pt x="562631" y="955141"/>
                  <a:pt x="919025" y="821395"/>
                  <a:pt x="1230175" y="743607"/>
                </a:cubicBezTo>
                <a:cubicBezTo>
                  <a:pt x="1852475" y="588032"/>
                  <a:pt x="2182675" y="876957"/>
                  <a:pt x="2735125" y="724557"/>
                </a:cubicBezTo>
                <a:cubicBezTo>
                  <a:pt x="3080406" y="629307"/>
                  <a:pt x="3465375" y="279809"/>
                  <a:pt x="3852824" y="45808"/>
                </a:cubicBezTo>
                <a:close/>
              </a:path>
            </a:pathLst>
          </a:custGeom>
          <a:solidFill>
            <a:srgbClr val="C0D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42" name="矩形 41"/>
          <p:cNvSpPr/>
          <p:nvPr/>
        </p:nvSpPr>
        <p:spPr>
          <a:xfrm flipH="1">
            <a:off x="3836379" y="2743883"/>
            <a:ext cx="48605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8000" b="1" spc="1000" dirty="0">
                <a:solidFill>
                  <a:srgbClr val="40475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感谢收看</a:t>
            </a:r>
          </a:p>
        </p:txBody>
      </p:sp>
      <p:grpSp>
        <p:nvGrpSpPr>
          <p:cNvPr id="47" name="组合 46"/>
          <p:cNvGrpSpPr/>
          <p:nvPr/>
        </p:nvGrpSpPr>
        <p:grpSpPr>
          <a:xfrm>
            <a:off x="867101" y="5532138"/>
            <a:ext cx="4552298" cy="303538"/>
            <a:chOff x="5585760" y="2115813"/>
            <a:chExt cx="4552298" cy="303538"/>
          </a:xfrm>
        </p:grpSpPr>
        <p:pic>
          <p:nvPicPr>
            <p:cNvPr id="52" name="图形 51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5585760" y="2115813"/>
              <a:ext cx="1381125" cy="303538"/>
            </a:xfrm>
            <a:prstGeom prst="rect">
              <a:avLst/>
            </a:prstGeom>
          </p:spPr>
        </p:pic>
        <p:pic>
          <p:nvPicPr>
            <p:cNvPr id="53" name="图形 52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7173913" y="2115813"/>
              <a:ext cx="1381125" cy="303538"/>
            </a:xfrm>
            <a:prstGeom prst="rect">
              <a:avLst/>
            </a:prstGeom>
          </p:spPr>
        </p:pic>
        <p:pic>
          <p:nvPicPr>
            <p:cNvPr id="54" name="图形 53"/>
            <p:cNvPicPr>
              <a:picLocks noChangeAspect="1"/>
            </p:cNvPicPr>
            <p:nvPr/>
          </p:nvPicPr>
          <p:blipFill rotWithShape="1"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 t="1" b="23656"/>
            <a:stretch>
              <a:fillRect/>
            </a:stretch>
          </p:blipFill>
          <p:spPr>
            <a:xfrm flipH="1">
              <a:off x="8756933" y="2115813"/>
              <a:ext cx="1381125" cy="30353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58172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ldLvl="0" animBg="1"/>
      <p:bldP spid="38" grpId="0" bldLvl="0" animBg="1"/>
      <p:bldP spid="42" grpId="0"/>
      <p:bldP spid="42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b="80440"/>
          <a:stretch>
            <a:fillRect/>
          </a:stretch>
        </p:blipFill>
        <p:spPr>
          <a:xfrm>
            <a:off x="1247775" y="2526665"/>
            <a:ext cx="9472930" cy="77978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820325" y="1507490"/>
            <a:ext cx="10017220" cy="570865"/>
            <a:chOff x="1292" y="2374"/>
            <a:chExt cx="15775" cy="899"/>
          </a:xfrm>
        </p:grpSpPr>
        <p:sp>
          <p:nvSpPr>
            <p:cNvPr id="30" name="îsḻïḋè"/>
            <p:cNvSpPr txBox="1"/>
            <p:nvPr/>
          </p:nvSpPr>
          <p:spPr>
            <a:xfrm>
              <a:off x="1492" y="2374"/>
              <a:ext cx="15575" cy="8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defTabSz="913765">
                <a:lnSpc>
                  <a:spcPct val="130000"/>
                </a:lnSpc>
                <a:buSzPct val="25000"/>
                <a:defRPr/>
              </a:pPr>
              <a:r>
                <a:rPr lang="zh-CN" altLang="en-US" sz="2400" b="1" dirty="0">
                  <a:solidFill>
                    <a:srgbClr val="40404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思源黑体 CN Regular" panose="020B0500000000000000" pitchFamily="34" charset="-122"/>
                </a:rPr>
                <a:t>一、选择题</a:t>
              </a:r>
            </a:p>
          </p:txBody>
        </p:sp>
        <p:sp>
          <p:nvSpPr>
            <p:cNvPr id="51" name="íŝḻiḋê"/>
            <p:cNvSpPr/>
            <p:nvPr/>
          </p:nvSpPr>
          <p:spPr>
            <a:xfrm flipH="1">
              <a:off x="1292" y="2532"/>
              <a:ext cx="72" cy="620"/>
            </a:xfrm>
            <a:prstGeom prst="roundRect">
              <a:avLst>
                <a:gd name="adj" fmla="val 17467"/>
              </a:avLst>
            </a:prstGeom>
            <a:solidFill>
              <a:srgbClr val="85BF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30000"/>
                </a:lnSpc>
              </a:pPr>
              <a:endParaRPr lang="zh-CN" altLang="en-US">
                <a:solidFill>
                  <a:srgbClr val="40404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思源黑体 CN Regular" panose="020B0500000000000000" pitchFamily="34" charset="-122"/>
              </a:endParaRPr>
            </a:p>
          </p:txBody>
        </p:sp>
      </p:grpSp>
      <p:sp>
        <p:nvSpPr>
          <p:cNvPr id="7" name="文本框 6"/>
          <p:cNvSpPr txBox="1"/>
          <p:nvPr/>
        </p:nvSpPr>
        <p:spPr>
          <a:xfrm>
            <a:off x="4820920" y="252666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b="88786"/>
          <a:stretch>
            <a:fillRect/>
          </a:stretch>
        </p:blipFill>
        <p:spPr>
          <a:xfrm>
            <a:off x="1306830" y="4183380"/>
            <a:ext cx="9577705" cy="514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20707" b="55384"/>
          <a:stretch>
            <a:fillRect/>
          </a:stretch>
        </p:blipFill>
        <p:spPr>
          <a:xfrm>
            <a:off x="1359535" y="1689100"/>
            <a:ext cx="9472930" cy="95313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7668260" y="162242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12073" r="48319" b="76312"/>
          <a:stretch>
            <a:fillRect/>
          </a:stretch>
        </p:blipFill>
        <p:spPr>
          <a:xfrm>
            <a:off x="1260475" y="3740785"/>
            <a:ext cx="4949825" cy="5327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45938" b="28990"/>
          <a:stretch>
            <a:fillRect/>
          </a:stretch>
        </p:blipFill>
        <p:spPr>
          <a:xfrm>
            <a:off x="1359535" y="1702435"/>
            <a:ext cx="9472930" cy="99949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085715" y="17849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B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24117" r="48803" b="64848"/>
          <a:stretch>
            <a:fillRect/>
          </a:stretch>
        </p:blipFill>
        <p:spPr>
          <a:xfrm>
            <a:off x="1359535" y="4003675"/>
            <a:ext cx="4903470" cy="5060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71504"/>
          <a:stretch>
            <a:fillRect/>
          </a:stretch>
        </p:blipFill>
        <p:spPr>
          <a:xfrm>
            <a:off x="1359535" y="1689100"/>
            <a:ext cx="9472930" cy="113601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5773420" y="161353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35581" b="35595"/>
          <a:stretch>
            <a:fillRect/>
          </a:stretch>
        </p:blipFill>
        <p:spPr>
          <a:xfrm>
            <a:off x="1254760" y="3655060"/>
            <a:ext cx="9577705" cy="1322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b="65693"/>
          <a:stretch>
            <a:fillRect/>
          </a:stretch>
        </p:blipFill>
        <p:spPr>
          <a:xfrm>
            <a:off x="1540510" y="1469390"/>
            <a:ext cx="9110980" cy="14166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712585" y="15817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D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t="64405" b="23841"/>
          <a:stretch>
            <a:fillRect/>
          </a:stretch>
        </p:blipFill>
        <p:spPr>
          <a:xfrm>
            <a:off x="1306830" y="3773805"/>
            <a:ext cx="9577705" cy="539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33677" b="35276"/>
          <a:stretch>
            <a:fillRect/>
          </a:stretch>
        </p:blipFill>
        <p:spPr>
          <a:xfrm>
            <a:off x="1461770" y="1524635"/>
            <a:ext cx="9110980" cy="12820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804660" y="1611630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rcRect t="77156"/>
          <a:stretch>
            <a:fillRect/>
          </a:stretch>
        </p:blipFill>
        <p:spPr>
          <a:xfrm>
            <a:off x="1306830" y="3668395"/>
            <a:ext cx="9577705" cy="10477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rcRect t="66000"/>
          <a:stretch>
            <a:fillRect/>
          </a:stretch>
        </p:blipFill>
        <p:spPr>
          <a:xfrm>
            <a:off x="1652270" y="1570990"/>
            <a:ext cx="9110980" cy="140398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4475480" y="1632585"/>
            <a:ext cx="54038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altLang="zh-CN" sz="2400">
                <a:solidFill>
                  <a:srgbClr val="FF0000"/>
                </a:solidFill>
                <a:latin typeface="Times New Roman" panose="02020603050405020304" charset="0"/>
                <a:cs typeface="Times New Roman" panose="02020603050405020304" charset="0"/>
              </a:rPr>
              <a:t>A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rcRect b="79936"/>
          <a:stretch>
            <a:fillRect/>
          </a:stretch>
        </p:blipFill>
        <p:spPr>
          <a:xfrm>
            <a:off x="1257935" y="3626485"/>
            <a:ext cx="9596755" cy="8705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NTMxZmFjZTQ5MjcwMzMyNzE3MTFiYmQxZjcxMDVmODYifQ=="/>
</p:tagLst>
</file>

<file path=ppt/theme/theme1.xml><?xml version="1.0" encoding="utf-8"?>
<a:theme xmlns:a="http://schemas.openxmlformats.org/drawingml/2006/main" name="1_Office 主题​​">
  <a:themeElements>
    <a:clrScheme name="自定义 5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6AF92"/>
      </a:accent1>
      <a:accent2>
        <a:srgbClr val="414143"/>
      </a:accent2>
      <a:accent3>
        <a:srgbClr val="C6AF92"/>
      </a:accent3>
      <a:accent4>
        <a:srgbClr val="C6AF92"/>
      </a:accent4>
      <a:accent5>
        <a:srgbClr val="C6AF92"/>
      </a:accent5>
      <a:accent6>
        <a:srgbClr val="C6AF92"/>
      </a:accent6>
      <a:hlink>
        <a:srgbClr val="2F8299"/>
      </a:hlink>
      <a:folHlink>
        <a:srgbClr val="8C8C8C"/>
      </a:folHlink>
    </a:clrScheme>
    <a:fontScheme name="自定义 5">
      <a:majorFont>
        <a:latin typeface="汉仪旗黑-75S"/>
        <a:ea typeface="汉仪旗黑-75S"/>
        <a:cs typeface=""/>
      </a:majorFont>
      <a:minorFont>
        <a:latin typeface="汉仪旗黑-55简"/>
        <a:ea typeface="汉仪旗黑-55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69</Words>
  <Application>Microsoft Office PowerPoint</Application>
  <PresentationFormat>宽屏</PresentationFormat>
  <Paragraphs>48</Paragraphs>
  <Slides>29</Slides>
  <Notes>24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7" baseType="lpstr">
      <vt:lpstr>创艺简中圆</vt:lpstr>
      <vt:lpstr>等线</vt:lpstr>
      <vt:lpstr>方正黑体简体</vt:lpstr>
      <vt:lpstr>汉仪文黑-75W</vt:lpstr>
      <vt:lpstr>微软雅黑</vt:lpstr>
      <vt:lpstr>Arial</vt:lpstr>
      <vt:lpstr>Times New Roman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试用期转正答辩</dc:title>
  <dc:creator>Administrator</dc:creator>
  <cp:lastModifiedBy>LUYAO HAN</cp:lastModifiedBy>
  <cp:revision>194</cp:revision>
  <dcterms:created xsi:type="dcterms:W3CDTF">2022-03-15T03:38:00Z</dcterms:created>
  <dcterms:modified xsi:type="dcterms:W3CDTF">2024-09-06T01:48:47Z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C255AD25BEE249348BA4E37DA58976D3</vt:lpwstr>
  </property>
  <property fmtid="{D5CDD505-2E9C-101B-9397-08002B2CF9AE}" pid="3" name="KSOProductBuildVer">
    <vt:lpwstr>2052-12.1.0.17147</vt:lpwstr>
  </property>
</Properties>
</file>