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229"/>
          <a:stretch>
            <a:fillRect/>
          </a:stretch>
        </p:blipFill>
        <p:spPr>
          <a:xfrm>
            <a:off x="1358265" y="1476375"/>
            <a:ext cx="9863455" cy="995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69485" y="14763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607" b="43478"/>
          <a:stretch>
            <a:fillRect/>
          </a:stretch>
        </p:blipFill>
        <p:spPr>
          <a:xfrm>
            <a:off x="1263015" y="3530600"/>
            <a:ext cx="9587230" cy="39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215"/>
          <a:stretch>
            <a:fillRect/>
          </a:stretch>
        </p:blipFill>
        <p:spPr>
          <a:xfrm>
            <a:off x="1111885" y="1403350"/>
            <a:ext cx="9968230" cy="1351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7315" y="14605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363" b="9756"/>
          <a:stretch>
            <a:fillRect/>
          </a:stretch>
        </p:blipFill>
        <p:spPr>
          <a:xfrm>
            <a:off x="1236980" y="3662045"/>
            <a:ext cx="9587230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218" b="50000"/>
          <a:stretch>
            <a:fillRect/>
          </a:stretch>
        </p:blipFill>
        <p:spPr>
          <a:xfrm>
            <a:off x="1210945" y="1633220"/>
            <a:ext cx="9968230" cy="897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36055" y="16332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580"/>
          <a:stretch>
            <a:fillRect/>
          </a:stretch>
        </p:blipFill>
        <p:spPr>
          <a:xfrm>
            <a:off x="1210945" y="3917950"/>
            <a:ext cx="9587230" cy="37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331" b="28931"/>
          <a:stretch>
            <a:fillRect/>
          </a:stretch>
        </p:blipFill>
        <p:spPr>
          <a:xfrm>
            <a:off x="1210310" y="2425700"/>
            <a:ext cx="9968230" cy="53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310" b="70111"/>
          <a:stretch>
            <a:fillRect/>
          </a:stretch>
        </p:blipFill>
        <p:spPr>
          <a:xfrm>
            <a:off x="1357630" y="3766820"/>
            <a:ext cx="7082155" cy="519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968" r="88299" b="91279"/>
          <a:stretch>
            <a:fillRect/>
          </a:stretch>
        </p:blipFill>
        <p:spPr>
          <a:xfrm>
            <a:off x="6137910" y="2425700"/>
            <a:ext cx="61849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076" b="20243"/>
          <a:stretch>
            <a:fillRect/>
          </a:stretch>
        </p:blipFill>
        <p:spPr>
          <a:xfrm>
            <a:off x="1151255" y="1925955"/>
            <a:ext cx="9968230" cy="34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881" b="47536"/>
          <a:stretch>
            <a:fillRect/>
          </a:stretch>
        </p:blipFill>
        <p:spPr>
          <a:xfrm>
            <a:off x="1430020" y="3636010"/>
            <a:ext cx="7082155" cy="295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46" t="31047" r="85331" b="60481"/>
          <a:stretch>
            <a:fillRect/>
          </a:stretch>
        </p:blipFill>
        <p:spPr>
          <a:xfrm>
            <a:off x="5585460" y="1981835"/>
            <a:ext cx="716915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050" b="10534"/>
          <a:stretch>
            <a:fillRect/>
          </a:stretch>
        </p:blipFill>
        <p:spPr>
          <a:xfrm>
            <a:off x="1072515" y="1972310"/>
            <a:ext cx="9968230" cy="42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752" b="24029"/>
          <a:stretch>
            <a:fillRect/>
          </a:stretch>
        </p:blipFill>
        <p:spPr>
          <a:xfrm>
            <a:off x="1391285" y="3872865"/>
            <a:ext cx="7082155" cy="341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46" t="54576" r="87842" b="38133"/>
          <a:stretch>
            <a:fillRect/>
          </a:stretch>
        </p:blipFill>
        <p:spPr>
          <a:xfrm>
            <a:off x="6236335" y="2084070"/>
            <a:ext cx="539115" cy="203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0039"/>
          <a:stretch>
            <a:fillRect/>
          </a:stretch>
        </p:blipFill>
        <p:spPr>
          <a:xfrm>
            <a:off x="1111885" y="1906270"/>
            <a:ext cx="9968230" cy="452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555"/>
          <a:stretch>
            <a:fillRect/>
          </a:stretch>
        </p:blipFill>
        <p:spPr>
          <a:xfrm>
            <a:off x="1331595" y="4010025"/>
            <a:ext cx="7082155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734" t="76221" r="84964" b="13922"/>
          <a:stretch>
            <a:fillRect/>
          </a:stretch>
        </p:blipFill>
        <p:spPr>
          <a:xfrm>
            <a:off x="6388100" y="1945640"/>
            <a:ext cx="729615" cy="27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5" y="2642870"/>
            <a:ext cx="9034780" cy="9004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13969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0" y="3722370"/>
            <a:ext cx="9558655" cy="1176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91562"/>
          <a:stretch>
            <a:fillRect/>
          </a:stretch>
        </p:blipFill>
        <p:spPr>
          <a:xfrm>
            <a:off x="1476375" y="4937125"/>
            <a:ext cx="9615805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420"/>
          <a:stretch>
            <a:fillRect/>
          </a:stretch>
        </p:blipFill>
        <p:spPr>
          <a:xfrm>
            <a:off x="1607185" y="1306830"/>
            <a:ext cx="8977630" cy="1467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7780" y="13931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85" b="77892"/>
          <a:stretch>
            <a:fillRect/>
          </a:stretch>
        </p:blipFill>
        <p:spPr>
          <a:xfrm>
            <a:off x="1452245" y="3530600"/>
            <a:ext cx="96158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194" b="45743"/>
          <a:stretch>
            <a:fillRect/>
          </a:stretch>
        </p:blipFill>
        <p:spPr>
          <a:xfrm>
            <a:off x="1482090" y="1642745"/>
            <a:ext cx="8977630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5779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737" b="70267"/>
          <a:stretch>
            <a:fillRect/>
          </a:stretch>
        </p:blipFill>
        <p:spPr>
          <a:xfrm>
            <a:off x="1287780" y="3642360"/>
            <a:ext cx="961580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指数与对数函数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4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499" b="25453"/>
          <a:stretch>
            <a:fillRect/>
          </a:stretch>
        </p:blipFill>
        <p:spPr>
          <a:xfrm>
            <a:off x="1383030" y="1618615"/>
            <a:ext cx="8977630" cy="808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7825" y="1558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886" r="61665" b="62642"/>
          <a:stretch>
            <a:fillRect/>
          </a:stretch>
        </p:blipFill>
        <p:spPr>
          <a:xfrm>
            <a:off x="1383030" y="3799840"/>
            <a:ext cx="3686175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325"/>
          <a:stretch>
            <a:fillRect/>
          </a:stretch>
        </p:blipFill>
        <p:spPr>
          <a:xfrm>
            <a:off x="1652905" y="1524635"/>
            <a:ext cx="8977630" cy="1047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06180" y="15982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7358" b="50000"/>
          <a:stretch>
            <a:fillRect/>
          </a:stretch>
        </p:blipFill>
        <p:spPr>
          <a:xfrm>
            <a:off x="1425575" y="3924935"/>
            <a:ext cx="9615805" cy="52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8667"/>
          <a:stretch>
            <a:fillRect/>
          </a:stretch>
        </p:blipFill>
        <p:spPr>
          <a:xfrm>
            <a:off x="1411605" y="1475740"/>
            <a:ext cx="9368155" cy="112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36105" y="14255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r="49594" b="35962"/>
          <a:stretch>
            <a:fillRect/>
          </a:stretch>
        </p:blipFill>
        <p:spPr>
          <a:xfrm>
            <a:off x="1287780" y="3678555"/>
            <a:ext cx="484695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884" b="33375"/>
          <a:stretch>
            <a:fillRect/>
          </a:stretch>
        </p:blipFill>
        <p:spPr>
          <a:xfrm>
            <a:off x="1372235" y="1340485"/>
            <a:ext cx="9368155" cy="12426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35985" y="13404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514" b="20712"/>
          <a:stretch>
            <a:fillRect/>
          </a:stretch>
        </p:blipFill>
        <p:spPr>
          <a:xfrm>
            <a:off x="1287780" y="3865245"/>
            <a:ext cx="9615805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827"/>
          <a:stretch>
            <a:fillRect/>
          </a:stretch>
        </p:blipFill>
        <p:spPr>
          <a:xfrm>
            <a:off x="1227455" y="1570990"/>
            <a:ext cx="9368155" cy="1115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12020" y="14732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932"/>
          <a:stretch>
            <a:fillRect/>
          </a:stretch>
        </p:blipFill>
        <p:spPr>
          <a:xfrm>
            <a:off x="1176020" y="3740785"/>
            <a:ext cx="9615805" cy="83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8778"/>
          <a:stretch>
            <a:fillRect/>
          </a:stretch>
        </p:blipFill>
        <p:spPr>
          <a:xfrm>
            <a:off x="1336040" y="2725420"/>
            <a:ext cx="9501505" cy="351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0519" b="55206"/>
          <a:stretch>
            <a:fillRect/>
          </a:stretch>
        </p:blipFill>
        <p:spPr>
          <a:xfrm>
            <a:off x="1092200" y="3723640"/>
            <a:ext cx="10139680" cy="1624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30" t="-161" r="91151" b="90540"/>
          <a:stretch>
            <a:fillRect/>
          </a:stretch>
        </p:blipFill>
        <p:spPr>
          <a:xfrm>
            <a:off x="9222105" y="2517775"/>
            <a:ext cx="650875" cy="455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2256" b="66295"/>
          <a:stretch>
            <a:fillRect/>
          </a:stretch>
        </p:blipFill>
        <p:spPr>
          <a:xfrm>
            <a:off x="1344930" y="1892935"/>
            <a:ext cx="9501505" cy="671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454" r="37137" b="37733"/>
          <a:stretch>
            <a:fillRect/>
          </a:stretch>
        </p:blipFill>
        <p:spPr>
          <a:xfrm>
            <a:off x="1344930" y="3569970"/>
            <a:ext cx="6374130" cy="512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44" t="45478" r="88364" b="49109"/>
          <a:stretch>
            <a:fillRect/>
          </a:stretch>
        </p:blipFill>
        <p:spPr>
          <a:xfrm>
            <a:off x="5289550" y="2080895"/>
            <a:ext cx="86106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963" b="43608"/>
          <a:stretch>
            <a:fillRect/>
          </a:stretch>
        </p:blipFill>
        <p:spPr>
          <a:xfrm>
            <a:off x="1449705" y="1892935"/>
            <a:ext cx="9501505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791" r="48027" b="13306"/>
          <a:stretch>
            <a:fillRect/>
          </a:stretch>
        </p:blipFill>
        <p:spPr>
          <a:xfrm>
            <a:off x="1449705" y="3780155"/>
            <a:ext cx="5269865" cy="611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38" t="62549" r="87131" b="26209"/>
          <a:stretch>
            <a:fillRect/>
          </a:stretch>
        </p:blipFill>
        <p:spPr>
          <a:xfrm>
            <a:off x="5033645" y="1827530"/>
            <a:ext cx="96647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076" b="28693"/>
          <a:stretch>
            <a:fillRect/>
          </a:stretch>
        </p:blipFill>
        <p:spPr>
          <a:xfrm>
            <a:off x="1344930" y="2241550"/>
            <a:ext cx="950150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3354"/>
          <a:stretch>
            <a:fillRect/>
          </a:stretch>
        </p:blipFill>
        <p:spPr>
          <a:xfrm>
            <a:off x="1243330" y="4029710"/>
            <a:ext cx="10139680" cy="314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44" t="87244" r="87199" b="7209"/>
          <a:stretch>
            <a:fillRect/>
          </a:stretch>
        </p:blipFill>
        <p:spPr>
          <a:xfrm>
            <a:off x="5593080" y="2291715"/>
            <a:ext cx="97917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6222"/>
          <a:stretch>
            <a:fillRect/>
          </a:stretch>
        </p:blipFill>
        <p:spPr>
          <a:xfrm>
            <a:off x="1344930" y="2353310"/>
            <a:ext cx="9501505" cy="431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9030"/>
          <a:stretch>
            <a:fillRect/>
          </a:stretch>
        </p:blipFill>
        <p:spPr>
          <a:xfrm>
            <a:off x="1344930" y="3718560"/>
            <a:ext cx="9815830" cy="32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4.4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对数函数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95" y="1760220"/>
            <a:ext cx="8482330" cy="548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069" b="47467"/>
          <a:stretch>
            <a:fillRect/>
          </a:stretch>
        </p:blipFill>
        <p:spPr>
          <a:xfrm>
            <a:off x="1299845" y="3227070"/>
            <a:ext cx="9815830" cy="125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753235"/>
            <a:ext cx="4834255" cy="576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319"/>
          <a:stretch>
            <a:fillRect/>
          </a:stretch>
        </p:blipFill>
        <p:spPr>
          <a:xfrm>
            <a:off x="1313180" y="3228340"/>
            <a:ext cx="9815830" cy="1410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67" b="85266"/>
          <a:stretch>
            <a:fillRect/>
          </a:stretch>
        </p:blipFill>
        <p:spPr>
          <a:xfrm>
            <a:off x="1238250" y="2683510"/>
            <a:ext cx="9863455" cy="7404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758690" y="2574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1538"/>
          <a:stretch>
            <a:fillRect/>
          </a:stretch>
        </p:blipFill>
        <p:spPr>
          <a:xfrm>
            <a:off x="1238250" y="4290060"/>
            <a:ext cx="9587230" cy="33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321" b="70172"/>
          <a:stretch>
            <a:fillRect/>
          </a:stretch>
        </p:blipFill>
        <p:spPr>
          <a:xfrm>
            <a:off x="1163955" y="1590675"/>
            <a:ext cx="9863455" cy="76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662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74" b="83490"/>
          <a:stretch>
            <a:fillRect/>
          </a:stretch>
        </p:blipFill>
        <p:spPr>
          <a:xfrm>
            <a:off x="1144905" y="3429000"/>
            <a:ext cx="958723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954" b="53917"/>
          <a:stretch>
            <a:fillRect/>
          </a:stretch>
        </p:blipFill>
        <p:spPr>
          <a:xfrm>
            <a:off x="1163955" y="1617345"/>
            <a:ext cx="9863455" cy="802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862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015" b="75379"/>
          <a:stretch>
            <a:fillRect/>
          </a:stretch>
        </p:blipFill>
        <p:spPr>
          <a:xfrm>
            <a:off x="1163955" y="3589655"/>
            <a:ext cx="9587230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334" b="34823"/>
          <a:stretch>
            <a:fillRect/>
          </a:stretch>
        </p:blipFill>
        <p:spPr>
          <a:xfrm>
            <a:off x="1085215" y="1584325"/>
            <a:ext cx="9863455" cy="998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832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5770" b="61999"/>
          <a:stretch>
            <a:fillRect/>
          </a:stretch>
        </p:blipFill>
        <p:spPr>
          <a:xfrm>
            <a:off x="1085215" y="3720465"/>
            <a:ext cx="9587230" cy="48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800" b="19190"/>
          <a:stretch>
            <a:fillRect/>
          </a:stretch>
        </p:blipFill>
        <p:spPr>
          <a:xfrm>
            <a:off x="1163955" y="1531620"/>
            <a:ext cx="9863455" cy="79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87060" y="14465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177" b="53233"/>
          <a:stretch>
            <a:fillRect/>
          </a:stretch>
        </p:blipFill>
        <p:spPr>
          <a:xfrm>
            <a:off x="1163955" y="3497580"/>
            <a:ext cx="9587230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