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198"/>
          <a:stretch>
            <a:fillRect/>
          </a:stretch>
        </p:blipFill>
        <p:spPr>
          <a:xfrm>
            <a:off x="1407160" y="1610360"/>
            <a:ext cx="9549130" cy="763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357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954" b="27537"/>
          <a:stretch>
            <a:fillRect/>
          </a:stretch>
        </p:blipFill>
        <p:spPr>
          <a:xfrm>
            <a:off x="1306830" y="3662680"/>
            <a:ext cx="9577705" cy="38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191"/>
          <a:stretch>
            <a:fillRect/>
          </a:stretch>
        </p:blipFill>
        <p:spPr>
          <a:xfrm>
            <a:off x="1392555" y="1421765"/>
            <a:ext cx="9406255" cy="1051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356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233" b="9259"/>
          <a:stretch>
            <a:fillRect/>
          </a:stretch>
        </p:blipFill>
        <p:spPr>
          <a:xfrm>
            <a:off x="1306830" y="3915410"/>
            <a:ext cx="9577705" cy="64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992" b="63483"/>
          <a:stretch>
            <a:fillRect/>
          </a:stretch>
        </p:blipFill>
        <p:spPr>
          <a:xfrm>
            <a:off x="1392555" y="1669415"/>
            <a:ext cx="9406255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5490" y="1623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741"/>
          <a:stretch>
            <a:fillRect/>
          </a:stretch>
        </p:blipFill>
        <p:spPr>
          <a:xfrm>
            <a:off x="1392555" y="3807460"/>
            <a:ext cx="9577705" cy="34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237" b="28223"/>
          <a:stretch>
            <a:fillRect/>
          </a:stretch>
        </p:blipFill>
        <p:spPr>
          <a:xfrm>
            <a:off x="1431290" y="2214880"/>
            <a:ext cx="9406255" cy="1341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555" r="63343" b="74174"/>
          <a:stretch>
            <a:fillRect/>
          </a:stretch>
        </p:blipFill>
        <p:spPr>
          <a:xfrm>
            <a:off x="1758315" y="4406900"/>
            <a:ext cx="3301365" cy="440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289" t="-727" r="92195" b="92464"/>
          <a:stretch>
            <a:fillRect/>
          </a:stretch>
        </p:blipFill>
        <p:spPr>
          <a:xfrm>
            <a:off x="3256280" y="2616835"/>
            <a:ext cx="136525" cy="238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1895" t="-969" r="84897" b="92133"/>
          <a:stretch>
            <a:fillRect/>
          </a:stretch>
        </p:blipFill>
        <p:spPr>
          <a:xfrm>
            <a:off x="3293110" y="3056890"/>
            <a:ext cx="288925" cy="254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915" b="20797"/>
          <a:stretch>
            <a:fillRect/>
          </a:stretch>
        </p:blipFill>
        <p:spPr>
          <a:xfrm>
            <a:off x="1333500" y="1748155"/>
            <a:ext cx="940625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844" r="70796" b="52644"/>
          <a:stretch>
            <a:fillRect/>
          </a:stretch>
        </p:blipFill>
        <p:spPr>
          <a:xfrm>
            <a:off x="1527175" y="3735070"/>
            <a:ext cx="2630170" cy="302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885" t="25826" r="82091" b="64169"/>
          <a:stretch>
            <a:fillRect/>
          </a:stretch>
        </p:blipFill>
        <p:spPr>
          <a:xfrm>
            <a:off x="4807585" y="1748155"/>
            <a:ext cx="1263015" cy="28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593" b="12729"/>
          <a:stretch>
            <a:fillRect/>
          </a:stretch>
        </p:blipFill>
        <p:spPr>
          <a:xfrm>
            <a:off x="1294130" y="1748790"/>
            <a:ext cx="9406255" cy="387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867" r="68547" b="30366"/>
          <a:stretch>
            <a:fillRect/>
          </a:stretch>
        </p:blipFill>
        <p:spPr>
          <a:xfrm>
            <a:off x="1456055" y="3554730"/>
            <a:ext cx="2832735" cy="339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047" t="48105" r="87541" b="42882"/>
          <a:stretch>
            <a:fillRect/>
          </a:stretch>
        </p:blipFill>
        <p:spPr>
          <a:xfrm>
            <a:off x="5254625" y="1748790"/>
            <a:ext cx="757555" cy="25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344"/>
          <a:stretch>
            <a:fillRect/>
          </a:stretch>
        </p:blipFill>
        <p:spPr>
          <a:xfrm>
            <a:off x="1392555" y="1557020"/>
            <a:ext cx="9406255" cy="53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903"/>
          <a:stretch>
            <a:fillRect/>
          </a:stretch>
        </p:blipFill>
        <p:spPr>
          <a:xfrm>
            <a:off x="1483995" y="3360420"/>
            <a:ext cx="9006205" cy="579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047" t="71155" r="89621" b="21353"/>
          <a:stretch>
            <a:fillRect/>
          </a:stretch>
        </p:blipFill>
        <p:spPr>
          <a:xfrm>
            <a:off x="5810885" y="1657350"/>
            <a:ext cx="570230" cy="21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55" y="2598420"/>
            <a:ext cx="8930005" cy="9004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583170" y="2548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4972"/>
          <a:stretch>
            <a:fillRect/>
          </a:stretch>
        </p:blipFill>
        <p:spPr>
          <a:xfrm>
            <a:off x="1481455" y="4195445"/>
            <a:ext cx="9539605" cy="61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419"/>
          <a:stretch>
            <a:fillRect/>
          </a:stretch>
        </p:blipFill>
        <p:spPr>
          <a:xfrm>
            <a:off x="1659255" y="1490980"/>
            <a:ext cx="8872855" cy="1243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7665" y="14909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795" b="76789"/>
          <a:stretch>
            <a:fillRect/>
          </a:stretch>
        </p:blipFill>
        <p:spPr>
          <a:xfrm>
            <a:off x="1659255" y="3853815"/>
            <a:ext cx="9539605" cy="34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182" b="56764"/>
          <a:stretch>
            <a:fillRect/>
          </a:stretch>
        </p:blipFill>
        <p:spPr>
          <a:xfrm>
            <a:off x="1656715" y="1678940"/>
            <a:ext cx="8872855" cy="829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94860" y="1628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740" r="43234" b="68482"/>
          <a:stretch>
            <a:fillRect/>
          </a:stretch>
        </p:blipFill>
        <p:spPr>
          <a:xfrm>
            <a:off x="1656715" y="3893820"/>
            <a:ext cx="5415280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指数与对数函数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4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536" b="34657"/>
          <a:stretch>
            <a:fillRect/>
          </a:stretch>
        </p:blipFill>
        <p:spPr>
          <a:xfrm>
            <a:off x="1659255" y="1621155"/>
            <a:ext cx="8872855" cy="1060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57370" y="15513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689" r="32870" b="54869"/>
          <a:stretch>
            <a:fillRect/>
          </a:stretch>
        </p:blipFill>
        <p:spPr>
          <a:xfrm>
            <a:off x="1659255" y="3662680"/>
            <a:ext cx="6403975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644" b="17733"/>
          <a:stretch>
            <a:fillRect/>
          </a:stretch>
        </p:blipFill>
        <p:spPr>
          <a:xfrm>
            <a:off x="1601470" y="1454785"/>
            <a:ext cx="8872855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41825" y="1454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773" r="39826" b="46391"/>
          <a:stretch>
            <a:fillRect/>
          </a:stretch>
        </p:blipFill>
        <p:spPr>
          <a:xfrm>
            <a:off x="1664970" y="3829050"/>
            <a:ext cx="5740400" cy="36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756"/>
          <a:stretch>
            <a:fillRect/>
          </a:stretch>
        </p:blipFill>
        <p:spPr>
          <a:xfrm>
            <a:off x="1579880" y="1411605"/>
            <a:ext cx="8872855" cy="789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3955" y="13309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438" r="25228" b="33836"/>
          <a:stretch>
            <a:fillRect/>
          </a:stretch>
        </p:blipFill>
        <p:spPr>
          <a:xfrm>
            <a:off x="1701165" y="3735070"/>
            <a:ext cx="713295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643"/>
          <a:stretch>
            <a:fillRect/>
          </a:stretch>
        </p:blipFill>
        <p:spPr>
          <a:xfrm>
            <a:off x="1483360" y="1377950"/>
            <a:ext cx="9225280" cy="1059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4710" y="14554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693" b="19695"/>
          <a:stretch>
            <a:fillRect/>
          </a:stretch>
        </p:blipFill>
        <p:spPr>
          <a:xfrm>
            <a:off x="1483360" y="3843020"/>
            <a:ext cx="9539605" cy="55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854" b="54731"/>
          <a:stretch>
            <a:fillRect/>
          </a:stretch>
        </p:blipFill>
        <p:spPr>
          <a:xfrm>
            <a:off x="1440180" y="1404620"/>
            <a:ext cx="9225280" cy="887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338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492"/>
          <a:stretch>
            <a:fillRect/>
          </a:stretch>
        </p:blipFill>
        <p:spPr>
          <a:xfrm>
            <a:off x="1325880" y="3649345"/>
            <a:ext cx="9539605" cy="796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5213" b="35660"/>
          <a:stretch>
            <a:fillRect/>
          </a:stretch>
        </p:blipFill>
        <p:spPr>
          <a:xfrm>
            <a:off x="1483360" y="2746375"/>
            <a:ext cx="9225280" cy="396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2873" b="49975"/>
          <a:stretch>
            <a:fillRect/>
          </a:stretch>
        </p:blipFill>
        <p:spPr>
          <a:xfrm>
            <a:off x="1533525" y="4095750"/>
            <a:ext cx="4910455" cy="35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953" t="-2853" r="83577" b="79341"/>
          <a:stretch>
            <a:fillRect/>
          </a:stretch>
        </p:blipFill>
        <p:spPr>
          <a:xfrm>
            <a:off x="4345940" y="2746375"/>
            <a:ext cx="563245" cy="30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836" b="26533"/>
          <a:stretch>
            <a:fillRect/>
          </a:stretch>
        </p:blipFill>
        <p:spPr>
          <a:xfrm>
            <a:off x="1310005" y="1823085"/>
            <a:ext cx="9225280" cy="375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192"/>
          <a:stretch>
            <a:fillRect/>
          </a:stretch>
        </p:blipFill>
        <p:spPr>
          <a:xfrm>
            <a:off x="1468755" y="3429000"/>
            <a:ext cx="4910455" cy="346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047" t="51442" r="79169" b="28174"/>
          <a:stretch>
            <a:fillRect/>
          </a:stretch>
        </p:blipFill>
        <p:spPr>
          <a:xfrm>
            <a:off x="5701030" y="1882775"/>
            <a:ext cx="678180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460" b="15581"/>
          <a:stretch>
            <a:fillRect/>
          </a:stretch>
        </p:blipFill>
        <p:spPr>
          <a:xfrm>
            <a:off x="1483360" y="2003425"/>
            <a:ext cx="9225280" cy="43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54" b="83339"/>
          <a:stretch>
            <a:fillRect/>
          </a:stretch>
        </p:blipFill>
        <p:spPr>
          <a:xfrm>
            <a:off x="1624965" y="3756660"/>
            <a:ext cx="10168255" cy="339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66" t="-1182" r="83719" b="92175"/>
          <a:stretch>
            <a:fillRect/>
          </a:stretch>
        </p:blipFill>
        <p:spPr>
          <a:xfrm>
            <a:off x="5582920" y="1931670"/>
            <a:ext cx="1313180" cy="36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594"/>
          <a:stretch>
            <a:fillRect/>
          </a:stretch>
        </p:blipFill>
        <p:spPr>
          <a:xfrm>
            <a:off x="1418590" y="1649730"/>
            <a:ext cx="9225280" cy="669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045" b="57343"/>
          <a:stretch>
            <a:fillRect/>
          </a:stretch>
        </p:blipFill>
        <p:spPr>
          <a:xfrm>
            <a:off x="1271270" y="3562350"/>
            <a:ext cx="10168255" cy="555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55" t="17172" r="91780" b="71515"/>
          <a:stretch>
            <a:fillRect/>
          </a:stretch>
        </p:blipFill>
        <p:spPr>
          <a:xfrm>
            <a:off x="4164965" y="1627505"/>
            <a:ext cx="505460" cy="462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622"/>
          <a:stretch>
            <a:fillRect/>
          </a:stretch>
        </p:blipFill>
        <p:spPr>
          <a:xfrm>
            <a:off x="1393190" y="1659890"/>
            <a:ext cx="7110730" cy="870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78" t="44073" b="37010"/>
          <a:stretch>
            <a:fillRect/>
          </a:stretch>
        </p:blipFill>
        <p:spPr>
          <a:xfrm>
            <a:off x="1495425" y="3429000"/>
            <a:ext cx="9814560" cy="77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    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8" b="31483"/>
          <a:stretch>
            <a:fillRect/>
          </a:stretch>
        </p:blipFill>
        <p:spPr>
          <a:xfrm>
            <a:off x="1219835" y="1596390"/>
            <a:ext cx="7110730" cy="753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485" t="62803" b="15277"/>
          <a:stretch>
            <a:fillRect/>
          </a:stretch>
        </p:blipFill>
        <p:spPr>
          <a:xfrm>
            <a:off x="1219835" y="3475355"/>
            <a:ext cx="9813925" cy="89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6231"/>
          <a:stretch>
            <a:fillRect/>
          </a:stretch>
        </p:blipFill>
        <p:spPr>
          <a:xfrm>
            <a:off x="1458595" y="1851660"/>
            <a:ext cx="7110730" cy="560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410" t="85252"/>
          <a:stretch>
            <a:fillRect/>
          </a:stretch>
        </p:blipFill>
        <p:spPr>
          <a:xfrm>
            <a:off x="1264285" y="3806825"/>
            <a:ext cx="9821545" cy="601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1505"/>
          <a:stretch>
            <a:fillRect/>
          </a:stretch>
        </p:blipFill>
        <p:spPr>
          <a:xfrm>
            <a:off x="1457325" y="2534920"/>
            <a:ext cx="9549130" cy="8940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93540" y="25349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5693" b="90159"/>
          <a:stretch>
            <a:fillRect/>
          </a:stretch>
        </p:blipFill>
        <p:spPr>
          <a:xfrm>
            <a:off x="1457325" y="4387215"/>
            <a:ext cx="8074660" cy="36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101" b="65717"/>
          <a:stretch>
            <a:fillRect/>
          </a:stretch>
        </p:blipFill>
        <p:spPr>
          <a:xfrm>
            <a:off x="1321435" y="1748155"/>
            <a:ext cx="9549130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54780" y="16827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635" r="57747" b="81602"/>
          <a:stretch>
            <a:fillRect/>
          </a:stretch>
        </p:blipFill>
        <p:spPr>
          <a:xfrm>
            <a:off x="1458595" y="3814445"/>
            <a:ext cx="4046855" cy="32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822" b="49126"/>
          <a:stretch>
            <a:fillRect/>
          </a:stretch>
        </p:blipFill>
        <p:spPr>
          <a:xfrm>
            <a:off x="1321435" y="1701800"/>
            <a:ext cx="9549130" cy="77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01410" y="1657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586" b="73045"/>
          <a:stretch>
            <a:fillRect/>
          </a:stretch>
        </p:blipFill>
        <p:spPr>
          <a:xfrm>
            <a:off x="1306830" y="3764280"/>
            <a:ext cx="9577705" cy="310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557" b="32668"/>
          <a:stretch>
            <a:fillRect/>
          </a:stretch>
        </p:blipFill>
        <p:spPr>
          <a:xfrm>
            <a:off x="1275715" y="1623695"/>
            <a:ext cx="9549130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0738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955" b="55930"/>
          <a:stretch>
            <a:fillRect/>
          </a:stretch>
        </p:blipFill>
        <p:spPr>
          <a:xfrm>
            <a:off x="1356995" y="3590925"/>
            <a:ext cx="9577705" cy="63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015" b="16485"/>
          <a:stretch>
            <a:fillRect/>
          </a:stretch>
        </p:blipFill>
        <p:spPr>
          <a:xfrm>
            <a:off x="1321435" y="1623695"/>
            <a:ext cx="9549130" cy="749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9592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258" b="37652"/>
          <a:stretch>
            <a:fillRect/>
          </a:stretch>
        </p:blipFill>
        <p:spPr>
          <a:xfrm>
            <a:off x="1292860" y="3648710"/>
            <a:ext cx="9577705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