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407"/>
          <a:stretch>
            <a:fillRect/>
          </a:stretch>
        </p:blipFill>
        <p:spPr>
          <a:xfrm>
            <a:off x="1504950" y="1485265"/>
            <a:ext cx="9272905" cy="1189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5904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774" b="22888"/>
          <a:stretch>
            <a:fillRect/>
          </a:stretch>
        </p:blipFill>
        <p:spPr>
          <a:xfrm>
            <a:off x="1335405" y="3655695"/>
            <a:ext cx="9520555" cy="55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732" b="35213"/>
          <a:stretch>
            <a:fillRect/>
          </a:stretch>
        </p:blipFill>
        <p:spPr>
          <a:xfrm>
            <a:off x="1504950" y="1493520"/>
            <a:ext cx="9272905" cy="207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2245" y="1434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7850" b="9059"/>
          <a:stretch>
            <a:fillRect/>
          </a:stretch>
        </p:blipFill>
        <p:spPr>
          <a:xfrm>
            <a:off x="1257300" y="4411345"/>
            <a:ext cx="9520555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567" b="16568"/>
          <a:stretch>
            <a:fillRect/>
          </a:stretch>
        </p:blipFill>
        <p:spPr>
          <a:xfrm>
            <a:off x="1459230" y="1564005"/>
            <a:ext cx="9272905" cy="901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99965" y="15640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083"/>
          <a:stretch>
            <a:fillRect/>
          </a:stretch>
        </p:blipFill>
        <p:spPr>
          <a:xfrm>
            <a:off x="1335405" y="4050030"/>
            <a:ext cx="9520555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2295"/>
          <a:stretch>
            <a:fillRect/>
          </a:stretch>
        </p:blipFill>
        <p:spPr>
          <a:xfrm>
            <a:off x="1413510" y="2339975"/>
            <a:ext cx="9272905" cy="388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2164" b="58466"/>
          <a:stretch>
            <a:fillRect/>
          </a:stretch>
        </p:blipFill>
        <p:spPr>
          <a:xfrm>
            <a:off x="1285240" y="3891915"/>
            <a:ext cx="10120630" cy="519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014" t="-403" r="82332" b="79304"/>
          <a:stretch>
            <a:fillRect/>
          </a:stretch>
        </p:blipFill>
        <p:spPr>
          <a:xfrm>
            <a:off x="6598285" y="2077085"/>
            <a:ext cx="1584325" cy="565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064"/>
          <a:stretch>
            <a:fillRect/>
          </a:stretch>
        </p:blipFill>
        <p:spPr>
          <a:xfrm>
            <a:off x="1684020" y="1633855"/>
            <a:ext cx="8415655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309" b="36159"/>
          <a:stretch>
            <a:fillRect/>
          </a:stretch>
        </p:blipFill>
        <p:spPr>
          <a:xfrm>
            <a:off x="1219835" y="3760470"/>
            <a:ext cx="10120630" cy="309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50" t="42505" r="90319" b="49988"/>
          <a:stretch>
            <a:fillRect/>
          </a:stretch>
        </p:blipFill>
        <p:spPr>
          <a:xfrm>
            <a:off x="2889885" y="1728470"/>
            <a:ext cx="650875" cy="20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998" b="34708"/>
          <a:stretch>
            <a:fillRect/>
          </a:stretch>
        </p:blipFill>
        <p:spPr>
          <a:xfrm>
            <a:off x="1750060" y="1682115"/>
            <a:ext cx="8415655" cy="40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5847"/>
          <a:stretch>
            <a:fillRect/>
          </a:stretch>
        </p:blipFill>
        <p:spPr>
          <a:xfrm>
            <a:off x="1337945" y="3589020"/>
            <a:ext cx="10120630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563" t="65309" r="88047" b="26095"/>
          <a:stretch>
            <a:fillRect/>
          </a:stretch>
        </p:blipFill>
        <p:spPr>
          <a:xfrm>
            <a:off x="4060190" y="1731010"/>
            <a:ext cx="545465" cy="230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563" t="65309" r="88047" b="26095"/>
          <a:stretch>
            <a:fillRect/>
          </a:stretch>
        </p:blipFill>
        <p:spPr>
          <a:xfrm>
            <a:off x="6475095" y="1731010"/>
            <a:ext cx="545465" cy="23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348"/>
          <a:stretch>
            <a:fillRect/>
          </a:stretch>
        </p:blipFill>
        <p:spPr>
          <a:xfrm>
            <a:off x="1723390" y="1721485"/>
            <a:ext cx="8415655" cy="424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31" t="50048"/>
          <a:stretch>
            <a:fillRect/>
          </a:stretch>
        </p:blipFill>
        <p:spPr>
          <a:xfrm>
            <a:off x="1723390" y="3573780"/>
            <a:ext cx="6302375" cy="330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756" t="767" r="81425" b="59444"/>
          <a:stretch>
            <a:fillRect/>
          </a:stretch>
        </p:blipFill>
        <p:spPr>
          <a:xfrm>
            <a:off x="5335905" y="1734185"/>
            <a:ext cx="808990" cy="26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8880"/>
          <a:stretch>
            <a:fillRect/>
          </a:stretch>
        </p:blipFill>
        <p:spPr>
          <a:xfrm>
            <a:off x="1292860" y="2397760"/>
            <a:ext cx="9606280" cy="9505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24805" y="25203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8252"/>
          <a:stretch>
            <a:fillRect/>
          </a:stretch>
        </p:blipFill>
        <p:spPr>
          <a:xfrm>
            <a:off x="1321435" y="4064635"/>
            <a:ext cx="9549130" cy="53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713" b="18538"/>
          <a:stretch>
            <a:fillRect/>
          </a:stretch>
        </p:blipFill>
        <p:spPr>
          <a:xfrm>
            <a:off x="1200785" y="1248410"/>
            <a:ext cx="9606280" cy="2689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39840" y="14262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622" b="68650"/>
          <a:stretch>
            <a:fillRect/>
          </a:stretch>
        </p:blipFill>
        <p:spPr>
          <a:xfrm>
            <a:off x="1321435" y="4239895"/>
            <a:ext cx="9549130" cy="90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617"/>
          <a:stretch>
            <a:fillRect/>
          </a:stretch>
        </p:blipFill>
        <p:spPr>
          <a:xfrm>
            <a:off x="1384935" y="1597660"/>
            <a:ext cx="9606280" cy="827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2303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920" r="44467" b="61449"/>
          <a:stretch>
            <a:fillRect/>
          </a:stretch>
        </p:blipFill>
        <p:spPr>
          <a:xfrm>
            <a:off x="1466215" y="3773170"/>
            <a:ext cx="5302885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指数与对数函数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4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369"/>
          <a:stretch>
            <a:fillRect/>
          </a:stretch>
        </p:blipFill>
        <p:spPr>
          <a:xfrm>
            <a:off x="1511935" y="1605915"/>
            <a:ext cx="9168130" cy="826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93710" y="15659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259" b="54539"/>
          <a:stretch>
            <a:fillRect/>
          </a:stretch>
        </p:blipFill>
        <p:spPr>
          <a:xfrm>
            <a:off x="1400175" y="3964305"/>
            <a:ext cx="954913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774" b="47716"/>
          <a:stretch>
            <a:fillRect/>
          </a:stretch>
        </p:blipFill>
        <p:spPr>
          <a:xfrm>
            <a:off x="1452880" y="1322070"/>
            <a:ext cx="9168130" cy="1485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966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308" b="41151"/>
          <a:stretch>
            <a:fillRect/>
          </a:stretch>
        </p:blipFill>
        <p:spPr>
          <a:xfrm>
            <a:off x="1321435" y="3700780"/>
            <a:ext cx="9549130" cy="61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141" b="28426"/>
          <a:stretch>
            <a:fillRect/>
          </a:stretch>
        </p:blipFill>
        <p:spPr>
          <a:xfrm>
            <a:off x="1465580" y="1544955"/>
            <a:ext cx="9168130" cy="8616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30870" y="1544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418" b="33672"/>
          <a:stretch>
            <a:fillRect/>
          </a:stretch>
        </p:blipFill>
        <p:spPr>
          <a:xfrm>
            <a:off x="1321435" y="3813175"/>
            <a:ext cx="9549130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605"/>
          <a:stretch>
            <a:fillRect/>
          </a:stretch>
        </p:blipFill>
        <p:spPr>
          <a:xfrm>
            <a:off x="1459230" y="1307465"/>
            <a:ext cx="9168130" cy="1214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07355" y="1307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050" b="13805"/>
          <a:stretch>
            <a:fillRect/>
          </a:stretch>
        </p:blipFill>
        <p:spPr>
          <a:xfrm>
            <a:off x="1321435" y="3557270"/>
            <a:ext cx="9549130" cy="920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928"/>
          <a:stretch>
            <a:fillRect/>
          </a:stretch>
        </p:blipFill>
        <p:spPr>
          <a:xfrm>
            <a:off x="1812925" y="1423670"/>
            <a:ext cx="7777480" cy="1311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90615" y="14674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917"/>
          <a:stretch>
            <a:fillRect/>
          </a:stretch>
        </p:blipFill>
        <p:spPr>
          <a:xfrm>
            <a:off x="1617345" y="3629025"/>
            <a:ext cx="9549130" cy="64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138" b="44390"/>
          <a:stretch>
            <a:fillRect/>
          </a:stretch>
        </p:blipFill>
        <p:spPr>
          <a:xfrm>
            <a:off x="1478280" y="2545715"/>
            <a:ext cx="7777480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620" b="57427"/>
          <a:stretch>
            <a:fillRect/>
          </a:stretch>
        </p:blipFill>
        <p:spPr>
          <a:xfrm>
            <a:off x="1181100" y="3834765"/>
            <a:ext cx="10158730" cy="154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194" t="-381" r="86611" b="88380"/>
          <a:stretch>
            <a:fillRect/>
          </a:stretch>
        </p:blipFill>
        <p:spPr>
          <a:xfrm>
            <a:off x="4798695" y="2445385"/>
            <a:ext cx="1137285" cy="60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751" b="33746"/>
          <a:stretch>
            <a:fillRect/>
          </a:stretch>
        </p:blipFill>
        <p:spPr>
          <a:xfrm>
            <a:off x="1043305" y="2097405"/>
            <a:ext cx="7777480" cy="473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9144" b="45211"/>
          <a:stretch>
            <a:fillRect/>
          </a:stretch>
        </p:blipFill>
        <p:spPr>
          <a:xfrm>
            <a:off x="1181100" y="3970655"/>
            <a:ext cx="10158730" cy="282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907" t="43232" r="83698" b="51250"/>
          <a:stretch>
            <a:fillRect/>
          </a:stretch>
        </p:blipFill>
        <p:spPr>
          <a:xfrm>
            <a:off x="7038975" y="2156460"/>
            <a:ext cx="136080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535" b="17429"/>
          <a:stretch>
            <a:fillRect/>
          </a:stretch>
        </p:blipFill>
        <p:spPr>
          <a:xfrm>
            <a:off x="1332865" y="1623695"/>
            <a:ext cx="7777480" cy="723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360" b="13421"/>
          <a:stretch>
            <a:fillRect/>
          </a:stretch>
        </p:blipFill>
        <p:spPr>
          <a:xfrm>
            <a:off x="1129030" y="3429000"/>
            <a:ext cx="10158730" cy="1262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13" t="55448" r="86480" b="39033"/>
          <a:stretch>
            <a:fillRect/>
          </a:stretch>
        </p:blipFill>
        <p:spPr>
          <a:xfrm>
            <a:off x="5567045" y="1847215"/>
            <a:ext cx="105727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444"/>
          <a:stretch>
            <a:fillRect/>
          </a:stretch>
        </p:blipFill>
        <p:spPr>
          <a:xfrm>
            <a:off x="1865630" y="1636395"/>
            <a:ext cx="777748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232" t="87492" r="90624"/>
          <a:stretch>
            <a:fillRect/>
          </a:stretch>
        </p:blipFill>
        <p:spPr>
          <a:xfrm>
            <a:off x="6874510" y="1478280"/>
            <a:ext cx="624205" cy="626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235" y="3251835"/>
            <a:ext cx="8777605" cy="70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55" y="1665605"/>
            <a:ext cx="3319780" cy="211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53514"/>
          <a:stretch>
            <a:fillRect/>
          </a:stretch>
        </p:blipFill>
        <p:spPr>
          <a:xfrm>
            <a:off x="1501140" y="4159885"/>
            <a:ext cx="9768205" cy="1264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指数函数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1892300"/>
            <a:ext cx="6682105" cy="548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720" b="42890"/>
          <a:stretch>
            <a:fillRect/>
          </a:stretch>
        </p:blipFill>
        <p:spPr>
          <a:xfrm>
            <a:off x="1553845" y="3602355"/>
            <a:ext cx="9768205" cy="28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15" y="1541780"/>
            <a:ext cx="7053580" cy="843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814"/>
          <a:stretch>
            <a:fillRect/>
          </a:stretch>
        </p:blipFill>
        <p:spPr>
          <a:xfrm>
            <a:off x="1435100" y="3429000"/>
            <a:ext cx="9768205" cy="1120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4604"/>
          <a:stretch>
            <a:fillRect/>
          </a:stretch>
        </p:blipFill>
        <p:spPr>
          <a:xfrm>
            <a:off x="1193165" y="2642870"/>
            <a:ext cx="10130155" cy="8102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8960" y="26022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4055"/>
          <a:stretch>
            <a:fillRect/>
          </a:stretch>
        </p:blipFill>
        <p:spPr>
          <a:xfrm>
            <a:off x="1193165" y="4102735"/>
            <a:ext cx="9520555" cy="71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070" b="62693"/>
          <a:stretch>
            <a:fillRect/>
          </a:stretch>
        </p:blipFill>
        <p:spPr>
          <a:xfrm>
            <a:off x="1030605" y="1590675"/>
            <a:ext cx="10130155" cy="1170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6185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981" b="70808"/>
          <a:stretch>
            <a:fillRect/>
          </a:stretch>
        </p:blipFill>
        <p:spPr>
          <a:xfrm>
            <a:off x="1151255" y="3734435"/>
            <a:ext cx="9520555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8429" b="39334"/>
          <a:stretch>
            <a:fillRect/>
          </a:stretch>
        </p:blipFill>
        <p:spPr>
          <a:xfrm>
            <a:off x="991235" y="1373505"/>
            <a:ext cx="10130155" cy="1170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8612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334" b="57135"/>
          <a:stretch>
            <a:fillRect/>
          </a:stretch>
        </p:blipFill>
        <p:spPr>
          <a:xfrm>
            <a:off x="1111885" y="3721100"/>
            <a:ext cx="9520555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425" b="15722"/>
          <a:stretch>
            <a:fillRect/>
          </a:stretch>
        </p:blipFill>
        <p:spPr>
          <a:xfrm>
            <a:off x="1030605" y="1485900"/>
            <a:ext cx="10130155" cy="1255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19805" y="14325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709" b="42283"/>
          <a:stretch>
            <a:fillRect/>
          </a:stretch>
        </p:blipFill>
        <p:spPr>
          <a:xfrm>
            <a:off x="1125220" y="3858895"/>
            <a:ext cx="9520555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280"/>
          <a:stretch>
            <a:fillRect/>
          </a:stretch>
        </p:blipFill>
        <p:spPr>
          <a:xfrm>
            <a:off x="1030605" y="1531620"/>
            <a:ext cx="10130155" cy="774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6125" y="14725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121" b="35226"/>
          <a:stretch>
            <a:fillRect/>
          </a:stretch>
        </p:blipFill>
        <p:spPr>
          <a:xfrm>
            <a:off x="967105" y="4089400"/>
            <a:ext cx="9520555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