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371" r:id="rId2"/>
    <p:sldId id="366" r:id="rId3"/>
    <p:sldId id="314" r:id="rId4"/>
    <p:sldId id="365" r:id="rId5"/>
    <p:sldId id="316" r:id="rId6"/>
    <p:sldId id="2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1" r:id="rId31"/>
    <p:sldId id="422" r:id="rId32"/>
    <p:sldId id="3417" r:id="rId33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39" userDrawn="1">
          <p15:clr>
            <a:srgbClr val="A4A3A4"/>
          </p15:clr>
        </p15:guide>
        <p15:guide id="3" orient="horz" pos="21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39"/>
        <p:guide orient="horz" pos="21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" Target="slide5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png"/><Relationship Id="rId2" Type="http://schemas.openxmlformats.org/officeDocument/2006/relationships/tags" Target="../tags/tag3.xml"/><Relationship Id="rId16" Type="http://schemas.openxmlformats.org/officeDocument/2006/relationships/slide" Target="slide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image" Target="../media/image8.sv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3335"/>
          <a:stretch>
            <a:fillRect/>
          </a:stretch>
        </p:blipFill>
        <p:spPr>
          <a:xfrm>
            <a:off x="1602105" y="1392555"/>
            <a:ext cx="8987155" cy="10858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52265" y="139255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6804" b="20054"/>
          <a:stretch>
            <a:fillRect/>
          </a:stretch>
        </p:blipFill>
        <p:spPr>
          <a:xfrm>
            <a:off x="1321435" y="3898265"/>
            <a:ext cx="9549130" cy="526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7304" b="52347"/>
          <a:stretch>
            <a:fillRect/>
          </a:stretch>
        </p:blipFill>
        <p:spPr>
          <a:xfrm>
            <a:off x="1602105" y="1373505"/>
            <a:ext cx="8987155" cy="8286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93185" y="137350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0929" r="53857" b="8561"/>
          <a:stretch>
            <a:fillRect/>
          </a:stretch>
        </p:blipFill>
        <p:spPr>
          <a:xfrm>
            <a:off x="1602105" y="3819525"/>
            <a:ext cx="4406265" cy="421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7653" b="31514"/>
          <a:stretch>
            <a:fillRect/>
          </a:stretch>
        </p:blipFill>
        <p:spPr>
          <a:xfrm>
            <a:off x="1444625" y="1493520"/>
            <a:ext cx="8987155" cy="8483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10430" y="14935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91265"/>
          <a:stretch>
            <a:fillRect/>
          </a:stretch>
        </p:blipFill>
        <p:spPr>
          <a:xfrm>
            <a:off x="1386840" y="4147820"/>
            <a:ext cx="9549130" cy="349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0325" y="118364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9620"/>
          <a:stretch>
            <a:fillRect/>
          </a:stretch>
        </p:blipFill>
        <p:spPr>
          <a:xfrm>
            <a:off x="1470660" y="2188845"/>
            <a:ext cx="8987155" cy="8299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14390" b="63323"/>
          <a:stretch>
            <a:fillRect/>
          </a:stretch>
        </p:blipFill>
        <p:spPr>
          <a:xfrm>
            <a:off x="1567180" y="3910965"/>
            <a:ext cx="5901055" cy="7759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4035" t="-292" r="77693" b="88054"/>
          <a:stretch>
            <a:fillRect/>
          </a:stretch>
        </p:blipFill>
        <p:spPr>
          <a:xfrm>
            <a:off x="3666490" y="2289175"/>
            <a:ext cx="1078230" cy="426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r="59485" b="90128"/>
          <a:stretch>
            <a:fillRect/>
          </a:stretch>
        </p:blipFill>
        <p:spPr>
          <a:xfrm>
            <a:off x="1451610" y="1664335"/>
            <a:ext cx="3837940" cy="4781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8568" r="70236" b="41036"/>
          <a:stretch>
            <a:fillRect/>
          </a:stretch>
        </p:blipFill>
        <p:spPr>
          <a:xfrm>
            <a:off x="1540510" y="3681095"/>
            <a:ext cx="1756410" cy="3619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5703" t="37242" r="84268" b="54076"/>
          <a:stretch>
            <a:fillRect/>
          </a:stretch>
        </p:blipFill>
        <p:spPr>
          <a:xfrm>
            <a:off x="3587115" y="1751965"/>
            <a:ext cx="591820" cy="302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0147" b="79811"/>
          <a:stretch>
            <a:fillRect/>
          </a:stretch>
        </p:blipFill>
        <p:spPr>
          <a:xfrm>
            <a:off x="1359535" y="1498600"/>
            <a:ext cx="9472930" cy="4864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-5" t="68585" r="5" b="20837"/>
          <a:stretch>
            <a:fillRect/>
          </a:stretch>
        </p:blipFill>
        <p:spPr>
          <a:xfrm>
            <a:off x="1487805" y="3812540"/>
            <a:ext cx="5901055" cy="3683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6037" t="57833" r="91402" b="34051"/>
          <a:stretch>
            <a:fillRect/>
          </a:stretch>
        </p:blipFill>
        <p:spPr>
          <a:xfrm>
            <a:off x="4330065" y="1544320"/>
            <a:ext cx="151130" cy="282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9330" t="57833" r="81039" b="32738"/>
          <a:stretch>
            <a:fillRect/>
          </a:stretch>
        </p:blipFill>
        <p:spPr>
          <a:xfrm>
            <a:off x="8261985" y="1544320"/>
            <a:ext cx="568325" cy="32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9376" r="68508" b="69900"/>
          <a:stretch>
            <a:fillRect/>
          </a:stretch>
        </p:blipFill>
        <p:spPr>
          <a:xfrm>
            <a:off x="1517015" y="1734820"/>
            <a:ext cx="2983230" cy="5194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8419"/>
          <a:stretch>
            <a:fillRect/>
          </a:stretch>
        </p:blipFill>
        <p:spPr>
          <a:xfrm>
            <a:off x="1600200" y="3576320"/>
            <a:ext cx="5901055" cy="4032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5929" t="80120" r="79813" b="12712"/>
          <a:stretch>
            <a:fillRect/>
          </a:stretch>
        </p:blipFill>
        <p:spPr>
          <a:xfrm>
            <a:off x="2870200" y="1870075"/>
            <a:ext cx="841375" cy="249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59439" b="19560"/>
          <a:stretch>
            <a:fillRect/>
          </a:stretch>
        </p:blipFill>
        <p:spPr>
          <a:xfrm>
            <a:off x="1278255" y="2642870"/>
            <a:ext cx="9472930" cy="101727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789680" y="259524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90744"/>
          <a:stretch>
            <a:fillRect/>
          </a:stretch>
        </p:blipFill>
        <p:spPr>
          <a:xfrm>
            <a:off x="1192530" y="4490085"/>
            <a:ext cx="9558655" cy="346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1004"/>
          <a:stretch>
            <a:fillRect/>
          </a:stretch>
        </p:blipFill>
        <p:spPr>
          <a:xfrm>
            <a:off x="1273810" y="1459230"/>
            <a:ext cx="9472930" cy="9201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20795" y="145923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9103" b="81233"/>
          <a:stretch>
            <a:fillRect/>
          </a:stretch>
        </p:blipFill>
        <p:spPr>
          <a:xfrm>
            <a:off x="1316355" y="3977640"/>
            <a:ext cx="9558655" cy="361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4791"/>
          <a:stretch>
            <a:fillRect/>
          </a:stretch>
        </p:blipFill>
        <p:spPr>
          <a:xfrm>
            <a:off x="1426210" y="1378585"/>
            <a:ext cx="9339580" cy="10337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915535" y="137858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8767" b="69973"/>
          <a:stretch>
            <a:fillRect/>
          </a:stretch>
        </p:blipFill>
        <p:spPr>
          <a:xfrm>
            <a:off x="1426210" y="3846195"/>
            <a:ext cx="9558655" cy="421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751340" y="2743199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704215" y="3243580"/>
            <a:ext cx="735647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12750" hangingPunct="0">
              <a:defRPr/>
            </a:pPr>
            <a:r>
              <a:rPr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指数与对数函数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770255" y="1681480"/>
            <a:ext cx="4049395" cy="829945"/>
            <a:chOff x="770163" y="1662236"/>
            <a:chExt cx="4049486" cy="829727"/>
          </a:xfrm>
        </p:grpSpPr>
        <p:sp>
          <p:nvSpPr>
            <p:cNvPr id="6" name="矩形 5"/>
            <p:cNvSpPr/>
            <p:nvPr/>
          </p:nvSpPr>
          <p:spPr>
            <a:xfrm>
              <a:off x="770163" y="1679121"/>
              <a:ext cx="4049486" cy="786564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flipH="1">
              <a:off x="929692" y="1662236"/>
              <a:ext cx="3699457" cy="829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12750" hangingPunct="0">
                <a:defRPr/>
              </a:pPr>
              <a:r>
                <a:rPr lang="en-US" altLang="zh-CN" sz="4800" dirty="0">
                  <a:solidFill>
                    <a:schemeClr val="bg1"/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第 4 章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4574" b="46733"/>
          <a:stretch>
            <a:fillRect/>
          </a:stretch>
        </p:blipFill>
        <p:spPr>
          <a:xfrm>
            <a:off x="1373505" y="1493520"/>
            <a:ext cx="9339580" cy="11766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82640" y="14935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9704" b="60309"/>
          <a:stretch>
            <a:fillRect/>
          </a:stretch>
        </p:blipFill>
        <p:spPr>
          <a:xfrm>
            <a:off x="1373505" y="4044950"/>
            <a:ext cx="9558655" cy="373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3112" b="26850"/>
          <a:stretch>
            <a:fillRect/>
          </a:stretch>
        </p:blipFill>
        <p:spPr>
          <a:xfrm>
            <a:off x="1426210" y="1452880"/>
            <a:ext cx="9339580" cy="8216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696460" y="14528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9691" b="51681"/>
          <a:stretch>
            <a:fillRect/>
          </a:stretch>
        </p:blipFill>
        <p:spPr>
          <a:xfrm>
            <a:off x="1426210" y="3759835"/>
            <a:ext cx="9558655" cy="322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3800"/>
          <a:stretch>
            <a:fillRect/>
          </a:stretch>
        </p:blipFill>
        <p:spPr>
          <a:xfrm>
            <a:off x="1491615" y="1413510"/>
            <a:ext cx="9339580" cy="10744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65245" y="141351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8658" r="53963" b="37976"/>
          <a:stretch>
            <a:fillRect/>
          </a:stretch>
        </p:blipFill>
        <p:spPr>
          <a:xfrm>
            <a:off x="1428115" y="3674745"/>
            <a:ext cx="4400550" cy="499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9101"/>
          <a:stretch>
            <a:fillRect/>
          </a:stretch>
        </p:blipFill>
        <p:spPr>
          <a:xfrm>
            <a:off x="1840230" y="1394460"/>
            <a:ext cx="8510905" cy="13995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93845" y="147510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1685" r="40955" b="16695"/>
          <a:stretch>
            <a:fillRect/>
          </a:stretch>
        </p:blipFill>
        <p:spPr>
          <a:xfrm>
            <a:off x="1736725" y="3662045"/>
            <a:ext cx="5643880" cy="808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1487" b="49993"/>
          <a:stretch>
            <a:fillRect/>
          </a:stretch>
        </p:blipFill>
        <p:spPr>
          <a:xfrm>
            <a:off x="1728470" y="1340485"/>
            <a:ext cx="8510905" cy="8388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503920" y="134048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3832"/>
          <a:stretch>
            <a:fillRect/>
          </a:stretch>
        </p:blipFill>
        <p:spPr>
          <a:xfrm>
            <a:off x="1480820" y="3477260"/>
            <a:ext cx="9558655" cy="6045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t="-1065" b="92455"/>
          <a:stretch>
            <a:fillRect/>
          </a:stretch>
        </p:blipFill>
        <p:spPr>
          <a:xfrm>
            <a:off x="1480820" y="4163060"/>
            <a:ext cx="7625080" cy="426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60522" b="29469"/>
          <a:stretch>
            <a:fillRect/>
          </a:stretch>
        </p:blipFill>
        <p:spPr>
          <a:xfrm>
            <a:off x="1728470" y="2682240"/>
            <a:ext cx="8510905" cy="4533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13204" b="77287"/>
          <a:stretch>
            <a:fillRect/>
          </a:stretch>
        </p:blipFill>
        <p:spPr>
          <a:xfrm>
            <a:off x="1783715" y="3988435"/>
            <a:ext cx="7625080" cy="4705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3123" t="8341" r="86009" b="87091"/>
          <a:stretch>
            <a:fillRect/>
          </a:stretch>
        </p:blipFill>
        <p:spPr>
          <a:xfrm>
            <a:off x="4250690" y="2745105"/>
            <a:ext cx="828675" cy="226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0097" b="12772"/>
          <a:stretch>
            <a:fillRect/>
          </a:stretch>
        </p:blipFill>
        <p:spPr>
          <a:xfrm>
            <a:off x="1656080" y="1504950"/>
            <a:ext cx="8510905" cy="7759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1323" b="56589"/>
          <a:stretch>
            <a:fillRect/>
          </a:stretch>
        </p:blipFill>
        <p:spPr>
          <a:xfrm>
            <a:off x="1744345" y="3562985"/>
            <a:ext cx="7625080" cy="5981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672" t="22815" r="84802" b="70268"/>
          <a:stretch>
            <a:fillRect/>
          </a:stretch>
        </p:blipFill>
        <p:spPr>
          <a:xfrm>
            <a:off x="5694680" y="1649730"/>
            <a:ext cx="802640" cy="34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7228"/>
          <a:stretch>
            <a:fillRect/>
          </a:stretch>
        </p:blipFill>
        <p:spPr>
          <a:xfrm>
            <a:off x="1774190" y="1505585"/>
            <a:ext cx="8510905" cy="5784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0006" b="41704"/>
          <a:stretch>
            <a:fillRect/>
          </a:stretch>
        </p:blipFill>
        <p:spPr>
          <a:xfrm>
            <a:off x="1869440" y="3488055"/>
            <a:ext cx="7625080" cy="4102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505" t="44347" r="86617" b="51405"/>
          <a:stretch>
            <a:fillRect/>
          </a:stretch>
        </p:blipFill>
        <p:spPr>
          <a:xfrm>
            <a:off x="4218305" y="1689735"/>
            <a:ext cx="676910" cy="210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795" y="1437005"/>
            <a:ext cx="4919980" cy="6432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3878" b="27615"/>
          <a:stretch>
            <a:fillRect/>
          </a:stretch>
        </p:blipFill>
        <p:spPr>
          <a:xfrm>
            <a:off x="1788795" y="3543300"/>
            <a:ext cx="7625080" cy="4210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414" t="58565" r="86959" b="36918"/>
          <a:stretch>
            <a:fillRect/>
          </a:stretch>
        </p:blipFill>
        <p:spPr>
          <a:xfrm>
            <a:off x="5078730" y="1647190"/>
            <a:ext cx="657860" cy="223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98710" y="65214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110" y="1764665"/>
            <a:ext cx="3253105" cy="7766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505" t="73053" b="14859"/>
          <a:stretch>
            <a:fillRect/>
          </a:stretch>
        </p:blipFill>
        <p:spPr>
          <a:xfrm>
            <a:off x="1910080" y="3504565"/>
            <a:ext cx="7281545" cy="598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4.1  </a:t>
            </a:r>
            <a:r>
              <a:rPr lang="zh-CN" alt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    数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055" y="1556385"/>
            <a:ext cx="3034030" cy="7861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4847" t="86064"/>
          <a:stretch>
            <a:fillRect/>
          </a:stretch>
        </p:blipFill>
        <p:spPr>
          <a:xfrm>
            <a:off x="1837055" y="3622040"/>
            <a:ext cx="7255510" cy="689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525" y="1406525"/>
            <a:ext cx="2243455" cy="9671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095" y="3372485"/>
            <a:ext cx="5300980" cy="862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65" name="矩形 64"/>
          <p:cNvSpPr/>
          <p:nvPr/>
        </p:nvSpPr>
        <p:spPr>
          <a:xfrm>
            <a:off x="0" y="4457104"/>
            <a:ext cx="12192000" cy="2410946"/>
          </a:xfrm>
          <a:prstGeom prst="rect">
            <a:avLst/>
          </a:pr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264580" y="1001484"/>
            <a:ext cx="5065486" cy="1139371"/>
            <a:chOff x="3563257" y="928913"/>
            <a:chExt cx="5065486" cy="1139371"/>
          </a:xfrm>
        </p:grpSpPr>
        <p:grpSp>
          <p:nvGrpSpPr>
            <p:cNvPr id="9" name="组合 8"/>
            <p:cNvGrpSpPr/>
            <p:nvPr/>
          </p:nvGrpSpPr>
          <p:grpSpPr>
            <a:xfrm>
              <a:off x="3563257" y="928913"/>
              <a:ext cx="5065486" cy="1139371"/>
              <a:chOff x="3396343" y="928913"/>
              <a:chExt cx="5065486" cy="1139371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3396343" y="1008741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rgbClr val="85BF5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3410857" y="928913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C0D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 flipH="1">
              <a:off x="3704772" y="1018791"/>
              <a:ext cx="4753428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目录</a:t>
              </a:r>
            </a:p>
          </p:txBody>
        </p:sp>
      </p:grpSp>
      <p:grpSp>
        <p:nvGrpSpPr>
          <p:cNvPr id="66" name="组合 65"/>
          <p:cNvGrpSpPr/>
          <p:nvPr>
            <p:custDataLst>
              <p:tags r:id="rId1"/>
            </p:custDataLst>
          </p:nvPr>
        </p:nvGrpSpPr>
        <p:grpSpPr>
          <a:xfrm>
            <a:off x="1911350" y="3488690"/>
            <a:ext cx="3489960" cy="2071370"/>
            <a:chOff x="963500" y="3224890"/>
            <a:chExt cx="2699728" cy="1764206"/>
          </a:xfrm>
        </p:grpSpPr>
        <p:sp>
          <p:nvSpPr>
            <p:cNvPr id="13" name="矩形: 圆角 12"/>
            <p:cNvSpPr/>
            <p:nvPr>
              <p:custDataLst>
                <p:tags r:id="rId7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>
              <a:hlinkClick r:id="rId13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形 1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24" name="矩形 23">
              <a:hlinkClick r:id="rId13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巩固与积累</a:t>
              </a:r>
            </a:p>
          </p:txBody>
        </p:sp>
      </p:grpSp>
      <p:grpSp>
        <p:nvGrpSpPr>
          <p:cNvPr id="41" name="组合 40"/>
          <p:cNvGrpSpPr/>
          <p:nvPr>
            <p:custDataLst>
              <p:tags r:id="rId2"/>
            </p:custDataLst>
          </p:nvPr>
        </p:nvGrpSpPr>
        <p:grpSpPr>
          <a:xfrm>
            <a:off x="6616700" y="3488690"/>
            <a:ext cx="3489960" cy="2071370"/>
            <a:chOff x="963500" y="3224890"/>
            <a:chExt cx="2699728" cy="1764206"/>
          </a:xfrm>
        </p:grpSpPr>
        <p:sp>
          <p:nvSpPr>
            <p:cNvPr id="42" name="矩形: 圆角 12"/>
            <p:cNvSpPr/>
            <p:nvPr>
              <p:custDataLst>
                <p:tags r:id="rId3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11">
              <a:hlinkClick r:id="rId16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" name="图形 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45" name="矩形 44">
              <a:hlinkClick r:id="rId16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能力与提升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84604"/>
          <a:stretch>
            <a:fillRect/>
          </a:stretch>
        </p:blipFill>
        <p:spPr>
          <a:xfrm>
            <a:off x="1449705" y="2467610"/>
            <a:ext cx="9291955" cy="81026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209415" y="239903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91249"/>
          <a:stretch>
            <a:fillRect/>
          </a:stretch>
        </p:blipFill>
        <p:spPr>
          <a:xfrm>
            <a:off x="1449705" y="4261485"/>
            <a:ext cx="9549130" cy="350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5191" b="69184"/>
          <a:stretch>
            <a:fillRect/>
          </a:stretch>
        </p:blipFill>
        <p:spPr>
          <a:xfrm>
            <a:off x="1449705" y="1597025"/>
            <a:ext cx="9291955" cy="8223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900045" y="15970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212" r="88256" b="83418"/>
          <a:stretch>
            <a:fillRect/>
          </a:stretch>
        </p:blipFill>
        <p:spPr>
          <a:xfrm>
            <a:off x="1525905" y="3688080"/>
            <a:ext cx="1121410" cy="335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1057" b="44824"/>
          <a:stretch>
            <a:fillRect/>
          </a:stretch>
        </p:blipFill>
        <p:spPr>
          <a:xfrm>
            <a:off x="1377315" y="1386205"/>
            <a:ext cx="9291955" cy="12693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784600" y="1531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7232" b="69309"/>
          <a:stretch>
            <a:fillRect/>
          </a:stretch>
        </p:blipFill>
        <p:spPr>
          <a:xfrm>
            <a:off x="1377315" y="3609340"/>
            <a:ext cx="9549130" cy="539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5550" b="27087"/>
          <a:stretch>
            <a:fillRect/>
          </a:stretch>
        </p:blipFill>
        <p:spPr>
          <a:xfrm>
            <a:off x="1243330" y="1637030"/>
            <a:ext cx="9291955" cy="9137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749675" y="157797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1674" b="52394"/>
          <a:stretch>
            <a:fillRect/>
          </a:stretch>
        </p:blipFill>
        <p:spPr>
          <a:xfrm>
            <a:off x="1321435" y="4036060"/>
            <a:ext cx="9549130" cy="63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3033"/>
          <a:stretch>
            <a:fillRect/>
          </a:stretch>
        </p:blipFill>
        <p:spPr>
          <a:xfrm>
            <a:off x="1449705" y="1406525"/>
            <a:ext cx="9291955" cy="14192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521710" y="1531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8098" b="33846"/>
          <a:stretch>
            <a:fillRect/>
          </a:stretch>
        </p:blipFill>
        <p:spPr>
          <a:xfrm>
            <a:off x="1321435" y="3898265"/>
            <a:ext cx="9549130" cy="723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xZmFjZTQ5MjcwMzMyNzE3MTFiYmQxZjcxMDVmOD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92</Words>
  <Application>Microsoft Office PowerPoint</Application>
  <PresentationFormat>宽屏</PresentationFormat>
  <Paragraphs>57</Paragraphs>
  <Slides>32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124</cp:revision>
  <dcterms:created xsi:type="dcterms:W3CDTF">2022-03-15T03:38:00Z</dcterms:created>
  <dcterms:modified xsi:type="dcterms:W3CDTF">2024-09-06T01:49:15Z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C255AD25BEE249348BA4E37DA58976D3</vt:lpwstr>
  </property>
  <property fmtid="{D5CDD505-2E9C-101B-9397-08002B2CF9AE}" pid="3" name="KSOProductBuildVer">
    <vt:lpwstr>2052-12.1.0.17147</vt:lpwstr>
  </property>
</Properties>
</file>