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71" r:id="rId2"/>
    <p:sldId id="314" r:id="rId3"/>
    <p:sldId id="316" r:id="rId4"/>
    <p:sldId id="2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19" r:id="rId13"/>
    <p:sldId id="420" r:id="rId14"/>
    <p:sldId id="421" r:id="rId15"/>
    <p:sldId id="422" r:id="rId16"/>
    <p:sldId id="423" r:id="rId17"/>
    <p:sldId id="424" r:id="rId18"/>
    <p:sldId id="404" r:id="rId19"/>
    <p:sldId id="405" r:id="rId20"/>
    <p:sldId id="406" r:id="rId21"/>
    <p:sldId id="425" r:id="rId22"/>
    <p:sldId id="426" r:id="rId23"/>
    <p:sldId id="415" r:id="rId24"/>
    <p:sldId id="416" r:id="rId25"/>
    <p:sldId id="417" r:id="rId26"/>
    <p:sldId id="418" r:id="rId27"/>
    <p:sldId id="427" r:id="rId28"/>
    <p:sldId id="3417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4361" b="42222"/>
          <a:stretch>
            <a:fillRect/>
          </a:stretch>
        </p:blipFill>
        <p:spPr>
          <a:xfrm>
            <a:off x="1230630" y="1202690"/>
            <a:ext cx="9730105" cy="11766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40200" y="13881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5769" b="42176"/>
          <a:stretch>
            <a:fillRect/>
          </a:stretch>
        </p:blipFill>
        <p:spPr>
          <a:xfrm>
            <a:off x="1230630" y="3365500"/>
            <a:ext cx="9568180" cy="611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7905" b="16833"/>
          <a:stretch>
            <a:fillRect/>
          </a:stretch>
        </p:blipFill>
        <p:spPr>
          <a:xfrm>
            <a:off x="1303020" y="1426210"/>
            <a:ext cx="9730105" cy="12693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89750" y="1468120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7962" b="32061"/>
          <a:stretch>
            <a:fillRect/>
          </a:stretch>
        </p:blipFill>
        <p:spPr>
          <a:xfrm>
            <a:off x="1383665" y="3832860"/>
            <a:ext cx="9568180" cy="506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4077"/>
          <a:stretch>
            <a:fillRect/>
          </a:stretch>
        </p:blipFill>
        <p:spPr>
          <a:xfrm>
            <a:off x="1631950" y="1550670"/>
            <a:ext cx="9730105" cy="800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431030" y="147510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8716" b="25576"/>
          <a:stretch>
            <a:fillRect/>
          </a:stretch>
        </p:blipFill>
        <p:spPr>
          <a:xfrm>
            <a:off x="1436370" y="3898265"/>
            <a:ext cx="9568180" cy="289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00" b="20475"/>
          <a:stretch>
            <a:fillRect/>
          </a:stretch>
        </p:blipFill>
        <p:spPr>
          <a:xfrm>
            <a:off x="1616710" y="1351915"/>
            <a:ext cx="8720455" cy="11995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14160" y="153606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4424" b="13395"/>
          <a:stretch>
            <a:fillRect/>
          </a:stretch>
        </p:blipFill>
        <p:spPr>
          <a:xfrm>
            <a:off x="1403350" y="3754120"/>
            <a:ext cx="9568180" cy="617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-182" t="79837"/>
          <a:stretch>
            <a:fillRect/>
          </a:stretch>
        </p:blipFill>
        <p:spPr>
          <a:xfrm>
            <a:off x="1719580" y="1537970"/>
            <a:ext cx="8736330" cy="8191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49520" y="149542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6743" r="24754" b="6522"/>
          <a:stretch>
            <a:fillRect/>
          </a:stretch>
        </p:blipFill>
        <p:spPr>
          <a:xfrm>
            <a:off x="1719580" y="3951605"/>
            <a:ext cx="7199630" cy="341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490" y="1685925"/>
            <a:ext cx="8930005" cy="13290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629660" y="168592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93478"/>
          <a:stretch>
            <a:fillRect/>
          </a:stretch>
        </p:blipFill>
        <p:spPr>
          <a:xfrm>
            <a:off x="1311910" y="4339590"/>
            <a:ext cx="9568180" cy="330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2123"/>
          <a:stretch>
            <a:fillRect/>
          </a:stretch>
        </p:blipFill>
        <p:spPr>
          <a:xfrm>
            <a:off x="1852930" y="1622425"/>
            <a:ext cx="8406130" cy="8693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408170" y="1622425"/>
            <a:ext cx="501015" cy="4654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50000"/>
          <a:stretch>
            <a:fillRect/>
          </a:stretch>
        </p:blipFill>
        <p:spPr>
          <a:xfrm>
            <a:off x="1852930" y="3615690"/>
            <a:ext cx="6729730" cy="516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7603" b="59676"/>
          <a:stretch>
            <a:fillRect/>
          </a:stretch>
        </p:blipFill>
        <p:spPr>
          <a:xfrm>
            <a:off x="1892935" y="1537970"/>
            <a:ext cx="8406130" cy="11049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558155" y="1537970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0000"/>
          <a:stretch>
            <a:fillRect/>
          </a:stretch>
        </p:blipFill>
        <p:spPr>
          <a:xfrm>
            <a:off x="1784350" y="3665855"/>
            <a:ext cx="6729730" cy="516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0000" b="42100"/>
          <a:stretch>
            <a:fillRect/>
          </a:stretch>
        </p:blipFill>
        <p:spPr>
          <a:xfrm>
            <a:off x="1689735" y="2771140"/>
            <a:ext cx="8406130" cy="3841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9771" b="81603"/>
          <a:stretch>
            <a:fillRect/>
          </a:stretch>
        </p:blipFill>
        <p:spPr>
          <a:xfrm>
            <a:off x="1769745" y="4145280"/>
            <a:ext cx="7101205" cy="3060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b="92251"/>
          <a:stretch>
            <a:fillRect/>
          </a:stretch>
        </p:blipFill>
        <p:spPr>
          <a:xfrm>
            <a:off x="5918200" y="2771140"/>
            <a:ext cx="153860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8161" b="31823"/>
          <a:stretch>
            <a:fillRect/>
          </a:stretch>
        </p:blipFill>
        <p:spPr>
          <a:xfrm>
            <a:off x="1748155" y="1892935"/>
            <a:ext cx="8406130" cy="4870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7291" b="61042"/>
          <a:stretch>
            <a:fillRect/>
          </a:stretch>
        </p:blipFill>
        <p:spPr>
          <a:xfrm>
            <a:off x="1828165" y="3846195"/>
            <a:ext cx="7101205" cy="4140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19849" r="81428" b="73157"/>
          <a:stretch>
            <a:fillRect/>
          </a:stretch>
        </p:blipFill>
        <p:spPr>
          <a:xfrm>
            <a:off x="5708015" y="2024380"/>
            <a:ext cx="285750" cy="223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章测试卷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8308" b="23178"/>
          <a:stretch>
            <a:fillRect/>
          </a:stretch>
        </p:blipFill>
        <p:spPr>
          <a:xfrm>
            <a:off x="1741170" y="2037715"/>
            <a:ext cx="8406130" cy="4140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6367" b="44363"/>
          <a:stretch>
            <a:fillRect/>
          </a:stretch>
        </p:blipFill>
        <p:spPr>
          <a:xfrm>
            <a:off x="1802130" y="3865245"/>
            <a:ext cx="7101205" cy="3289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42480" r="76269" b="50109"/>
          <a:stretch>
            <a:fillRect/>
          </a:stretch>
        </p:blipFill>
        <p:spPr>
          <a:xfrm>
            <a:off x="6706870" y="2096770"/>
            <a:ext cx="365125" cy="236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7370" b="9245"/>
          <a:stretch>
            <a:fillRect/>
          </a:stretch>
        </p:blipFill>
        <p:spPr>
          <a:xfrm>
            <a:off x="1616710" y="2090420"/>
            <a:ext cx="8406130" cy="650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4907" b="18432"/>
          <a:stretch>
            <a:fillRect/>
          </a:stretch>
        </p:blipFill>
        <p:spPr>
          <a:xfrm>
            <a:off x="1756410" y="3826510"/>
            <a:ext cx="7101205" cy="5911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60580" b="29942"/>
          <a:stretch>
            <a:fillRect/>
          </a:stretch>
        </p:blipFill>
        <p:spPr>
          <a:xfrm>
            <a:off x="6325235" y="2215515"/>
            <a:ext cx="1538605" cy="302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90481"/>
          <a:stretch>
            <a:fillRect/>
          </a:stretch>
        </p:blipFill>
        <p:spPr>
          <a:xfrm>
            <a:off x="1630045" y="1945640"/>
            <a:ext cx="8406130" cy="4629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90659"/>
          <a:stretch>
            <a:fillRect/>
          </a:stretch>
        </p:blipFill>
        <p:spPr>
          <a:xfrm>
            <a:off x="1808480" y="3891915"/>
            <a:ext cx="7101205" cy="3314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90423" r="54932"/>
          <a:stretch>
            <a:fillRect/>
          </a:stretch>
        </p:blipFill>
        <p:spPr>
          <a:xfrm>
            <a:off x="5609590" y="1945640"/>
            <a:ext cx="693420" cy="306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5225" y="79438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83283"/>
          <a:stretch>
            <a:fillRect/>
          </a:stretch>
        </p:blipFill>
        <p:spPr>
          <a:xfrm>
            <a:off x="1871345" y="2065655"/>
            <a:ext cx="7120255" cy="774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83087"/>
          <a:stretch>
            <a:fillRect/>
          </a:stretch>
        </p:blipFill>
        <p:spPr>
          <a:xfrm>
            <a:off x="1485265" y="3540760"/>
            <a:ext cx="9853930" cy="791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1683" b="41710"/>
          <a:stretch>
            <a:fillRect/>
          </a:stretch>
        </p:blipFill>
        <p:spPr>
          <a:xfrm>
            <a:off x="1706880" y="1577340"/>
            <a:ext cx="7120255" cy="769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7062" b="51485"/>
          <a:stretch>
            <a:fillRect/>
          </a:stretch>
        </p:blipFill>
        <p:spPr>
          <a:xfrm>
            <a:off x="1300480" y="3063240"/>
            <a:ext cx="9853930" cy="1472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3680"/>
          <a:stretch>
            <a:fillRect/>
          </a:stretch>
        </p:blipFill>
        <p:spPr>
          <a:xfrm>
            <a:off x="1871345" y="1504950"/>
            <a:ext cx="7120255" cy="7562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8664" b="40526"/>
          <a:stretch>
            <a:fillRect/>
          </a:stretch>
        </p:blipFill>
        <p:spPr>
          <a:xfrm>
            <a:off x="1616075" y="3497580"/>
            <a:ext cx="9853930" cy="506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0284"/>
          <a:stretch>
            <a:fillRect/>
          </a:stretch>
        </p:blipFill>
        <p:spPr>
          <a:xfrm>
            <a:off x="1751965" y="1480185"/>
            <a:ext cx="5834380" cy="5118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9894" b="19599"/>
          <a:stretch>
            <a:fillRect/>
          </a:stretch>
        </p:blipFill>
        <p:spPr>
          <a:xfrm>
            <a:off x="1346200" y="3044190"/>
            <a:ext cx="9853930" cy="960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0235"/>
          <a:stretch>
            <a:fillRect/>
          </a:stretch>
        </p:blipFill>
        <p:spPr>
          <a:xfrm>
            <a:off x="1791335" y="1761490"/>
            <a:ext cx="5834380" cy="513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0822"/>
          <a:stretch>
            <a:fillRect/>
          </a:stretch>
        </p:blipFill>
        <p:spPr>
          <a:xfrm>
            <a:off x="1471295" y="3267075"/>
            <a:ext cx="9853930" cy="897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79441"/>
          <a:stretch>
            <a:fillRect/>
          </a:stretch>
        </p:blipFill>
        <p:spPr>
          <a:xfrm>
            <a:off x="1402080" y="2526665"/>
            <a:ext cx="9387205" cy="9429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163060" y="25266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78506"/>
          <a:stretch>
            <a:fillRect/>
          </a:stretch>
        </p:blipFill>
        <p:spPr>
          <a:xfrm>
            <a:off x="1402080" y="4167505"/>
            <a:ext cx="9577705" cy="414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9922" b="54880"/>
          <a:stretch>
            <a:fillRect/>
          </a:stretch>
        </p:blipFill>
        <p:spPr>
          <a:xfrm>
            <a:off x="1402080" y="1905000"/>
            <a:ext cx="9387205" cy="11557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77025" y="18656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2877"/>
          <a:stretch>
            <a:fillRect/>
          </a:stretch>
        </p:blipFill>
        <p:spPr>
          <a:xfrm>
            <a:off x="1402080" y="3497580"/>
            <a:ext cx="9577705" cy="1487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4940" b="37145"/>
          <a:stretch>
            <a:fillRect/>
          </a:stretch>
        </p:blipFill>
        <p:spPr>
          <a:xfrm>
            <a:off x="1450975" y="1796415"/>
            <a:ext cx="9387205" cy="8216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31945" y="17526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92201"/>
          <a:stretch>
            <a:fillRect/>
          </a:stretch>
        </p:blipFill>
        <p:spPr>
          <a:xfrm>
            <a:off x="1509395" y="3562350"/>
            <a:ext cx="9568180" cy="395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3" t="62329" r="-3" b="18150"/>
          <a:stretch>
            <a:fillRect/>
          </a:stretch>
        </p:blipFill>
        <p:spPr>
          <a:xfrm>
            <a:off x="1492250" y="2056765"/>
            <a:ext cx="9387205" cy="8953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49700" y="20085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661" b="83913"/>
          <a:stretch>
            <a:fillRect/>
          </a:stretch>
        </p:blipFill>
        <p:spPr>
          <a:xfrm>
            <a:off x="1492250" y="3924300"/>
            <a:ext cx="9568180" cy="427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2210"/>
          <a:stretch>
            <a:fillRect/>
          </a:stretch>
        </p:blipFill>
        <p:spPr>
          <a:xfrm>
            <a:off x="1402080" y="1601470"/>
            <a:ext cx="9387205" cy="8159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19745" y="15614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6950" b="77692"/>
          <a:stretch>
            <a:fillRect/>
          </a:stretch>
        </p:blipFill>
        <p:spPr>
          <a:xfrm>
            <a:off x="1311910" y="3639185"/>
            <a:ext cx="9568180" cy="271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4266"/>
          <a:stretch>
            <a:fillRect/>
          </a:stretch>
        </p:blipFill>
        <p:spPr>
          <a:xfrm>
            <a:off x="1230630" y="1473835"/>
            <a:ext cx="9730105" cy="7905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63925" y="14147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2959" r="63439" b="71595"/>
          <a:stretch>
            <a:fillRect/>
          </a:stretch>
        </p:blipFill>
        <p:spPr>
          <a:xfrm>
            <a:off x="1311910" y="3563620"/>
            <a:ext cx="3498215" cy="276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5253" b="64666"/>
          <a:stretch>
            <a:fillRect/>
          </a:stretch>
        </p:blipFill>
        <p:spPr>
          <a:xfrm>
            <a:off x="1230630" y="1682750"/>
            <a:ext cx="9730105" cy="10090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03090" y="17246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8405" b="54357"/>
          <a:stretch>
            <a:fillRect/>
          </a:stretch>
        </p:blipFill>
        <p:spPr>
          <a:xfrm>
            <a:off x="1230630" y="3293745"/>
            <a:ext cx="9568180" cy="874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69</Words>
  <Application>Microsoft Office PowerPoint</Application>
  <PresentationFormat>宽屏</PresentationFormat>
  <Paragraphs>48</Paragraphs>
  <Slides>28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193</cp:revision>
  <dcterms:created xsi:type="dcterms:W3CDTF">2022-03-15T03:38:00Z</dcterms:created>
  <dcterms:modified xsi:type="dcterms:W3CDTF">2024-09-06T01:49:04Z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