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423" r:id="rId33"/>
    <p:sldId id="420" r:id="rId34"/>
    <p:sldId id="3417" r:id="rId35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9" userDrawn="1">
          <p15:clr>
            <a:srgbClr val="A4A3A4"/>
          </p15:clr>
        </p15:guide>
        <p15:guide id="3" orient="horz" pos="2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39"/>
        <p:guide orient="horz" pos="2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48002"/>
          <a:stretch>
            <a:fillRect/>
          </a:stretch>
        </p:blipFill>
        <p:spPr>
          <a:xfrm>
            <a:off x="1016635" y="1211580"/>
            <a:ext cx="10158730" cy="23056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81655" y="18141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0000" b="30926"/>
          <a:stretch>
            <a:fillRect/>
          </a:stretch>
        </p:blipFill>
        <p:spPr>
          <a:xfrm>
            <a:off x="1016635" y="4271010"/>
            <a:ext cx="9596755" cy="883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2886" b="29772"/>
          <a:stretch>
            <a:fillRect/>
          </a:stretch>
        </p:blipFill>
        <p:spPr>
          <a:xfrm>
            <a:off x="918845" y="1493520"/>
            <a:ext cx="10158730" cy="7689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876790" y="14338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9074" b="13483"/>
          <a:stretch>
            <a:fillRect/>
          </a:stretch>
        </p:blipFill>
        <p:spPr>
          <a:xfrm>
            <a:off x="1054100" y="3688080"/>
            <a:ext cx="9596755" cy="808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0228"/>
          <a:stretch>
            <a:fillRect/>
          </a:stretch>
        </p:blipFill>
        <p:spPr>
          <a:xfrm>
            <a:off x="1016635" y="1493520"/>
            <a:ext cx="10158730" cy="13201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32570" y="14935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5667"/>
          <a:stretch>
            <a:fillRect/>
          </a:stretch>
        </p:blipFill>
        <p:spPr>
          <a:xfrm>
            <a:off x="1139825" y="3918585"/>
            <a:ext cx="9596755" cy="664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5715"/>
          <a:stretch>
            <a:fillRect/>
          </a:stretch>
        </p:blipFill>
        <p:spPr>
          <a:xfrm>
            <a:off x="1016635" y="2183130"/>
            <a:ext cx="10158730" cy="854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2109" r="67491" b="73704"/>
          <a:stretch>
            <a:fillRect/>
          </a:stretch>
        </p:blipFill>
        <p:spPr>
          <a:xfrm>
            <a:off x="1016635" y="3832225"/>
            <a:ext cx="3172460" cy="368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661" t="-49" r="76855" b="88136"/>
          <a:stretch>
            <a:fillRect/>
          </a:stretch>
        </p:blipFill>
        <p:spPr>
          <a:xfrm>
            <a:off x="1995805" y="2590165"/>
            <a:ext cx="1998980" cy="309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4540" b="49987"/>
          <a:stretch>
            <a:fillRect/>
          </a:stretch>
        </p:blipFill>
        <p:spPr>
          <a:xfrm>
            <a:off x="1016635" y="1689100"/>
            <a:ext cx="10158730" cy="3854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6424" b="50000"/>
          <a:stretch>
            <a:fillRect/>
          </a:stretch>
        </p:blipFill>
        <p:spPr>
          <a:xfrm>
            <a:off x="1016635" y="3484245"/>
            <a:ext cx="9758680" cy="3524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937" t="27055" r="88782" b="64848"/>
          <a:stretch>
            <a:fillRect/>
          </a:stretch>
        </p:blipFill>
        <p:spPr>
          <a:xfrm>
            <a:off x="5158105" y="1735455"/>
            <a:ext cx="710565" cy="210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13" b="32450"/>
          <a:stretch>
            <a:fillRect/>
          </a:stretch>
        </p:blipFill>
        <p:spPr>
          <a:xfrm>
            <a:off x="911225" y="1798320"/>
            <a:ext cx="10158730" cy="4368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0739" b="26345"/>
          <a:stretch>
            <a:fillRect/>
          </a:stretch>
        </p:blipFill>
        <p:spPr>
          <a:xfrm>
            <a:off x="1032510" y="3484245"/>
            <a:ext cx="9758680" cy="33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937" t="27055" r="88782" b="64848"/>
          <a:stretch>
            <a:fillRect/>
          </a:stretch>
        </p:blipFill>
        <p:spPr>
          <a:xfrm>
            <a:off x="8011795" y="1866900"/>
            <a:ext cx="710565" cy="210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7270"/>
          <a:stretch>
            <a:fillRect/>
          </a:stretch>
        </p:blipFill>
        <p:spPr>
          <a:xfrm>
            <a:off x="1016635" y="1590675"/>
            <a:ext cx="10158730" cy="815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5568" r="64328" b="-758"/>
          <a:stretch>
            <a:fillRect/>
          </a:stretch>
        </p:blipFill>
        <p:spPr>
          <a:xfrm>
            <a:off x="1334770" y="3668395"/>
            <a:ext cx="3481070" cy="3943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3937" t="74168" r="86830" b="15949"/>
          <a:stretch>
            <a:fillRect/>
          </a:stretch>
        </p:blipFill>
        <p:spPr>
          <a:xfrm>
            <a:off x="4165600" y="2058035"/>
            <a:ext cx="901065" cy="256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70816"/>
          <a:stretch>
            <a:fillRect/>
          </a:stretch>
        </p:blipFill>
        <p:spPr>
          <a:xfrm>
            <a:off x="1113790" y="2563495"/>
            <a:ext cx="10168255" cy="121348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978015" y="25139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5435"/>
          <a:stretch>
            <a:fillRect/>
          </a:stretch>
        </p:blipFill>
        <p:spPr>
          <a:xfrm>
            <a:off x="1113790" y="4403090"/>
            <a:ext cx="9577705" cy="690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8879" b="40455"/>
          <a:stretch>
            <a:fillRect/>
          </a:stretch>
        </p:blipFill>
        <p:spPr>
          <a:xfrm>
            <a:off x="1083945" y="1670050"/>
            <a:ext cx="10168255" cy="12750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04735" y="16700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4954" r="49997" b="78387"/>
          <a:stretch>
            <a:fillRect/>
          </a:stretch>
        </p:blipFill>
        <p:spPr>
          <a:xfrm>
            <a:off x="1214755" y="3964305"/>
            <a:ext cx="4789170" cy="315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9866"/>
          <a:stretch>
            <a:fillRect/>
          </a:stretch>
        </p:blipFill>
        <p:spPr>
          <a:xfrm>
            <a:off x="1070610" y="1478915"/>
            <a:ext cx="10168255" cy="16687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93290" y="18211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1345" b="64920"/>
          <a:stretch>
            <a:fillRect/>
          </a:stretch>
        </p:blipFill>
        <p:spPr>
          <a:xfrm>
            <a:off x="1070610" y="4023360"/>
            <a:ext cx="9577705" cy="650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1893756" y="3243679"/>
            <a:ext cx="486057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函   数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3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r="5516" b="88714"/>
          <a:stretch>
            <a:fillRect/>
          </a:stretch>
        </p:blipFill>
        <p:spPr>
          <a:xfrm>
            <a:off x="899160" y="1451610"/>
            <a:ext cx="9670415" cy="4552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21706" b="69652"/>
          <a:stretch>
            <a:fillRect/>
          </a:stretch>
        </p:blipFill>
        <p:spPr>
          <a:xfrm>
            <a:off x="978535" y="2287270"/>
            <a:ext cx="10234930" cy="3486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41997" t="43066" r="51712" b="47977"/>
          <a:stretch>
            <a:fillRect/>
          </a:stretch>
        </p:blipFill>
        <p:spPr>
          <a:xfrm>
            <a:off x="10569575" y="1493520"/>
            <a:ext cx="643890" cy="3613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69575" y="14465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35361" r="47776" b="47166"/>
          <a:stretch>
            <a:fillRect/>
          </a:stretch>
        </p:blipFill>
        <p:spPr>
          <a:xfrm>
            <a:off x="1149350" y="3787140"/>
            <a:ext cx="5001895" cy="828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1812" b="32158"/>
          <a:stretch>
            <a:fillRect/>
          </a:stretch>
        </p:blipFill>
        <p:spPr>
          <a:xfrm>
            <a:off x="880110" y="1322070"/>
            <a:ext cx="10234930" cy="14535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29225" y="17233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2566" b="21908"/>
          <a:stretch>
            <a:fillRect/>
          </a:stretch>
        </p:blipFill>
        <p:spPr>
          <a:xfrm>
            <a:off x="998220" y="3550285"/>
            <a:ext cx="9577705" cy="1209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8975"/>
          <a:stretch>
            <a:fillRect/>
          </a:stretch>
        </p:blipFill>
        <p:spPr>
          <a:xfrm>
            <a:off x="1057910" y="1419860"/>
            <a:ext cx="10234930" cy="12515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635615" y="13468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8226" b="8174"/>
          <a:stretch>
            <a:fillRect/>
          </a:stretch>
        </p:blipFill>
        <p:spPr>
          <a:xfrm>
            <a:off x="1057910" y="3872230"/>
            <a:ext cx="9577705" cy="644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0441"/>
          <a:stretch>
            <a:fillRect/>
          </a:stretch>
        </p:blipFill>
        <p:spPr>
          <a:xfrm>
            <a:off x="982980" y="1311910"/>
            <a:ext cx="10225405" cy="12515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43955" y="13119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92108"/>
          <a:stretch>
            <a:fillRect/>
          </a:stretch>
        </p:blipFill>
        <p:spPr>
          <a:xfrm>
            <a:off x="1096645" y="3701415"/>
            <a:ext cx="9577705" cy="374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9559" b="50000"/>
          <a:stretch>
            <a:fillRect/>
          </a:stretch>
        </p:blipFill>
        <p:spPr>
          <a:xfrm>
            <a:off x="982980" y="1399540"/>
            <a:ext cx="10225405" cy="8655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41285" y="13995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465" y="3476625"/>
            <a:ext cx="5205730" cy="719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9688" b="30369"/>
          <a:stretch>
            <a:fillRect/>
          </a:stretch>
        </p:blipFill>
        <p:spPr>
          <a:xfrm>
            <a:off x="1167130" y="2820035"/>
            <a:ext cx="10225405" cy="4210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7909" b="75950"/>
          <a:stretch>
            <a:fillRect/>
          </a:stretch>
        </p:blipFill>
        <p:spPr>
          <a:xfrm>
            <a:off x="1122045" y="3982720"/>
            <a:ext cx="10158730" cy="795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257" t="39" r="90949" b="93688"/>
          <a:stretch>
            <a:fillRect/>
          </a:stretch>
        </p:blipFill>
        <p:spPr>
          <a:xfrm>
            <a:off x="8347075" y="2820035"/>
            <a:ext cx="690245" cy="309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0246" b="19661"/>
          <a:stretch>
            <a:fillRect/>
          </a:stretch>
        </p:blipFill>
        <p:spPr>
          <a:xfrm>
            <a:off x="877570" y="2201545"/>
            <a:ext cx="10225405" cy="4273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9383" b="44068"/>
          <a:stretch>
            <a:fillRect/>
          </a:stretch>
        </p:blipFill>
        <p:spPr>
          <a:xfrm>
            <a:off x="1016635" y="3569970"/>
            <a:ext cx="10158730" cy="1308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232" t="25106" r="83629" b="71016"/>
          <a:stretch>
            <a:fillRect/>
          </a:stretch>
        </p:blipFill>
        <p:spPr>
          <a:xfrm>
            <a:off x="9044305" y="2280285"/>
            <a:ext cx="1334770" cy="191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9574" b="9568"/>
          <a:stretch>
            <a:fillRect/>
          </a:stretch>
        </p:blipFill>
        <p:spPr>
          <a:xfrm>
            <a:off x="937260" y="2064385"/>
            <a:ext cx="10225405" cy="4597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2192" b="24333"/>
          <a:stretch>
            <a:fillRect/>
          </a:stretch>
        </p:blipFill>
        <p:spPr>
          <a:xfrm>
            <a:off x="1003935" y="3872230"/>
            <a:ext cx="10158730" cy="6642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232" t="56859" r="87905" b="37808"/>
          <a:stretch>
            <a:fillRect/>
          </a:stretch>
        </p:blipFill>
        <p:spPr>
          <a:xfrm>
            <a:off x="5782945" y="2122805"/>
            <a:ext cx="900430" cy="262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9817"/>
          <a:stretch>
            <a:fillRect/>
          </a:stretch>
        </p:blipFill>
        <p:spPr>
          <a:xfrm>
            <a:off x="923925" y="1998345"/>
            <a:ext cx="10225405" cy="4311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7415"/>
          <a:stretch>
            <a:fillRect/>
          </a:stretch>
        </p:blipFill>
        <p:spPr>
          <a:xfrm>
            <a:off x="1056005" y="3885565"/>
            <a:ext cx="10158730" cy="6203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294" t="76208" r="83435" b="12998"/>
          <a:stretch>
            <a:fillRect/>
          </a:stretch>
        </p:blipFill>
        <p:spPr>
          <a:xfrm>
            <a:off x="9636125" y="1781810"/>
            <a:ext cx="1348105" cy="532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35" y="1894205"/>
            <a:ext cx="10101580" cy="12147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r="71063" b="93461"/>
          <a:stretch>
            <a:fillRect/>
          </a:stretch>
        </p:blipFill>
        <p:spPr>
          <a:xfrm>
            <a:off x="1348740" y="3865245"/>
            <a:ext cx="2823845" cy="309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3.3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函数的应用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745" y="1571625"/>
            <a:ext cx="8129905" cy="6242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103" b="70798"/>
          <a:stretch>
            <a:fillRect/>
          </a:stretch>
        </p:blipFill>
        <p:spPr>
          <a:xfrm>
            <a:off x="1163955" y="3385820"/>
            <a:ext cx="9758680" cy="1045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210" y="1424305"/>
            <a:ext cx="7186930" cy="14052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9202" b="22006"/>
          <a:stretch>
            <a:fillRect/>
          </a:stretch>
        </p:blipFill>
        <p:spPr>
          <a:xfrm>
            <a:off x="1177290" y="3162300"/>
            <a:ext cx="9758680" cy="2307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75" y="1135380"/>
            <a:ext cx="10149205" cy="21672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8142"/>
          <a:stretch>
            <a:fillRect/>
          </a:stretch>
        </p:blipFill>
        <p:spPr>
          <a:xfrm>
            <a:off x="1216660" y="4102735"/>
            <a:ext cx="9758680" cy="1033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10" y="1123950"/>
            <a:ext cx="10273030" cy="17957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60" y="3789680"/>
            <a:ext cx="9130030" cy="1052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78571"/>
          <a:stretch>
            <a:fillRect/>
          </a:stretch>
        </p:blipFill>
        <p:spPr>
          <a:xfrm>
            <a:off x="1372235" y="2642870"/>
            <a:ext cx="9339580" cy="10706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635240" y="26428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9298"/>
          <a:stretch>
            <a:fillRect/>
          </a:stretch>
        </p:blipFill>
        <p:spPr>
          <a:xfrm>
            <a:off x="1372235" y="4456430"/>
            <a:ext cx="9596755" cy="495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1238" b="62456"/>
          <a:stretch>
            <a:fillRect/>
          </a:stretch>
        </p:blipFill>
        <p:spPr>
          <a:xfrm>
            <a:off x="1308100" y="1861185"/>
            <a:ext cx="9339580" cy="8147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69330" y="18611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9907" b="76898"/>
          <a:stretch>
            <a:fillRect/>
          </a:stretch>
        </p:blipFill>
        <p:spPr>
          <a:xfrm>
            <a:off x="1369060" y="3800475"/>
            <a:ext cx="9596755" cy="611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8472" b="45869"/>
          <a:stretch>
            <a:fillRect/>
          </a:stretch>
        </p:blipFill>
        <p:spPr>
          <a:xfrm>
            <a:off x="1228725" y="1880235"/>
            <a:ext cx="9339580" cy="7823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77150" y="17881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3952" r="42500" b="69101"/>
          <a:stretch>
            <a:fillRect/>
          </a:stretch>
        </p:blipFill>
        <p:spPr>
          <a:xfrm>
            <a:off x="1297305" y="3912235"/>
            <a:ext cx="5518150" cy="321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5058" b="21251"/>
          <a:stretch>
            <a:fillRect/>
          </a:stretch>
        </p:blipFill>
        <p:spPr>
          <a:xfrm>
            <a:off x="1314450" y="1630045"/>
            <a:ext cx="9339580" cy="11836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41540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0625" r="35241" b="62428"/>
          <a:stretch>
            <a:fillRect/>
          </a:stretch>
        </p:blipFill>
        <p:spPr>
          <a:xfrm>
            <a:off x="1363345" y="3826510"/>
            <a:ext cx="6214745" cy="321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9004"/>
          <a:stretch>
            <a:fillRect/>
          </a:stretch>
        </p:blipFill>
        <p:spPr>
          <a:xfrm>
            <a:off x="1321435" y="1531620"/>
            <a:ext cx="9339580" cy="10490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04155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7709" r="21465" b="49096"/>
          <a:stretch>
            <a:fillRect/>
          </a:stretch>
        </p:blipFill>
        <p:spPr>
          <a:xfrm>
            <a:off x="1321435" y="3635375"/>
            <a:ext cx="7536815" cy="611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94</Words>
  <Application>Microsoft Office PowerPoint</Application>
  <PresentationFormat>宽屏</PresentationFormat>
  <Paragraphs>59</Paragraphs>
  <Slides>34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123</cp:revision>
  <dcterms:created xsi:type="dcterms:W3CDTF">2022-03-15T03:38:00Z</dcterms:created>
  <dcterms:modified xsi:type="dcterms:W3CDTF">2024-09-06T01:49:21Z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