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208"/>
          <a:stretch>
            <a:fillRect/>
          </a:stretch>
        </p:blipFill>
        <p:spPr>
          <a:xfrm>
            <a:off x="1120140" y="1573530"/>
            <a:ext cx="10044430" cy="1022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45965" y="16173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473" r="-33" b="17884"/>
          <a:stretch>
            <a:fillRect/>
          </a:stretch>
        </p:blipFill>
        <p:spPr>
          <a:xfrm>
            <a:off x="901700" y="3839210"/>
            <a:ext cx="9628505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018" b="64507"/>
          <a:stretch>
            <a:fillRect/>
          </a:stretch>
        </p:blipFill>
        <p:spPr>
          <a:xfrm>
            <a:off x="1073785" y="1953895"/>
            <a:ext cx="10044430" cy="761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12915" y="18878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456" r="39524" b="9493"/>
          <a:stretch>
            <a:fillRect/>
          </a:stretch>
        </p:blipFill>
        <p:spPr>
          <a:xfrm>
            <a:off x="1283335" y="4490720"/>
            <a:ext cx="5821045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822" b="47135"/>
          <a:stretch>
            <a:fillRect/>
          </a:stretch>
        </p:blipFill>
        <p:spPr>
          <a:xfrm>
            <a:off x="1139190" y="1493520"/>
            <a:ext cx="10044430" cy="789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4211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1171"/>
          <a:stretch>
            <a:fillRect/>
          </a:stretch>
        </p:blipFill>
        <p:spPr>
          <a:xfrm>
            <a:off x="1139190" y="3858895"/>
            <a:ext cx="9625330" cy="34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1280" r="31053" b="25761"/>
          <a:stretch>
            <a:fillRect/>
          </a:stretch>
        </p:blipFill>
        <p:spPr>
          <a:xfrm>
            <a:off x="1383030" y="2550160"/>
            <a:ext cx="6925310" cy="637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0029"/>
          <a:stretch>
            <a:fillRect/>
          </a:stretch>
        </p:blipFill>
        <p:spPr>
          <a:xfrm>
            <a:off x="1383030" y="4119245"/>
            <a:ext cx="8529955" cy="549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784" t="5482" r="93829" b="49971"/>
          <a:stretch>
            <a:fillRect/>
          </a:stretch>
        </p:blipFill>
        <p:spPr>
          <a:xfrm>
            <a:off x="6263005" y="2470150"/>
            <a:ext cx="288925" cy="49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838" r="35049" b="16933"/>
          <a:stretch>
            <a:fillRect/>
          </a:stretch>
        </p:blipFill>
        <p:spPr>
          <a:xfrm>
            <a:off x="1376045" y="2030730"/>
            <a:ext cx="6523990" cy="454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891" b="65033"/>
          <a:stretch>
            <a:fillRect/>
          </a:stretch>
        </p:blipFill>
        <p:spPr>
          <a:xfrm>
            <a:off x="1376045" y="3832860"/>
            <a:ext cx="7672705" cy="387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444" t="687" r="82868" b="83796"/>
          <a:stretch>
            <a:fillRect/>
          </a:stretch>
        </p:blipFill>
        <p:spPr>
          <a:xfrm>
            <a:off x="6177280" y="2030730"/>
            <a:ext cx="973455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067" r="43229" b="8518"/>
          <a:stretch>
            <a:fillRect/>
          </a:stretch>
        </p:blipFill>
        <p:spPr>
          <a:xfrm>
            <a:off x="1231265" y="1919605"/>
            <a:ext cx="5702300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16" b="33999"/>
          <a:stretch>
            <a:fillRect/>
          </a:stretch>
        </p:blipFill>
        <p:spPr>
          <a:xfrm>
            <a:off x="1351915" y="3862705"/>
            <a:ext cx="7672705" cy="32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188" t="35279" r="83382" b="52763"/>
          <a:stretch>
            <a:fillRect/>
          </a:stretch>
        </p:blipFill>
        <p:spPr>
          <a:xfrm>
            <a:off x="4671695" y="1958975"/>
            <a:ext cx="953770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1482" r="36553"/>
          <a:stretch>
            <a:fillRect/>
          </a:stretch>
        </p:blipFill>
        <p:spPr>
          <a:xfrm>
            <a:off x="1218565" y="1886585"/>
            <a:ext cx="6372860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894"/>
          <a:stretch>
            <a:fillRect/>
          </a:stretch>
        </p:blipFill>
        <p:spPr>
          <a:xfrm>
            <a:off x="1318895" y="3627755"/>
            <a:ext cx="7672705" cy="408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105" t="65657" r="90838" b="20106"/>
          <a:stretch>
            <a:fillRect/>
          </a:stretch>
        </p:blipFill>
        <p:spPr>
          <a:xfrm>
            <a:off x="6026150" y="1886585"/>
            <a:ext cx="38798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2593340"/>
            <a:ext cx="9120505" cy="11957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588885" y="25933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54556" b="89369"/>
          <a:stretch>
            <a:fillRect/>
          </a:stretch>
        </p:blipFill>
        <p:spPr>
          <a:xfrm>
            <a:off x="1510665" y="4398645"/>
            <a:ext cx="438277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1107"/>
          <a:stretch>
            <a:fillRect/>
          </a:stretch>
        </p:blipFill>
        <p:spPr>
          <a:xfrm>
            <a:off x="1035685" y="1487170"/>
            <a:ext cx="10120630" cy="1490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97100" y="18472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153" r="43291" b="70300"/>
          <a:stretch>
            <a:fillRect/>
          </a:stretch>
        </p:blipFill>
        <p:spPr>
          <a:xfrm>
            <a:off x="1188085" y="3819525"/>
            <a:ext cx="5469255" cy="880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432" b="49181"/>
          <a:stretch>
            <a:fillRect/>
          </a:stretch>
        </p:blipFill>
        <p:spPr>
          <a:xfrm>
            <a:off x="1082040" y="1531620"/>
            <a:ext cx="10120630" cy="1051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25035" y="1590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152" b="53129"/>
          <a:stretch>
            <a:fillRect/>
          </a:stretch>
        </p:blipFill>
        <p:spPr>
          <a:xfrm>
            <a:off x="1082040" y="3543935"/>
            <a:ext cx="9644380" cy="841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函   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3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6" b="32734"/>
          <a:stretch>
            <a:fillRect/>
          </a:stretch>
        </p:blipFill>
        <p:spPr>
          <a:xfrm>
            <a:off x="1035685" y="1416685"/>
            <a:ext cx="10120630" cy="890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9505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152" r="55090" b="46764"/>
          <a:stretch>
            <a:fillRect/>
          </a:stretch>
        </p:blipFill>
        <p:spPr>
          <a:xfrm>
            <a:off x="1035685" y="3832860"/>
            <a:ext cx="4331335" cy="28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524" b="15647"/>
          <a:stretch>
            <a:fillRect/>
          </a:stretch>
        </p:blipFill>
        <p:spPr>
          <a:xfrm>
            <a:off x="1035685" y="1525270"/>
            <a:ext cx="10120630" cy="868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4541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383" b="34154"/>
          <a:stretch>
            <a:fillRect/>
          </a:stretch>
        </p:blipFill>
        <p:spPr>
          <a:xfrm>
            <a:off x="1096010" y="3761105"/>
            <a:ext cx="9644380" cy="59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454"/>
          <a:stretch>
            <a:fillRect/>
          </a:stretch>
        </p:blipFill>
        <p:spPr>
          <a:xfrm>
            <a:off x="1088390" y="1412875"/>
            <a:ext cx="10120630" cy="853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48295" y="14128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5980" b="27093"/>
          <a:stretch>
            <a:fillRect/>
          </a:stretch>
        </p:blipFill>
        <p:spPr>
          <a:xfrm>
            <a:off x="951865" y="3721100"/>
            <a:ext cx="9644380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201"/>
          <a:stretch>
            <a:fillRect/>
          </a:stretch>
        </p:blipFill>
        <p:spPr>
          <a:xfrm>
            <a:off x="1056005" y="1337945"/>
            <a:ext cx="10158730" cy="1264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00590" y="12915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760" b="13667"/>
          <a:stretch>
            <a:fillRect/>
          </a:stretch>
        </p:blipFill>
        <p:spPr>
          <a:xfrm>
            <a:off x="1135380" y="3865245"/>
            <a:ext cx="9644380" cy="64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499" b="54675"/>
          <a:stretch>
            <a:fillRect/>
          </a:stretch>
        </p:blipFill>
        <p:spPr>
          <a:xfrm>
            <a:off x="1016635" y="1314450"/>
            <a:ext cx="10158730" cy="841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71585" y="1223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467"/>
          <a:stretch>
            <a:fillRect/>
          </a:stretch>
        </p:blipFill>
        <p:spPr>
          <a:xfrm>
            <a:off x="1089660" y="3529965"/>
            <a:ext cx="9644380" cy="64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680" r="24147" b="37401"/>
          <a:stretch>
            <a:fillRect/>
          </a:stretch>
        </p:blipFill>
        <p:spPr>
          <a:xfrm>
            <a:off x="1181100" y="2853055"/>
            <a:ext cx="7705725" cy="421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6312" r="73165" b="87599"/>
          <a:stretch>
            <a:fillRect/>
          </a:stretch>
        </p:blipFill>
        <p:spPr>
          <a:xfrm>
            <a:off x="1264285" y="4161790"/>
            <a:ext cx="2723515" cy="31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396" t="261" r="85929" b="93949"/>
          <a:stretch>
            <a:fillRect/>
          </a:stretch>
        </p:blipFill>
        <p:spPr>
          <a:xfrm>
            <a:off x="6965315" y="2853055"/>
            <a:ext cx="1184910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299" r="22853" b="28481"/>
          <a:stretch>
            <a:fillRect/>
          </a:stretch>
        </p:blipFill>
        <p:spPr>
          <a:xfrm>
            <a:off x="1193800" y="1859915"/>
            <a:ext cx="7837170" cy="387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632" r="33192" b="75683"/>
          <a:stretch>
            <a:fillRect/>
          </a:stretch>
        </p:blipFill>
        <p:spPr>
          <a:xfrm>
            <a:off x="1193800" y="3642360"/>
            <a:ext cx="6780530" cy="341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41" t="12102" r="90853" b="82890"/>
          <a:stretch>
            <a:fillRect/>
          </a:stretch>
        </p:blipFill>
        <p:spPr>
          <a:xfrm>
            <a:off x="7012940" y="1859915"/>
            <a:ext cx="558800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371" r="18259" b="18875"/>
          <a:stretch>
            <a:fillRect/>
          </a:stretch>
        </p:blipFill>
        <p:spPr>
          <a:xfrm>
            <a:off x="1115695" y="1859915"/>
            <a:ext cx="8303895" cy="460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722" b="57406"/>
          <a:stretch>
            <a:fillRect/>
          </a:stretch>
        </p:blipFill>
        <p:spPr>
          <a:xfrm>
            <a:off x="1115695" y="3727450"/>
            <a:ext cx="10149205" cy="657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79" t="24838" r="92279" b="70664"/>
          <a:stretch>
            <a:fillRect/>
          </a:stretch>
        </p:blipFill>
        <p:spPr>
          <a:xfrm>
            <a:off x="7716520" y="1974850"/>
            <a:ext cx="420370" cy="22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990"/>
          <a:stretch>
            <a:fillRect/>
          </a:stretch>
        </p:blipFill>
        <p:spPr>
          <a:xfrm>
            <a:off x="904875" y="1544320"/>
            <a:ext cx="10158730" cy="897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602" b="39911"/>
          <a:stretch>
            <a:fillRect/>
          </a:stretch>
        </p:blipFill>
        <p:spPr>
          <a:xfrm>
            <a:off x="1021080" y="3306445"/>
            <a:ext cx="10149205" cy="63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47" t="42719" r="89364" b="52398"/>
          <a:stretch>
            <a:fillRect/>
          </a:stretch>
        </p:blipFill>
        <p:spPr>
          <a:xfrm>
            <a:off x="3547745" y="2025015"/>
            <a:ext cx="729615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830" y="2049780"/>
            <a:ext cx="5510530" cy="614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10" t="60089" b="12376"/>
          <a:stretch>
            <a:fillRect/>
          </a:stretch>
        </p:blipFill>
        <p:spPr>
          <a:xfrm>
            <a:off x="1271905" y="3429000"/>
            <a:ext cx="9792970" cy="140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函数的基本性质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1353185"/>
            <a:ext cx="10244455" cy="995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704" t="87363"/>
          <a:stretch>
            <a:fillRect/>
          </a:stretch>
        </p:blipFill>
        <p:spPr>
          <a:xfrm>
            <a:off x="1005205" y="3832860"/>
            <a:ext cx="9773285" cy="64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55" y="1263650"/>
            <a:ext cx="7672705" cy="1443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9983"/>
          <a:stretch>
            <a:fillRect/>
          </a:stretch>
        </p:blipFill>
        <p:spPr>
          <a:xfrm>
            <a:off x="1202055" y="3382645"/>
            <a:ext cx="9787255" cy="96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998220"/>
            <a:ext cx="4586605" cy="2243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17"/>
          <a:stretch>
            <a:fillRect/>
          </a:stretch>
        </p:blipFill>
        <p:spPr>
          <a:xfrm>
            <a:off x="1306830" y="4013835"/>
            <a:ext cx="9787255" cy="959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7497"/>
          <a:stretch>
            <a:fillRect/>
          </a:stretch>
        </p:blipFill>
        <p:spPr>
          <a:xfrm>
            <a:off x="1171575" y="2554605"/>
            <a:ext cx="9225280" cy="10471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739005" y="25546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2299"/>
          <a:stretch>
            <a:fillRect/>
          </a:stretch>
        </p:blipFill>
        <p:spPr>
          <a:xfrm>
            <a:off x="1171575" y="4141470"/>
            <a:ext cx="9625330" cy="108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943" b="51924"/>
          <a:stretch>
            <a:fillRect/>
          </a:stretch>
        </p:blipFill>
        <p:spPr>
          <a:xfrm>
            <a:off x="1332230" y="1531620"/>
            <a:ext cx="9225280" cy="1216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9412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600" b="64847"/>
          <a:stretch>
            <a:fillRect/>
          </a:stretch>
        </p:blipFill>
        <p:spPr>
          <a:xfrm>
            <a:off x="1283335" y="3885565"/>
            <a:ext cx="962533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939" b="35385"/>
          <a:stretch>
            <a:fillRect/>
          </a:stretch>
        </p:blipFill>
        <p:spPr>
          <a:xfrm>
            <a:off x="1437640" y="1735455"/>
            <a:ext cx="9225280" cy="775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85920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319" r="32550" b="56796"/>
          <a:stretch>
            <a:fillRect/>
          </a:stretch>
        </p:blipFill>
        <p:spPr>
          <a:xfrm>
            <a:off x="1437640" y="4128135"/>
            <a:ext cx="6492240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4329" b="18286"/>
          <a:stretch>
            <a:fillRect/>
          </a:stretch>
        </p:blipFill>
        <p:spPr>
          <a:xfrm>
            <a:off x="1318895" y="1774825"/>
            <a:ext cx="9225280" cy="80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18865" y="17354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3706" r="41641" b="48242"/>
          <a:stretch>
            <a:fillRect/>
          </a:stretch>
        </p:blipFill>
        <p:spPr>
          <a:xfrm>
            <a:off x="1388110" y="4003675"/>
            <a:ext cx="561721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564"/>
          <a:stretch>
            <a:fillRect/>
          </a:stretch>
        </p:blipFill>
        <p:spPr>
          <a:xfrm>
            <a:off x="1483360" y="1662430"/>
            <a:ext cx="9225280" cy="857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97090" y="16624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2082" r="43139" b="39867"/>
          <a:stretch>
            <a:fillRect/>
          </a:stretch>
        </p:blipFill>
        <p:spPr>
          <a:xfrm>
            <a:off x="1526540" y="4023360"/>
            <a:ext cx="5473065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