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655"/>
          <a:stretch>
            <a:fillRect/>
          </a:stretch>
        </p:blipFill>
        <p:spPr>
          <a:xfrm>
            <a:off x="1130935" y="1386205"/>
            <a:ext cx="10415905" cy="1348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300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61914" r="58912" b="29641"/>
          <a:stretch>
            <a:fillRect/>
          </a:stretch>
        </p:blipFill>
        <p:spPr>
          <a:xfrm>
            <a:off x="1130935" y="4345940"/>
            <a:ext cx="4502785" cy="34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4081"/>
          <a:stretch>
            <a:fillRect/>
          </a:stretch>
        </p:blipFill>
        <p:spPr>
          <a:xfrm>
            <a:off x="582930" y="1572895"/>
            <a:ext cx="11025505" cy="9251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13220" y="15728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330" r="42560" b="9525"/>
          <a:stretch>
            <a:fillRect/>
          </a:stretch>
        </p:blipFill>
        <p:spPr>
          <a:xfrm>
            <a:off x="958850" y="3655695"/>
            <a:ext cx="6294755" cy="77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6"/>
          <a:stretch>
            <a:fillRect/>
          </a:stretch>
        </p:blipFill>
        <p:spPr>
          <a:xfrm>
            <a:off x="681355" y="1493520"/>
            <a:ext cx="11025505" cy="1007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8838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788" r="39738"/>
          <a:stretch>
            <a:fillRect/>
          </a:stretch>
        </p:blipFill>
        <p:spPr>
          <a:xfrm>
            <a:off x="741680" y="3766820"/>
            <a:ext cx="6604000" cy="37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531"/>
          <a:stretch>
            <a:fillRect/>
          </a:stretch>
        </p:blipFill>
        <p:spPr>
          <a:xfrm>
            <a:off x="1465580" y="2352040"/>
            <a:ext cx="8749030" cy="534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0783" b="78581"/>
          <a:stretch>
            <a:fillRect/>
          </a:stretch>
        </p:blipFill>
        <p:spPr>
          <a:xfrm>
            <a:off x="1440180" y="4017010"/>
            <a:ext cx="9311005" cy="36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858" t="532" r="80120" b="89785"/>
          <a:stretch>
            <a:fillRect/>
          </a:stretch>
        </p:blipFill>
        <p:spPr>
          <a:xfrm>
            <a:off x="5868670" y="2406650"/>
            <a:ext cx="158496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564" b="46834"/>
          <a:stretch>
            <a:fillRect/>
          </a:stretch>
        </p:blipFill>
        <p:spPr>
          <a:xfrm>
            <a:off x="1333500" y="1656080"/>
            <a:ext cx="8749030" cy="703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7924" r="64373" b="42894"/>
          <a:stretch>
            <a:fillRect/>
          </a:stretch>
        </p:blipFill>
        <p:spPr>
          <a:xfrm>
            <a:off x="1440180" y="3720465"/>
            <a:ext cx="3317240" cy="664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344" t="21988" r="90643" b="62259"/>
          <a:stretch>
            <a:fillRect/>
          </a:stretch>
        </p:blipFill>
        <p:spPr>
          <a:xfrm>
            <a:off x="6236970" y="1604010"/>
            <a:ext cx="466725" cy="545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383" b="25247"/>
          <a:stretch>
            <a:fillRect/>
          </a:stretch>
        </p:blipFill>
        <p:spPr>
          <a:xfrm>
            <a:off x="1419225" y="1918970"/>
            <a:ext cx="8749030" cy="460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357" b="21438"/>
          <a:stretch>
            <a:fillRect/>
          </a:stretch>
        </p:blipFill>
        <p:spPr>
          <a:xfrm>
            <a:off x="1419225" y="3891280"/>
            <a:ext cx="9311005" cy="387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412" t="57106" r="82241" b="33578"/>
          <a:stretch>
            <a:fillRect/>
          </a:stretch>
        </p:blipFill>
        <p:spPr>
          <a:xfrm>
            <a:off x="8129905" y="1918970"/>
            <a:ext cx="1242695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020"/>
          <a:stretch>
            <a:fillRect/>
          </a:stretch>
        </p:blipFill>
        <p:spPr>
          <a:xfrm>
            <a:off x="1228090" y="1729105"/>
            <a:ext cx="8749030" cy="593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936" r="76044"/>
          <a:stretch>
            <a:fillRect/>
          </a:stretch>
        </p:blipFill>
        <p:spPr>
          <a:xfrm>
            <a:off x="1322070" y="3721100"/>
            <a:ext cx="2251710" cy="380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269" t="79332" r="87397" b="12690"/>
          <a:stretch>
            <a:fillRect/>
          </a:stretch>
        </p:blipFill>
        <p:spPr>
          <a:xfrm>
            <a:off x="8221980" y="1814830"/>
            <a:ext cx="77597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4654"/>
          <a:stretch>
            <a:fillRect/>
          </a:stretch>
        </p:blipFill>
        <p:spPr>
          <a:xfrm>
            <a:off x="758825" y="2301875"/>
            <a:ext cx="10768330" cy="28314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482715" y="23577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0822"/>
          <a:stretch>
            <a:fillRect/>
          </a:stretch>
        </p:blipFill>
        <p:spPr>
          <a:xfrm>
            <a:off x="758825" y="5203190"/>
            <a:ext cx="10892155" cy="779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400"/>
          <a:stretch>
            <a:fillRect/>
          </a:stretch>
        </p:blipFill>
        <p:spPr>
          <a:xfrm>
            <a:off x="711835" y="1413510"/>
            <a:ext cx="10768330" cy="962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74055" y="14135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803" r="48429" b="70334"/>
          <a:stretch>
            <a:fillRect/>
          </a:stretch>
        </p:blipFill>
        <p:spPr>
          <a:xfrm>
            <a:off x="781050" y="3846195"/>
            <a:ext cx="5617210" cy="40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0169"/>
          <a:stretch>
            <a:fillRect/>
          </a:stretch>
        </p:blipFill>
        <p:spPr>
          <a:xfrm>
            <a:off x="701675" y="1005840"/>
            <a:ext cx="10873105" cy="19710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15535" y="10058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166" b="52845"/>
          <a:stretch>
            <a:fillRect/>
          </a:stretch>
        </p:blipFill>
        <p:spPr>
          <a:xfrm>
            <a:off x="701675" y="4116070"/>
            <a:ext cx="10892155" cy="6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函   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3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228" b="30412"/>
          <a:stretch>
            <a:fillRect/>
          </a:stretch>
        </p:blipFill>
        <p:spPr>
          <a:xfrm>
            <a:off x="777240" y="1419860"/>
            <a:ext cx="10873105" cy="1452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05470" y="16510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312" r="37247" b="43295"/>
          <a:stretch>
            <a:fillRect/>
          </a:stretch>
        </p:blipFill>
        <p:spPr>
          <a:xfrm>
            <a:off x="777240" y="4293235"/>
            <a:ext cx="6835140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255"/>
          <a:stretch>
            <a:fillRect/>
          </a:stretch>
        </p:blipFill>
        <p:spPr>
          <a:xfrm>
            <a:off x="974725" y="1196340"/>
            <a:ext cx="10873105" cy="1471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9155" y="1322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377" r="61453" b="28243"/>
          <a:stretch>
            <a:fillRect/>
          </a:stretch>
        </p:blipFill>
        <p:spPr>
          <a:xfrm>
            <a:off x="1070610" y="3859530"/>
            <a:ext cx="4198620" cy="62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072"/>
          <a:stretch>
            <a:fillRect/>
          </a:stretch>
        </p:blipFill>
        <p:spPr>
          <a:xfrm>
            <a:off x="1207135" y="1362710"/>
            <a:ext cx="9777730" cy="911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54725" y="13627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272" r="38227" b="19350"/>
          <a:stretch>
            <a:fillRect/>
          </a:stretch>
        </p:blipFill>
        <p:spPr>
          <a:xfrm>
            <a:off x="1207135" y="3701415"/>
            <a:ext cx="672846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811" b="35408"/>
          <a:stretch>
            <a:fillRect/>
          </a:stretch>
        </p:blipFill>
        <p:spPr>
          <a:xfrm>
            <a:off x="1207135" y="1327785"/>
            <a:ext cx="9777730" cy="966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36715" y="13277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494" r="21203" b="9956"/>
          <a:stretch>
            <a:fillRect/>
          </a:stretch>
        </p:blipFill>
        <p:spPr>
          <a:xfrm>
            <a:off x="1143000" y="3865245"/>
            <a:ext cx="8582660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4376"/>
          <a:stretch>
            <a:fillRect/>
          </a:stretch>
        </p:blipFill>
        <p:spPr>
          <a:xfrm>
            <a:off x="1141095" y="1546225"/>
            <a:ext cx="9777730" cy="1050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88835" y="15462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200" r="26578"/>
          <a:stretch>
            <a:fillRect/>
          </a:stretch>
        </p:blipFill>
        <p:spPr>
          <a:xfrm>
            <a:off x="1017905" y="3780155"/>
            <a:ext cx="7997190" cy="398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5883"/>
          <a:stretch>
            <a:fillRect/>
          </a:stretch>
        </p:blipFill>
        <p:spPr>
          <a:xfrm>
            <a:off x="1560830" y="2608580"/>
            <a:ext cx="8872855" cy="481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-17" t="8857" r="42603" b="72701"/>
          <a:stretch>
            <a:fillRect/>
          </a:stretch>
        </p:blipFill>
        <p:spPr>
          <a:xfrm>
            <a:off x="1560830" y="3951605"/>
            <a:ext cx="6609080" cy="756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699" t="-279" r="90639" b="90818"/>
          <a:stretch>
            <a:fillRect/>
          </a:stretch>
        </p:blipFill>
        <p:spPr>
          <a:xfrm>
            <a:off x="7722870" y="2530475"/>
            <a:ext cx="88201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785" b="49984"/>
          <a:stretch>
            <a:fillRect/>
          </a:stretch>
        </p:blipFill>
        <p:spPr>
          <a:xfrm>
            <a:off x="1428750" y="1919605"/>
            <a:ext cx="8872855" cy="503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435" r="331" b="44967"/>
          <a:stretch>
            <a:fillRect/>
          </a:stretch>
        </p:blipFill>
        <p:spPr>
          <a:xfrm>
            <a:off x="359410" y="3635375"/>
            <a:ext cx="11473180" cy="762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593" t="28740" r="93325" b="65330"/>
          <a:stretch>
            <a:fillRect/>
          </a:stretch>
        </p:blipFill>
        <p:spPr>
          <a:xfrm>
            <a:off x="8286115" y="2005330"/>
            <a:ext cx="469900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502" b="26122"/>
          <a:stretch>
            <a:fillRect/>
          </a:stretch>
        </p:blipFill>
        <p:spPr>
          <a:xfrm>
            <a:off x="1238250" y="1755140"/>
            <a:ext cx="8872855" cy="526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2899" r="447" b="18829"/>
          <a:stretch>
            <a:fillRect/>
          </a:stretch>
        </p:blipFill>
        <p:spPr>
          <a:xfrm>
            <a:off x="438785" y="3767455"/>
            <a:ext cx="11459845" cy="749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769" t="55683" r="92834" b="37906"/>
          <a:stretch>
            <a:fillRect/>
          </a:stretch>
        </p:blipFill>
        <p:spPr>
          <a:xfrm>
            <a:off x="8470900" y="1827530"/>
            <a:ext cx="506095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515"/>
          <a:stretch>
            <a:fillRect/>
          </a:stretch>
        </p:blipFill>
        <p:spPr>
          <a:xfrm>
            <a:off x="1172845" y="1833880"/>
            <a:ext cx="8872855" cy="5086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787" r="61391"/>
          <a:stretch>
            <a:fillRect/>
          </a:stretch>
        </p:blipFill>
        <p:spPr>
          <a:xfrm>
            <a:off x="1267460" y="3918585"/>
            <a:ext cx="4444365" cy="377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896" t="83091" r="91946" b="10808"/>
          <a:stretch>
            <a:fillRect/>
          </a:stretch>
        </p:blipFill>
        <p:spPr>
          <a:xfrm>
            <a:off x="7696200" y="1886585"/>
            <a:ext cx="593725" cy="250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49997" b="78299"/>
          <a:stretch>
            <a:fillRect/>
          </a:stretch>
        </p:blipFill>
        <p:spPr>
          <a:xfrm>
            <a:off x="1136015" y="2007870"/>
            <a:ext cx="5065395" cy="910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643" b="82443"/>
          <a:stretch/>
        </p:blipFill>
        <p:spPr>
          <a:xfrm>
            <a:off x="1351185" y="3778885"/>
            <a:ext cx="9890219" cy="719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函数的概念及表示方法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5321"/>
          <a:stretch>
            <a:fillRect/>
          </a:stretch>
        </p:blipFill>
        <p:spPr>
          <a:xfrm>
            <a:off x="1030605" y="1708785"/>
            <a:ext cx="10130155" cy="615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052" t="15438" b="53949"/>
          <a:stretch/>
        </p:blipFill>
        <p:spPr>
          <a:xfrm>
            <a:off x="1261871" y="3510280"/>
            <a:ext cx="9848723" cy="1255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5" y="1275715"/>
            <a:ext cx="11305540" cy="2068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211" t="46702" b="14339"/>
          <a:stretch/>
        </p:blipFill>
        <p:spPr>
          <a:xfrm>
            <a:off x="1133856" y="3799840"/>
            <a:ext cx="10555224" cy="1715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45" y="1877695"/>
            <a:ext cx="6272530" cy="538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416" t="85820" r="22140"/>
          <a:stretch/>
        </p:blipFill>
        <p:spPr>
          <a:xfrm>
            <a:off x="1536192" y="3451225"/>
            <a:ext cx="8472678" cy="65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5566"/>
          <a:stretch>
            <a:fillRect/>
          </a:stretch>
        </p:blipFill>
        <p:spPr>
          <a:xfrm>
            <a:off x="1078230" y="2444115"/>
            <a:ext cx="10034905" cy="1238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79745" y="24441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12499" b="89926"/>
          <a:stretch>
            <a:fillRect/>
          </a:stretch>
        </p:blipFill>
        <p:spPr>
          <a:xfrm>
            <a:off x="1097915" y="4406900"/>
            <a:ext cx="9589135" cy="40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635"/>
          <a:stretch>
            <a:fillRect/>
          </a:stretch>
        </p:blipFill>
        <p:spPr>
          <a:xfrm>
            <a:off x="1130300" y="1242060"/>
            <a:ext cx="10034905" cy="2314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59020" y="14065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011" r="62638" b="74589"/>
          <a:stretch>
            <a:fillRect/>
          </a:stretch>
        </p:blipFill>
        <p:spPr>
          <a:xfrm>
            <a:off x="1130300" y="3990975"/>
            <a:ext cx="4094480" cy="624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1539"/>
          <a:stretch>
            <a:fillRect/>
          </a:stretch>
        </p:blipFill>
        <p:spPr>
          <a:xfrm>
            <a:off x="887730" y="1531620"/>
            <a:ext cx="10415905" cy="1308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57165" y="1590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4440" b="56259"/>
          <a:stretch>
            <a:fillRect/>
          </a:stretch>
        </p:blipFill>
        <p:spPr>
          <a:xfrm>
            <a:off x="741680" y="3865880"/>
            <a:ext cx="10958830" cy="782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742" b="50000"/>
          <a:stretch>
            <a:fillRect/>
          </a:stretch>
        </p:blipFill>
        <p:spPr>
          <a:xfrm>
            <a:off x="887730" y="1603375"/>
            <a:ext cx="10415905" cy="1022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47335" y="16560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3099" r="67968" b="48629"/>
          <a:stretch>
            <a:fillRect/>
          </a:stretch>
        </p:blipFill>
        <p:spPr>
          <a:xfrm>
            <a:off x="984885" y="4083050"/>
            <a:ext cx="351028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9912"/>
          <a:stretch>
            <a:fillRect/>
          </a:stretch>
        </p:blipFill>
        <p:spPr>
          <a:xfrm>
            <a:off x="887730" y="1607185"/>
            <a:ext cx="10415905" cy="923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43700" y="16071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486" r="89095" b="38415"/>
          <a:stretch>
            <a:fillRect/>
          </a:stretch>
        </p:blipFill>
        <p:spPr>
          <a:xfrm>
            <a:off x="1116330" y="4109085"/>
            <a:ext cx="1195070" cy="32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96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