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71" r:id="rId2"/>
    <p:sldId id="314" r:id="rId3"/>
    <p:sldId id="316" r:id="rId4"/>
    <p:sldId id="2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19" r:id="rId13"/>
    <p:sldId id="420" r:id="rId14"/>
    <p:sldId id="421" r:id="rId15"/>
    <p:sldId id="422" r:id="rId16"/>
    <p:sldId id="423" r:id="rId17"/>
    <p:sldId id="424" r:id="rId18"/>
    <p:sldId id="404" r:id="rId19"/>
    <p:sldId id="405" r:id="rId20"/>
    <p:sldId id="406" r:id="rId21"/>
    <p:sldId id="425" r:id="rId22"/>
    <p:sldId id="426" r:id="rId23"/>
    <p:sldId id="415" r:id="rId24"/>
    <p:sldId id="416" r:id="rId25"/>
    <p:sldId id="417" r:id="rId26"/>
    <p:sldId id="418" r:id="rId27"/>
    <p:sldId id="427" r:id="rId28"/>
    <p:sldId id="435" r:id="rId29"/>
    <p:sldId id="3417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839" b="46711"/>
          <a:stretch>
            <a:fillRect/>
          </a:stretch>
        </p:blipFill>
        <p:spPr>
          <a:xfrm>
            <a:off x="1101090" y="1405890"/>
            <a:ext cx="9844405" cy="815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14058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3" t="15542" r="3" b="70253"/>
          <a:stretch>
            <a:fillRect/>
          </a:stretch>
        </p:blipFill>
        <p:spPr>
          <a:xfrm>
            <a:off x="1193800" y="3518535"/>
            <a:ext cx="9558655" cy="620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3017" b="27847"/>
          <a:stretch>
            <a:fillRect/>
          </a:stretch>
        </p:blipFill>
        <p:spPr>
          <a:xfrm>
            <a:off x="1252220" y="1591310"/>
            <a:ext cx="9844405" cy="894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490200" y="153987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29427" b="55714"/>
          <a:stretch>
            <a:fillRect/>
          </a:stretch>
        </p:blipFill>
        <p:spPr>
          <a:xfrm>
            <a:off x="1316355" y="3763645"/>
            <a:ext cx="9558655" cy="648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302"/>
          <a:stretch>
            <a:fillRect/>
          </a:stretch>
        </p:blipFill>
        <p:spPr>
          <a:xfrm>
            <a:off x="1173480" y="1454785"/>
            <a:ext cx="9844405" cy="12941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27845" y="139382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3792" b="48110"/>
          <a:stretch>
            <a:fillRect/>
          </a:stretch>
        </p:blipFill>
        <p:spPr>
          <a:xfrm>
            <a:off x="1173480" y="3920490"/>
            <a:ext cx="9558655" cy="353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290" y="1351915"/>
            <a:ext cx="6215380" cy="20624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19315" y="135191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236" r="12370" b="41335"/>
          <a:stretch>
            <a:fillRect/>
          </a:stretch>
        </p:blipFill>
        <p:spPr>
          <a:xfrm>
            <a:off x="1424305" y="4457065"/>
            <a:ext cx="8376285" cy="32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6057"/>
          <a:stretch>
            <a:fillRect/>
          </a:stretch>
        </p:blipFill>
        <p:spPr>
          <a:xfrm>
            <a:off x="1583055" y="1468755"/>
            <a:ext cx="9025255" cy="938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6000" y="136652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331" r="22407" b="34400"/>
          <a:stretch>
            <a:fillRect/>
          </a:stretch>
        </p:blipFill>
        <p:spPr>
          <a:xfrm>
            <a:off x="1583055" y="4110355"/>
            <a:ext cx="7416800" cy="31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3765" b="55435"/>
          <a:stretch>
            <a:fillRect/>
          </a:stretch>
        </p:blipFill>
        <p:spPr>
          <a:xfrm>
            <a:off x="1323340" y="1468120"/>
            <a:ext cx="9025255" cy="8153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51830" y="146812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429" b="26301"/>
          <a:stretch>
            <a:fillRect/>
          </a:stretch>
        </p:blipFill>
        <p:spPr>
          <a:xfrm>
            <a:off x="1186815" y="3829050"/>
            <a:ext cx="9558655" cy="31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310" b="33161"/>
          <a:stretch>
            <a:fillRect/>
          </a:stretch>
        </p:blipFill>
        <p:spPr>
          <a:xfrm>
            <a:off x="1583055" y="1549400"/>
            <a:ext cx="9025255" cy="8439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15045" y="148717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3044" b="7459"/>
          <a:stretch>
            <a:fillRect/>
          </a:stretch>
        </p:blipFill>
        <p:spPr>
          <a:xfrm>
            <a:off x="1467485" y="3540760"/>
            <a:ext cx="9558655" cy="851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763"/>
          <a:stretch>
            <a:fillRect/>
          </a:stretch>
        </p:blipFill>
        <p:spPr>
          <a:xfrm>
            <a:off x="1583055" y="1310640"/>
            <a:ext cx="9025255" cy="1263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30005" y="125412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2207" r="26334"/>
          <a:stretch>
            <a:fillRect/>
          </a:stretch>
        </p:blipFill>
        <p:spPr>
          <a:xfrm>
            <a:off x="1525905" y="3930015"/>
            <a:ext cx="7041515" cy="3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56871"/>
          <a:stretch>
            <a:fillRect/>
          </a:stretch>
        </p:blipFill>
        <p:spPr>
          <a:xfrm>
            <a:off x="1297940" y="2463165"/>
            <a:ext cx="9539605" cy="1337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957" r="36670" b="83331"/>
          <a:stretch>
            <a:fillRect/>
          </a:stretch>
        </p:blipFill>
        <p:spPr>
          <a:xfrm>
            <a:off x="1367155" y="4485640"/>
            <a:ext cx="6427470" cy="330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103" t="-475" r="66033" b="92526"/>
          <a:stretch>
            <a:fillRect/>
          </a:stretch>
        </p:blipFill>
        <p:spPr>
          <a:xfrm>
            <a:off x="6301105" y="2463165"/>
            <a:ext cx="3132455" cy="3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4522" b="42208"/>
          <a:stretch>
            <a:fillRect/>
          </a:stretch>
        </p:blipFill>
        <p:spPr>
          <a:xfrm>
            <a:off x="1174750" y="1830070"/>
            <a:ext cx="9539605" cy="411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4633" b="52113"/>
          <a:stretch>
            <a:fillRect/>
          </a:stretch>
        </p:blipFill>
        <p:spPr>
          <a:xfrm>
            <a:off x="1174750" y="3547110"/>
            <a:ext cx="10149205" cy="995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93" t="16051" r="92200" b="77718"/>
          <a:stretch>
            <a:fillRect/>
          </a:stretch>
        </p:blipFill>
        <p:spPr>
          <a:xfrm>
            <a:off x="8581390" y="1830070"/>
            <a:ext cx="454660" cy="26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章测试卷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7567" b="28241"/>
          <a:stretch>
            <a:fillRect/>
          </a:stretch>
        </p:blipFill>
        <p:spPr>
          <a:xfrm>
            <a:off x="1152525" y="1960245"/>
            <a:ext cx="9539605" cy="440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4130" r="22737" b="38128"/>
          <a:stretch>
            <a:fillRect/>
          </a:stretch>
        </p:blipFill>
        <p:spPr>
          <a:xfrm>
            <a:off x="1229995" y="3764280"/>
            <a:ext cx="7841615" cy="331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610" y="2010410"/>
            <a:ext cx="61214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063" b="15216"/>
          <a:stretch>
            <a:fillRect/>
          </a:stretch>
        </p:blipFill>
        <p:spPr>
          <a:xfrm>
            <a:off x="1160145" y="1722120"/>
            <a:ext cx="9539605" cy="425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8456" r="8234" b="23624"/>
          <a:stretch>
            <a:fillRect/>
          </a:stretch>
        </p:blipFill>
        <p:spPr>
          <a:xfrm>
            <a:off x="1273175" y="3656330"/>
            <a:ext cx="9313545" cy="339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10" t="62213" r="85941" b="32226"/>
          <a:stretch>
            <a:fillRect/>
          </a:stretch>
        </p:blipFill>
        <p:spPr>
          <a:xfrm>
            <a:off x="7174230" y="1778000"/>
            <a:ext cx="1111250" cy="23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559"/>
          <a:stretch>
            <a:fillRect/>
          </a:stretch>
        </p:blipFill>
        <p:spPr>
          <a:xfrm>
            <a:off x="1195705" y="1743710"/>
            <a:ext cx="9539605" cy="478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343" r="30839"/>
          <a:stretch>
            <a:fillRect/>
          </a:stretch>
        </p:blipFill>
        <p:spPr>
          <a:xfrm>
            <a:off x="1195705" y="3670300"/>
            <a:ext cx="7019290" cy="499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22" t="76702" r="90277" b="12339"/>
          <a:stretch>
            <a:fillRect/>
          </a:stretch>
        </p:blipFill>
        <p:spPr>
          <a:xfrm>
            <a:off x="8869680" y="1606550"/>
            <a:ext cx="649605" cy="469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25" y="79438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80" y="1854835"/>
            <a:ext cx="4338955" cy="852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83290"/>
          <a:stretch>
            <a:fillRect/>
          </a:stretch>
        </p:blipFill>
        <p:spPr>
          <a:xfrm>
            <a:off x="1464945" y="3429000"/>
            <a:ext cx="9853930" cy="65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1478280"/>
            <a:ext cx="7339330" cy="1300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6155" b="48809"/>
          <a:stretch>
            <a:fillRect/>
          </a:stretch>
        </p:blipFill>
        <p:spPr>
          <a:xfrm>
            <a:off x="1169035" y="3345815"/>
            <a:ext cx="9853930" cy="136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865" y="1484630"/>
            <a:ext cx="7586980" cy="1348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942" b="15976"/>
          <a:stretch>
            <a:fillRect/>
          </a:stretch>
        </p:blipFill>
        <p:spPr>
          <a:xfrm>
            <a:off x="1169035" y="3504565"/>
            <a:ext cx="9853930" cy="1248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0" y="1174115"/>
            <a:ext cx="10168255" cy="1681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579"/>
          <a:stretch>
            <a:fillRect/>
          </a:stretch>
        </p:blipFill>
        <p:spPr>
          <a:xfrm>
            <a:off x="1169035" y="3893820"/>
            <a:ext cx="9853930" cy="60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" y="1358265"/>
            <a:ext cx="10187305" cy="3319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" y="2658110"/>
            <a:ext cx="9844405" cy="220535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9922"/>
          <a:stretch>
            <a:fillRect/>
          </a:stretch>
        </p:blipFill>
        <p:spPr>
          <a:xfrm>
            <a:off x="1282065" y="2526665"/>
            <a:ext cx="8996680" cy="10528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175250" y="24257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1524"/>
          <a:stretch>
            <a:fillRect/>
          </a:stretch>
        </p:blipFill>
        <p:spPr>
          <a:xfrm>
            <a:off x="1222375" y="4210050"/>
            <a:ext cx="9530080" cy="41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0937" b="58973"/>
          <a:stretch>
            <a:fillRect/>
          </a:stretch>
        </p:blipFill>
        <p:spPr>
          <a:xfrm>
            <a:off x="1420495" y="1530350"/>
            <a:ext cx="8996680" cy="10534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02175" y="16109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6885" r="41111" b="55344"/>
          <a:stretch>
            <a:fillRect/>
          </a:stretch>
        </p:blipFill>
        <p:spPr>
          <a:xfrm>
            <a:off x="1330960" y="3721100"/>
            <a:ext cx="5612130" cy="620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773" b="38544"/>
          <a:stretch>
            <a:fillRect/>
          </a:stretch>
        </p:blipFill>
        <p:spPr>
          <a:xfrm>
            <a:off x="1538605" y="1663065"/>
            <a:ext cx="8996680" cy="1084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40530" y="16630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002" r="29598" b="39852"/>
          <a:stretch>
            <a:fillRect/>
          </a:stretch>
        </p:blipFill>
        <p:spPr>
          <a:xfrm>
            <a:off x="1403350" y="4030980"/>
            <a:ext cx="6709410" cy="360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1589" b="22366"/>
          <a:stretch>
            <a:fillRect/>
          </a:stretch>
        </p:blipFill>
        <p:spPr>
          <a:xfrm>
            <a:off x="1479550" y="1537970"/>
            <a:ext cx="8996680" cy="841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26125" y="15328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489" b="15947"/>
          <a:stretch>
            <a:fillRect/>
          </a:stretch>
        </p:blipFill>
        <p:spPr>
          <a:xfrm>
            <a:off x="1212850" y="3569970"/>
            <a:ext cx="9530080" cy="526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634"/>
          <a:stretch>
            <a:fillRect/>
          </a:stretch>
        </p:blipFill>
        <p:spPr>
          <a:xfrm>
            <a:off x="1531620" y="1360170"/>
            <a:ext cx="8996680" cy="1172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69635" y="14871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707"/>
          <a:stretch>
            <a:fillRect/>
          </a:stretch>
        </p:blipFill>
        <p:spPr>
          <a:xfrm>
            <a:off x="1396365" y="3691890"/>
            <a:ext cx="9530080" cy="34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3012"/>
          <a:stretch>
            <a:fillRect/>
          </a:stretch>
        </p:blipFill>
        <p:spPr>
          <a:xfrm>
            <a:off x="1173480" y="1677670"/>
            <a:ext cx="9844405" cy="793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45305" y="15894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91727"/>
          <a:stretch>
            <a:fillRect/>
          </a:stretch>
        </p:blipFill>
        <p:spPr>
          <a:xfrm>
            <a:off x="1223010" y="3850640"/>
            <a:ext cx="9558655" cy="361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6907" b="64719"/>
          <a:stretch>
            <a:fillRect/>
          </a:stretch>
        </p:blipFill>
        <p:spPr>
          <a:xfrm>
            <a:off x="1173480" y="1514475"/>
            <a:ext cx="9844405" cy="858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04965" y="15144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67" b="84123"/>
          <a:stretch>
            <a:fillRect/>
          </a:stretch>
        </p:blipFill>
        <p:spPr>
          <a:xfrm>
            <a:off x="1316355" y="3814445"/>
            <a:ext cx="9558655" cy="310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69</Words>
  <Application>Microsoft Office PowerPoint</Application>
  <PresentationFormat>宽屏</PresentationFormat>
  <Paragraphs>48</Paragraphs>
  <Slides>29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194</cp:revision>
  <dcterms:created xsi:type="dcterms:W3CDTF">2022-03-15T03:38:00Z</dcterms:created>
  <dcterms:modified xsi:type="dcterms:W3CDTF">2024-09-06T01:49:19Z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