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371" r:id="rId2"/>
    <p:sldId id="366" r:id="rId3"/>
    <p:sldId id="314" r:id="rId4"/>
    <p:sldId id="365" r:id="rId5"/>
    <p:sldId id="316" r:id="rId6"/>
    <p:sldId id="2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419" r:id="rId30"/>
    <p:sldId id="421" r:id="rId31"/>
    <p:sldId id="422" r:id="rId32"/>
    <p:sldId id="3417" r:id="rId33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39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F53"/>
    <a:srgbClr val="C0DAA4"/>
    <a:srgbClr val="509147"/>
    <a:srgbClr val="86BF53"/>
    <a:srgbClr val="F09E13"/>
    <a:srgbClr val="5872D7"/>
    <a:srgbClr val="253D2E"/>
    <a:srgbClr val="C6CFF2"/>
    <a:srgbClr val="ABB9EB"/>
    <a:srgbClr val="93A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648" y="10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5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8" name="矩形 7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巩固与积累</a:t>
            </a:r>
          </a:p>
        </p:txBody>
      </p:sp>
      <p:sp>
        <p:nvSpPr>
          <p:cNvPr id="19" name="文本框 1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能力与提升</a:t>
            </a:r>
          </a:p>
        </p:txBody>
      </p: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2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" Target="slide5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.png"/><Relationship Id="rId2" Type="http://schemas.openxmlformats.org/officeDocument/2006/relationships/tags" Target="../tags/tag3.xml"/><Relationship Id="rId16" Type="http://schemas.openxmlformats.org/officeDocument/2006/relationships/slide" Target="slide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5" Type="http://schemas.openxmlformats.org/officeDocument/2006/relationships/image" Target="../media/image8.sv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5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t="3166" r="18460" b="316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3" name="任意多边形: 形状 42"/>
          <p:cNvSpPr/>
          <p:nvPr/>
        </p:nvSpPr>
        <p:spPr>
          <a:xfrm>
            <a:off x="8258921" y="5660776"/>
            <a:ext cx="3933079" cy="119722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836295" y="728345"/>
            <a:ext cx="10671175" cy="5504815"/>
            <a:chOff x="1152525" y="626743"/>
            <a:chExt cx="9886950" cy="5505009"/>
          </a:xfrm>
        </p:grpSpPr>
        <p:grpSp>
          <p:nvGrpSpPr>
            <p:cNvPr id="30" name="组合 29"/>
            <p:cNvGrpSpPr/>
            <p:nvPr/>
          </p:nvGrpSpPr>
          <p:grpSpPr>
            <a:xfrm>
              <a:off x="1152525" y="726248"/>
              <a:ext cx="9886950" cy="5405504"/>
              <a:chOff x="1057275" y="623821"/>
              <a:chExt cx="9886950" cy="5405504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247775" y="828675"/>
                <a:ext cx="9696450" cy="5200650"/>
              </a:xfrm>
              <a:prstGeom prst="rect">
                <a:avLst/>
              </a:prstGeom>
              <a:solidFill>
                <a:srgbClr val="86BF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057275" y="623821"/>
                <a:ext cx="9696450" cy="52006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6BF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6" name="图形 3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77413" y="626743"/>
              <a:ext cx="261938" cy="942977"/>
            </a:xfrm>
            <a:prstGeom prst="rect">
              <a:avLst/>
            </a:prstGeom>
          </p:spPr>
        </p:pic>
      </p:grpSp>
      <p:sp>
        <p:nvSpPr>
          <p:cNvPr id="44" name="任意多边形: 形状 43"/>
          <p:cNvSpPr/>
          <p:nvPr/>
        </p:nvSpPr>
        <p:spPr>
          <a:xfrm flipH="1" flipV="1">
            <a:off x="-19051" y="0"/>
            <a:ext cx="3933079" cy="114175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61440" y="1788160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职教高考新实践专题篇·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" name="文本框 2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13370" b="20653"/>
          <a:stretch>
            <a:fillRect/>
          </a:stretch>
        </p:blipFill>
        <p:spPr>
          <a:xfrm>
            <a:off x="3401060" y="3059430"/>
            <a:ext cx="4179570" cy="2828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52385" y="548894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祝有冰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715" y="1351915"/>
            <a:ext cx="8891905" cy="17767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638675" y="147891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-291" t="63508" r="25495" b="20030"/>
          <a:stretch>
            <a:fillRect/>
          </a:stretch>
        </p:blipFill>
        <p:spPr>
          <a:xfrm>
            <a:off x="894715" y="3845560"/>
            <a:ext cx="7826375" cy="654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240" y="1896110"/>
            <a:ext cx="8891905" cy="14052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721225" y="185801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9642" b="10107"/>
          <a:stretch>
            <a:fillRect/>
          </a:stretch>
        </p:blipFill>
        <p:spPr>
          <a:xfrm>
            <a:off x="904240" y="4246880"/>
            <a:ext cx="10463530" cy="407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390" y="1842770"/>
            <a:ext cx="8549005" cy="14338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951095" y="180276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9893"/>
          <a:stretch>
            <a:fillRect/>
          </a:stretch>
        </p:blipFill>
        <p:spPr>
          <a:xfrm>
            <a:off x="1158875" y="4151630"/>
            <a:ext cx="10463530" cy="401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20325" y="118364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9399"/>
          <a:stretch>
            <a:fillRect/>
          </a:stretch>
        </p:blipFill>
        <p:spPr>
          <a:xfrm>
            <a:off x="1409700" y="2549525"/>
            <a:ext cx="7215505" cy="4660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b="71679"/>
          <a:stretch>
            <a:fillRect/>
          </a:stretch>
        </p:blipFill>
        <p:spPr>
          <a:xfrm>
            <a:off x="1284605" y="4181475"/>
            <a:ext cx="8825230" cy="4006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3395" y="2588895"/>
            <a:ext cx="1862455" cy="290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9450" b="43952"/>
          <a:stretch>
            <a:fillRect/>
          </a:stretch>
        </p:blipFill>
        <p:spPr>
          <a:xfrm>
            <a:off x="1289050" y="1995170"/>
            <a:ext cx="7215505" cy="8280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3995"/>
          <a:stretch>
            <a:fillRect/>
          </a:stretch>
        </p:blipFill>
        <p:spPr>
          <a:xfrm>
            <a:off x="1289050" y="3552190"/>
            <a:ext cx="8825230" cy="6508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6225" y="2249170"/>
            <a:ext cx="1995805" cy="319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8125" b="20320"/>
          <a:stretch>
            <a:fillRect/>
          </a:stretch>
        </p:blipFill>
        <p:spPr>
          <a:xfrm>
            <a:off x="1283970" y="1891665"/>
            <a:ext cx="7215505" cy="4876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b="53979"/>
          <a:stretch>
            <a:fillRect/>
          </a:stretch>
        </p:blipFill>
        <p:spPr>
          <a:xfrm>
            <a:off x="1073785" y="3661410"/>
            <a:ext cx="10044430" cy="5765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5340" y="1635125"/>
            <a:ext cx="1786255" cy="614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9371"/>
          <a:stretch>
            <a:fillRect/>
          </a:stretch>
        </p:blipFill>
        <p:spPr>
          <a:xfrm>
            <a:off x="1407795" y="2016760"/>
            <a:ext cx="7215505" cy="466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1059" r="25699" b="-6792"/>
          <a:stretch>
            <a:fillRect/>
          </a:stretch>
        </p:blipFill>
        <p:spPr>
          <a:xfrm>
            <a:off x="1407795" y="3783965"/>
            <a:ext cx="7463155" cy="4476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9100" y="2080895"/>
            <a:ext cx="1576705" cy="319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70685"/>
          <a:stretch>
            <a:fillRect/>
          </a:stretch>
        </p:blipFill>
        <p:spPr>
          <a:xfrm>
            <a:off x="947420" y="2202180"/>
            <a:ext cx="9844405" cy="13417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867910" y="220218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91338"/>
          <a:stretch>
            <a:fillRect/>
          </a:stretch>
        </p:blipFill>
        <p:spPr>
          <a:xfrm>
            <a:off x="820420" y="4319270"/>
            <a:ext cx="10844530" cy="381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0508" b="50000"/>
          <a:stretch>
            <a:fillRect/>
          </a:stretch>
        </p:blipFill>
        <p:spPr>
          <a:xfrm>
            <a:off x="1113155" y="1741805"/>
            <a:ext cx="9844405" cy="8921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913630" y="173164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273" r="25056" b="83526"/>
          <a:stretch>
            <a:fillRect/>
          </a:stretch>
        </p:blipFill>
        <p:spPr>
          <a:xfrm>
            <a:off x="995680" y="3747770"/>
            <a:ext cx="8127365" cy="361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1526"/>
          <a:stretch>
            <a:fillRect/>
          </a:stretch>
        </p:blipFill>
        <p:spPr>
          <a:xfrm>
            <a:off x="1015365" y="1845945"/>
            <a:ext cx="9844405" cy="22186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943475" y="184594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7383" r="19780" b="68896"/>
          <a:stretch>
            <a:fillRect/>
          </a:stretch>
        </p:blipFill>
        <p:spPr>
          <a:xfrm>
            <a:off x="1015365" y="4391660"/>
            <a:ext cx="8699500" cy="604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751340" y="2743199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1893756" y="3243679"/>
            <a:ext cx="4860575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12750" hangingPunct="0">
              <a:defRPr/>
            </a:pPr>
            <a:r>
              <a:rPr lang="zh-CN" alt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不等式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770255" y="1681480"/>
            <a:ext cx="4049395" cy="829945"/>
            <a:chOff x="770163" y="1662236"/>
            <a:chExt cx="4049486" cy="829727"/>
          </a:xfrm>
        </p:grpSpPr>
        <p:sp>
          <p:nvSpPr>
            <p:cNvPr id="6" name="矩形 5"/>
            <p:cNvSpPr/>
            <p:nvPr/>
          </p:nvSpPr>
          <p:spPr>
            <a:xfrm>
              <a:off x="770163" y="1679121"/>
              <a:ext cx="4049486" cy="786564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flipH="1">
              <a:off x="929692" y="1662236"/>
              <a:ext cx="3699457" cy="829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412750" hangingPunct="0">
                <a:defRPr/>
              </a:pPr>
              <a:r>
                <a:rPr lang="en-US" altLang="zh-CN" sz="4800" dirty="0">
                  <a:solidFill>
                    <a:schemeClr val="bg1"/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第 2 章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60202"/>
          <a:stretch>
            <a:fillRect/>
          </a:stretch>
        </p:blipFill>
        <p:spPr>
          <a:xfrm>
            <a:off x="819785" y="1656080"/>
            <a:ext cx="10368280" cy="15259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94300" y="171704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1551" b="51585"/>
          <a:stretch>
            <a:fillRect/>
          </a:stretch>
        </p:blipFill>
        <p:spPr>
          <a:xfrm>
            <a:off x="725805" y="3905250"/>
            <a:ext cx="10844530" cy="742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9980" b="34581"/>
          <a:stretch>
            <a:fillRect/>
          </a:stretch>
        </p:blipFill>
        <p:spPr>
          <a:xfrm>
            <a:off x="911860" y="2018665"/>
            <a:ext cx="10368280" cy="9753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644390" y="201866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8270" r="28089" b="42620"/>
          <a:stretch>
            <a:fillRect/>
          </a:stretch>
        </p:blipFill>
        <p:spPr>
          <a:xfrm>
            <a:off x="1015365" y="4089400"/>
            <a:ext cx="7798435" cy="401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5237"/>
          <a:stretch>
            <a:fillRect/>
          </a:stretch>
        </p:blipFill>
        <p:spPr>
          <a:xfrm>
            <a:off x="1075055" y="1894205"/>
            <a:ext cx="10368280" cy="13328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700905" y="204470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7524" r="28147" b="29490"/>
          <a:stretch>
            <a:fillRect/>
          </a:stretch>
        </p:blipFill>
        <p:spPr>
          <a:xfrm>
            <a:off x="1075055" y="4141470"/>
            <a:ext cx="7792085" cy="572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47580"/>
          <a:stretch>
            <a:fillRect/>
          </a:stretch>
        </p:blipFill>
        <p:spPr>
          <a:xfrm>
            <a:off x="895985" y="1654810"/>
            <a:ext cx="9692005" cy="16503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692140" y="175069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0813" b="7855"/>
          <a:stretch>
            <a:fillRect/>
          </a:stretch>
        </p:blipFill>
        <p:spPr>
          <a:xfrm>
            <a:off x="824865" y="3983990"/>
            <a:ext cx="10844530" cy="93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1795"/>
          <a:stretch>
            <a:fillRect/>
          </a:stretch>
        </p:blipFill>
        <p:spPr>
          <a:xfrm>
            <a:off x="1070610" y="1684020"/>
            <a:ext cx="9692005" cy="15176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909310" y="190881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91856" r="25179"/>
          <a:stretch>
            <a:fillRect/>
          </a:stretch>
        </p:blipFill>
        <p:spPr>
          <a:xfrm>
            <a:off x="1149350" y="4207510"/>
            <a:ext cx="8114030" cy="358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77930"/>
          <a:stretch>
            <a:fillRect/>
          </a:stretch>
        </p:blipFill>
        <p:spPr>
          <a:xfrm>
            <a:off x="866140" y="2815590"/>
            <a:ext cx="10701655" cy="5308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b="89367"/>
          <a:stretch>
            <a:fillRect/>
          </a:stretch>
        </p:blipFill>
        <p:spPr>
          <a:xfrm>
            <a:off x="947420" y="4271645"/>
            <a:ext cx="9387205" cy="4076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 r="76454" b="91112"/>
          <a:stretch>
            <a:fillRect/>
          </a:stretch>
        </p:blipFill>
        <p:spPr>
          <a:xfrm>
            <a:off x="7382510" y="2901950"/>
            <a:ext cx="465455" cy="308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3178" r="35863" b="57101"/>
          <a:stretch>
            <a:fillRect/>
          </a:stretch>
        </p:blipFill>
        <p:spPr>
          <a:xfrm>
            <a:off x="898525" y="2115820"/>
            <a:ext cx="6863715" cy="4743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8801" b="54737"/>
          <a:stretch>
            <a:fillRect/>
          </a:stretch>
        </p:blipFill>
        <p:spPr>
          <a:xfrm>
            <a:off x="961390" y="3839210"/>
            <a:ext cx="9387205" cy="6311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l="6264" t="21287" r="17571" b="59199"/>
          <a:stretch>
            <a:fillRect/>
          </a:stretch>
        </p:blipFill>
        <p:spPr>
          <a:xfrm>
            <a:off x="5132705" y="1787525"/>
            <a:ext cx="1505585" cy="6775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1790" r="35679" b="34873"/>
          <a:stretch>
            <a:fillRect/>
          </a:stretch>
        </p:blipFill>
        <p:spPr>
          <a:xfrm>
            <a:off x="1007745" y="2078355"/>
            <a:ext cx="6883400" cy="5613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4704" r="11865" b="35359"/>
          <a:stretch>
            <a:fillRect/>
          </a:stretch>
        </p:blipFill>
        <p:spPr>
          <a:xfrm>
            <a:off x="1007745" y="3984625"/>
            <a:ext cx="8273415" cy="381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8420" y="2078355"/>
            <a:ext cx="2243455" cy="376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3173"/>
          <a:stretch>
            <a:fillRect/>
          </a:stretch>
        </p:blipFill>
        <p:spPr>
          <a:xfrm>
            <a:off x="704850" y="1433830"/>
            <a:ext cx="10701655" cy="8858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1285"/>
          <a:stretch>
            <a:fillRect/>
          </a:stretch>
        </p:blipFill>
        <p:spPr>
          <a:xfrm>
            <a:off x="843280" y="3668395"/>
            <a:ext cx="9387205" cy="7175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l="3919" t="79426"/>
          <a:stretch>
            <a:fillRect/>
          </a:stretch>
        </p:blipFill>
        <p:spPr>
          <a:xfrm>
            <a:off x="9392920" y="1314450"/>
            <a:ext cx="1899285" cy="714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98710" y="652145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三、解答题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9450"/>
          <a:stretch>
            <a:fillRect/>
          </a:stretch>
        </p:blipFill>
        <p:spPr>
          <a:xfrm>
            <a:off x="1106170" y="1605915"/>
            <a:ext cx="3910330" cy="9582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b="67782"/>
          <a:stretch>
            <a:fillRect/>
          </a:stretch>
        </p:blipFill>
        <p:spPr>
          <a:xfrm>
            <a:off x="1106170" y="3303905"/>
            <a:ext cx="10382250" cy="1252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027555" y="2463165"/>
            <a:ext cx="7528560" cy="1882140"/>
          </a:xfrm>
          <a:prstGeom prst="roundRect">
            <a:avLst/>
          </a:prstGeom>
          <a:solidFill>
            <a:srgbClr val="85BF53"/>
          </a:solidFill>
        </p:spPr>
        <p:txBody>
          <a:bodyPr wrap="square" rtlCol="0">
            <a:noAutofit/>
          </a:bodyPr>
          <a:lstStyle/>
          <a:p>
            <a:pPr algn="l"/>
            <a:endParaRPr lang="en-US" altLang="zh-CN" sz="3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2.3  </a:t>
            </a:r>
            <a:r>
              <a:rPr lang="zh-CN" altLang="en-US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含绝对值的不等式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792470" y="1672590"/>
            <a:ext cx="982345" cy="551180"/>
            <a:chOff x="9122" y="2634"/>
            <a:chExt cx="1547" cy="868"/>
          </a:xfrm>
        </p:grpSpPr>
        <p:sp>
          <p:nvSpPr>
            <p:cNvPr id="23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49470" y="1672590"/>
            <a:ext cx="982345" cy="551180"/>
            <a:chOff x="9122" y="2634"/>
            <a:chExt cx="1547" cy="868"/>
          </a:xfrm>
        </p:grpSpPr>
        <p:sp>
          <p:nvSpPr>
            <p:cNvPr id="4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8615"/>
          <a:stretch>
            <a:fillRect/>
          </a:stretch>
        </p:blipFill>
        <p:spPr>
          <a:xfrm>
            <a:off x="858520" y="1778635"/>
            <a:ext cx="3910330" cy="5308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2390" b="37789"/>
          <a:stretch>
            <a:fillRect/>
          </a:stretch>
        </p:blipFill>
        <p:spPr>
          <a:xfrm>
            <a:off x="968375" y="3521075"/>
            <a:ext cx="10716260" cy="1196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45" y="1336040"/>
            <a:ext cx="4167505" cy="8432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2401"/>
          <a:stretch>
            <a:fillRect/>
          </a:stretch>
        </p:blipFill>
        <p:spPr>
          <a:xfrm>
            <a:off x="882650" y="3129915"/>
            <a:ext cx="10534015" cy="1482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2439761" y="2199636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3836379" y="2743883"/>
            <a:ext cx="4860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spc="1000" dirty="0">
                <a:solidFill>
                  <a:srgbClr val="4047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感谢收看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81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65" name="矩形 64"/>
          <p:cNvSpPr/>
          <p:nvPr/>
        </p:nvSpPr>
        <p:spPr>
          <a:xfrm>
            <a:off x="0" y="4457104"/>
            <a:ext cx="12192000" cy="2410946"/>
          </a:xfrm>
          <a:prstGeom prst="rect">
            <a:avLst/>
          </a:pr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3264580" y="1001484"/>
            <a:ext cx="5065486" cy="1139371"/>
            <a:chOff x="3563257" y="928913"/>
            <a:chExt cx="5065486" cy="1139371"/>
          </a:xfrm>
        </p:grpSpPr>
        <p:grpSp>
          <p:nvGrpSpPr>
            <p:cNvPr id="9" name="组合 8"/>
            <p:cNvGrpSpPr/>
            <p:nvPr/>
          </p:nvGrpSpPr>
          <p:grpSpPr>
            <a:xfrm>
              <a:off x="3563257" y="928913"/>
              <a:ext cx="5065486" cy="1139371"/>
              <a:chOff x="3396343" y="928913"/>
              <a:chExt cx="5065486" cy="1139371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3396343" y="1008741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rgbClr val="85BF5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: 圆角 6"/>
              <p:cNvSpPr/>
              <p:nvPr/>
            </p:nvSpPr>
            <p:spPr>
              <a:xfrm>
                <a:off x="3410857" y="928913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C0DA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矩形 9"/>
            <p:cNvSpPr/>
            <p:nvPr/>
          </p:nvSpPr>
          <p:spPr>
            <a:xfrm flipH="1">
              <a:off x="3704772" y="1018791"/>
              <a:ext cx="4753428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目录</a:t>
              </a:r>
            </a:p>
          </p:txBody>
        </p:sp>
      </p:grpSp>
      <p:grpSp>
        <p:nvGrpSpPr>
          <p:cNvPr id="66" name="组合 65"/>
          <p:cNvGrpSpPr/>
          <p:nvPr>
            <p:custDataLst>
              <p:tags r:id="rId1"/>
            </p:custDataLst>
          </p:nvPr>
        </p:nvGrpSpPr>
        <p:grpSpPr>
          <a:xfrm>
            <a:off x="1911350" y="3488690"/>
            <a:ext cx="3489960" cy="2071370"/>
            <a:chOff x="963500" y="3224890"/>
            <a:chExt cx="2699728" cy="1764206"/>
          </a:xfrm>
        </p:grpSpPr>
        <p:sp>
          <p:nvSpPr>
            <p:cNvPr id="13" name="矩形: 圆角 12"/>
            <p:cNvSpPr/>
            <p:nvPr>
              <p:custDataLst>
                <p:tags r:id="rId7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11">
              <a:hlinkClick r:id="rId13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形 1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24" name="矩形 23">
              <a:hlinkClick r:id="rId13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巩固与积累</a:t>
              </a:r>
            </a:p>
          </p:txBody>
        </p:sp>
      </p:grpSp>
      <p:grpSp>
        <p:nvGrpSpPr>
          <p:cNvPr id="41" name="组合 40"/>
          <p:cNvGrpSpPr/>
          <p:nvPr>
            <p:custDataLst>
              <p:tags r:id="rId2"/>
            </p:custDataLst>
          </p:nvPr>
        </p:nvGrpSpPr>
        <p:grpSpPr>
          <a:xfrm>
            <a:off x="6616700" y="3488690"/>
            <a:ext cx="3489960" cy="2071370"/>
            <a:chOff x="963500" y="3224890"/>
            <a:chExt cx="2699728" cy="1764206"/>
          </a:xfrm>
        </p:grpSpPr>
        <p:sp>
          <p:nvSpPr>
            <p:cNvPr id="42" name="矩形: 圆角 12"/>
            <p:cNvSpPr/>
            <p:nvPr>
              <p:custDataLst>
                <p:tags r:id="rId3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: 圆角 11">
              <a:hlinkClick r:id="rId16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4" name="图形 1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45" name="矩形 44">
              <a:hlinkClick r:id="rId16" action="ppaction://hlinksldjump"/>
            </p:cNvPr>
            <p:cNvSpPr/>
            <p:nvPr>
              <p:custDataLst>
                <p:tags r:id="rId6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能力与提升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280" y="2278380"/>
            <a:ext cx="9082405" cy="22053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705350" y="227838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82676"/>
          <a:stretch>
            <a:fillRect/>
          </a:stretch>
        </p:blipFill>
        <p:spPr>
          <a:xfrm>
            <a:off x="1271270" y="4872355"/>
            <a:ext cx="10463530" cy="688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140" y="1682115"/>
            <a:ext cx="8348980" cy="14909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734560" y="168211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16158" r="34397" b="74437"/>
          <a:stretch>
            <a:fillRect/>
          </a:stretch>
        </p:blipFill>
        <p:spPr>
          <a:xfrm>
            <a:off x="1211580" y="3813175"/>
            <a:ext cx="6864350" cy="374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910" y="1715770"/>
            <a:ext cx="8310880" cy="13862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012690" y="167640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6233" r="14346" b="62845"/>
          <a:stretch>
            <a:fillRect/>
          </a:stretch>
        </p:blipFill>
        <p:spPr>
          <a:xfrm>
            <a:off x="1184910" y="3832860"/>
            <a:ext cx="8962390" cy="434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240" y="1906270"/>
            <a:ext cx="8272780" cy="21672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986655" y="187198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6149" r="27503" b="48124"/>
          <a:stretch>
            <a:fillRect/>
          </a:stretch>
        </p:blipFill>
        <p:spPr>
          <a:xfrm>
            <a:off x="1158240" y="4261485"/>
            <a:ext cx="7585710" cy="625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175" y="1991995"/>
            <a:ext cx="8872855" cy="15005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845050" y="202374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1924" r="31521" b="36484"/>
          <a:stretch>
            <a:fillRect/>
          </a:stretch>
        </p:blipFill>
        <p:spPr>
          <a:xfrm>
            <a:off x="1224915" y="4116705"/>
            <a:ext cx="7165340" cy="461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xZmFjZTQ5MjcwMzMyNzE3MTFiYmQxZjcxMDVmOD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heme/theme1.xml><?xml version="1.0" encoding="utf-8"?>
<a:theme xmlns:a="http://schemas.openxmlformats.org/drawingml/2006/main" name="1_Office 主题​​">
  <a:themeElements>
    <a:clrScheme name="自定义 5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6AF92"/>
      </a:accent1>
      <a:accent2>
        <a:srgbClr val="414143"/>
      </a:accent2>
      <a:accent3>
        <a:srgbClr val="C6AF92"/>
      </a:accent3>
      <a:accent4>
        <a:srgbClr val="C6AF92"/>
      </a:accent4>
      <a:accent5>
        <a:srgbClr val="C6AF92"/>
      </a:accent5>
      <a:accent6>
        <a:srgbClr val="C6AF92"/>
      </a:accent6>
      <a:hlink>
        <a:srgbClr val="2F8299"/>
      </a:hlink>
      <a:folHlink>
        <a:srgbClr val="8C8C8C"/>
      </a:folHlink>
    </a:clrScheme>
    <a:fontScheme name="自定义 5">
      <a:majorFont>
        <a:latin typeface="汉仪旗黑-75S"/>
        <a:ea typeface="汉仪旗黑-75S"/>
        <a:cs typeface=""/>
      </a:majorFont>
      <a:minorFont>
        <a:latin typeface="汉仪旗黑-55简"/>
        <a:ea typeface="汉仪旗黑-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92</Words>
  <Application>Microsoft Office PowerPoint</Application>
  <PresentationFormat>宽屏</PresentationFormat>
  <Paragraphs>57</Paragraphs>
  <Slides>32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0" baseType="lpstr">
      <vt:lpstr>创艺简中圆</vt:lpstr>
      <vt:lpstr>等线</vt:lpstr>
      <vt:lpstr>方正黑体简体</vt:lpstr>
      <vt:lpstr>汉仪文黑-75W</vt:lpstr>
      <vt:lpstr>微软雅黑</vt:lpstr>
      <vt:lpstr>Arial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试用期转正答辩</dc:title>
  <dc:creator>Administrator</dc:creator>
  <cp:lastModifiedBy>LUYAO HAN</cp:lastModifiedBy>
  <cp:revision>121</cp:revision>
  <dcterms:created xsi:type="dcterms:W3CDTF">2022-03-15T03:38:00Z</dcterms:created>
  <dcterms:modified xsi:type="dcterms:W3CDTF">2024-09-06T01:49:29Z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05F176396A9E463B8A7E16EEDC09DBA0_13</vt:lpwstr>
  </property>
  <property fmtid="{D5CDD505-2E9C-101B-9397-08002B2CF9AE}" pid="3" name="KSOProductBuildVer">
    <vt:lpwstr>2052-12.1.0.17147</vt:lpwstr>
  </property>
</Properties>
</file>