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6" r:id="rId16"/>
    <p:sldId id="405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3" r:id="rId32"/>
    <p:sldId id="422" r:id="rId33"/>
    <p:sldId id="3417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40"/>
        <p:guide orient="horz" pos="21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285" y="1531620"/>
            <a:ext cx="8825230" cy="17005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00905" y="17024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7277"/>
          <a:stretch>
            <a:fillRect/>
          </a:stretch>
        </p:blipFill>
        <p:spPr>
          <a:xfrm>
            <a:off x="946150" y="3970020"/>
            <a:ext cx="10175240" cy="88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65" y="1493520"/>
            <a:ext cx="8348980" cy="21577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91710" y="14935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41192"/>
          <a:stretch>
            <a:fillRect/>
          </a:stretch>
        </p:blipFill>
        <p:spPr>
          <a:xfrm>
            <a:off x="1015365" y="4510405"/>
            <a:ext cx="8115935" cy="613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180" y="1832610"/>
            <a:ext cx="8568055" cy="15290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23510" y="18326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6263"/>
          <a:stretch>
            <a:fillRect/>
          </a:stretch>
        </p:blipFill>
        <p:spPr>
          <a:xfrm>
            <a:off x="1216025" y="4262120"/>
            <a:ext cx="8970010" cy="504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420" y="2465705"/>
            <a:ext cx="6301105" cy="5575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3823970"/>
            <a:ext cx="8009255" cy="4749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1375" y="2581910"/>
            <a:ext cx="2223770" cy="32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395" y="2143125"/>
            <a:ext cx="6205855" cy="5003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935" y="3615690"/>
            <a:ext cx="5372100" cy="4298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4230" y="2143125"/>
            <a:ext cx="1805305" cy="300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480" y="1838325"/>
            <a:ext cx="5386705" cy="462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305" y="3622040"/>
            <a:ext cx="10019665" cy="4362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9530" y="1838325"/>
            <a:ext cx="1557655" cy="328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" y="1670050"/>
            <a:ext cx="5520055" cy="462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785" y="3221355"/>
            <a:ext cx="10044430" cy="4146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900" y="1670050"/>
            <a:ext cx="2224405" cy="319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730" y="2548255"/>
            <a:ext cx="8806180" cy="142430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401310" y="25482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79431"/>
          <a:stretch>
            <a:fillRect/>
          </a:stretch>
        </p:blipFill>
        <p:spPr>
          <a:xfrm>
            <a:off x="1268730" y="4368800"/>
            <a:ext cx="9615805" cy="651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770" y="1531620"/>
            <a:ext cx="7205980" cy="16910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761865" y="16764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2073" b="61207"/>
          <a:stretch>
            <a:fillRect/>
          </a:stretch>
        </p:blipFill>
        <p:spPr>
          <a:xfrm>
            <a:off x="1207770" y="4112260"/>
            <a:ext cx="9615805" cy="5295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685" y="1531620"/>
            <a:ext cx="8777605" cy="13766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921885" y="14922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8660" r="33283" b="52165"/>
          <a:stretch>
            <a:fillRect/>
          </a:stretch>
        </p:blipFill>
        <p:spPr>
          <a:xfrm>
            <a:off x="1162685" y="3961765"/>
            <a:ext cx="8298180" cy="375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1893756" y="3243679"/>
            <a:ext cx="486057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80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不等式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2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575" y="1493520"/>
            <a:ext cx="8425180" cy="14338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94300" y="14935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7835" b="29431"/>
          <a:stretch>
            <a:fillRect/>
          </a:stretch>
        </p:blipFill>
        <p:spPr>
          <a:xfrm>
            <a:off x="1031875" y="4032250"/>
            <a:ext cx="9615805" cy="720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10" y="1322070"/>
            <a:ext cx="9253855" cy="21291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49545" y="13220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9547" b="11006"/>
          <a:stretch>
            <a:fillRect/>
          </a:stretch>
        </p:blipFill>
        <p:spPr>
          <a:xfrm>
            <a:off x="821055" y="4258310"/>
            <a:ext cx="10220325" cy="654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75" y="1463040"/>
            <a:ext cx="8739505" cy="17195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73980" y="14630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8252"/>
          <a:stretch>
            <a:fillRect/>
          </a:stretch>
        </p:blipFill>
        <p:spPr>
          <a:xfrm>
            <a:off x="639445" y="3664585"/>
            <a:ext cx="10653395" cy="4121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r="78856" b="69671"/>
          <a:stretch>
            <a:fillRect/>
          </a:stretch>
        </p:blipFill>
        <p:spPr>
          <a:xfrm>
            <a:off x="1304290" y="4204335"/>
            <a:ext cx="2329180" cy="647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85" y="1494790"/>
            <a:ext cx="10053955" cy="9766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031095" y="15341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8581" b="33859"/>
          <a:stretch>
            <a:fillRect/>
          </a:stretch>
        </p:blipFill>
        <p:spPr>
          <a:xfrm>
            <a:off x="692785" y="3475355"/>
            <a:ext cx="10187940" cy="741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275" y="1617980"/>
            <a:ext cx="9215755" cy="14147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07505" y="16179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5730"/>
          <a:stretch>
            <a:fillRect/>
          </a:stretch>
        </p:blipFill>
        <p:spPr>
          <a:xfrm>
            <a:off x="1184275" y="3720465"/>
            <a:ext cx="9959975" cy="661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795" y="2692400"/>
            <a:ext cx="7472680" cy="4908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230" y="4233545"/>
            <a:ext cx="5794375" cy="4038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2425" y="2692400"/>
            <a:ext cx="2272030" cy="357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25" y="2091055"/>
            <a:ext cx="10168255" cy="4337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15" y="3331845"/>
            <a:ext cx="10761980" cy="9429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7380" y="1880235"/>
            <a:ext cx="2256790" cy="511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430" y="1660525"/>
            <a:ext cx="7739380" cy="5289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585" y="3355975"/>
            <a:ext cx="6996430" cy="3956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550" y="1660525"/>
            <a:ext cx="1786255" cy="338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555" y="1433830"/>
            <a:ext cx="6586855" cy="7575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455" y="3131185"/>
            <a:ext cx="9482455" cy="5956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5395" y="1564005"/>
            <a:ext cx="1805305" cy="386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540" y="1840865"/>
            <a:ext cx="5358130" cy="13195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715" y="3734435"/>
            <a:ext cx="5100955" cy="671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2.2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一元二次不等式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65" y="1453515"/>
            <a:ext cx="10596880" cy="5099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71582"/>
          <a:stretch>
            <a:fillRect/>
          </a:stretch>
        </p:blipFill>
        <p:spPr>
          <a:xfrm>
            <a:off x="830580" y="3291205"/>
            <a:ext cx="10950575" cy="709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70" y="1590040"/>
            <a:ext cx="7272655" cy="5099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8418" b="42712"/>
          <a:stretch>
            <a:fillRect/>
          </a:stretch>
        </p:blipFill>
        <p:spPr>
          <a:xfrm>
            <a:off x="619760" y="3429000"/>
            <a:ext cx="11232515" cy="739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1246505"/>
            <a:ext cx="4300855" cy="9385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6949"/>
          <a:stretch>
            <a:fillRect/>
          </a:stretch>
        </p:blipFill>
        <p:spPr>
          <a:xfrm>
            <a:off x="816610" y="3032760"/>
            <a:ext cx="10772140" cy="1057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740" y="2642870"/>
            <a:ext cx="8568055" cy="139573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023995" y="264287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r="28171" b="86841"/>
          <a:stretch>
            <a:fillRect/>
          </a:stretch>
        </p:blipFill>
        <p:spPr>
          <a:xfrm>
            <a:off x="1091565" y="4657725"/>
            <a:ext cx="8386445" cy="410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40" y="1739265"/>
            <a:ext cx="8358505" cy="14624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27425" y="17392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3678" b="72298"/>
          <a:stretch>
            <a:fillRect/>
          </a:stretch>
        </p:blipFill>
        <p:spPr>
          <a:xfrm>
            <a:off x="767080" y="3987800"/>
            <a:ext cx="10904220" cy="408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15" y="1849755"/>
            <a:ext cx="8768080" cy="13957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84320" y="17741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6144" b="58892"/>
          <a:stretch>
            <a:fillRect/>
          </a:stretch>
        </p:blipFill>
        <p:spPr>
          <a:xfrm>
            <a:off x="920115" y="4191635"/>
            <a:ext cx="10823575" cy="432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865" y="1791335"/>
            <a:ext cx="8644255" cy="14528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08270" y="17913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0490" b="46426"/>
          <a:stretch>
            <a:fillRect/>
          </a:stretch>
        </p:blipFill>
        <p:spPr>
          <a:xfrm>
            <a:off x="670560" y="4169410"/>
            <a:ext cx="11015345" cy="384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470" y="1531620"/>
            <a:ext cx="8358505" cy="15005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59400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2956" r="22334" b="34702"/>
          <a:stretch>
            <a:fillRect/>
          </a:stretch>
        </p:blipFill>
        <p:spPr>
          <a:xfrm>
            <a:off x="1093470" y="3848100"/>
            <a:ext cx="8425815" cy="357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94</Words>
  <Application>Microsoft Office PowerPoint</Application>
  <PresentationFormat>宽屏</PresentationFormat>
  <Paragraphs>58</Paragraphs>
  <Slides>33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122</cp:revision>
  <dcterms:created xsi:type="dcterms:W3CDTF">2022-03-15T03:38:00Z</dcterms:created>
  <dcterms:modified xsi:type="dcterms:W3CDTF">2024-09-06T01:49:31Z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514AFD8B569F4E20B1CFA3B2B3379B7C_13</vt:lpwstr>
  </property>
  <property fmtid="{D5CDD505-2E9C-101B-9397-08002B2CF9AE}" pid="3" name="KSOProductBuildVer">
    <vt:lpwstr>2052-12.1.0.17147</vt:lpwstr>
  </property>
</Properties>
</file>