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3" r:id="rId33"/>
    <p:sldId id="420" r:id="rId34"/>
    <p:sldId id="3417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39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1708785"/>
            <a:ext cx="9730105" cy="9194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66205" y="16694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10" y="3708400"/>
            <a:ext cx="10558780" cy="347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05" y="1638300"/>
            <a:ext cx="8634730" cy="13862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37630" y="16078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405" y="3879850"/>
            <a:ext cx="7539355" cy="347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1875790"/>
            <a:ext cx="8139430" cy="16910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27830" y="18288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210" y="4090670"/>
            <a:ext cx="6234430" cy="386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" y="2291080"/>
            <a:ext cx="10263505" cy="4718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420" y="3696970"/>
            <a:ext cx="3224530" cy="3575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2855" y="2291080"/>
            <a:ext cx="290830" cy="3194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1055" y="2381885"/>
            <a:ext cx="2062480" cy="290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665" y="1928495"/>
            <a:ext cx="7282180" cy="7289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15" y="3254375"/>
            <a:ext cx="7806055" cy="6242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090" y="2096770"/>
            <a:ext cx="319405" cy="300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190" y="1725295"/>
            <a:ext cx="7101205" cy="5003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190" y="3245485"/>
            <a:ext cx="3310255" cy="3670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850" y="1834515"/>
            <a:ext cx="309880" cy="281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090" y="1526540"/>
            <a:ext cx="5948680" cy="805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505" y="3335020"/>
            <a:ext cx="9330055" cy="7004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7905" y="1788160"/>
            <a:ext cx="309880" cy="2813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595" y="1769110"/>
            <a:ext cx="319405" cy="300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2353945"/>
            <a:ext cx="8596630" cy="13957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117340" y="23221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590" y="4298315"/>
            <a:ext cx="7529830" cy="376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395730"/>
            <a:ext cx="9749155" cy="11957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01915" y="13830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75" y="3850640"/>
            <a:ext cx="5824855" cy="367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" y="1936115"/>
            <a:ext cx="7987030" cy="2186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65725" y="19919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015" y="4486910"/>
            <a:ext cx="6929755" cy="347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1893756" y="3243679"/>
            <a:ext cx="486057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不等式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2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20" y="1785620"/>
            <a:ext cx="10349230" cy="12814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44365" y="19538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45" y="4046220"/>
            <a:ext cx="6996430" cy="347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782445"/>
            <a:ext cx="9977755" cy="12528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19040" y="19399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3740150"/>
            <a:ext cx="10454005" cy="376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90" y="1741170"/>
            <a:ext cx="10034905" cy="9385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26125" y="16814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20" y="3944620"/>
            <a:ext cx="6386830" cy="414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85" y="1698625"/>
            <a:ext cx="10206355" cy="12338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03520" y="18237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" y="3566795"/>
            <a:ext cx="10106660" cy="942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75" y="1347470"/>
            <a:ext cx="9768205" cy="20815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11850" y="16840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75" y="4137660"/>
            <a:ext cx="8418195" cy="704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180" y="2636520"/>
            <a:ext cx="7005955" cy="4813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420" y="3894455"/>
            <a:ext cx="10585450" cy="6597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7625" y="2696210"/>
            <a:ext cx="243205" cy="233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360" y="1678940"/>
            <a:ext cx="3910330" cy="4813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75" y="3693160"/>
            <a:ext cx="4937760" cy="555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230" y="1531620"/>
            <a:ext cx="214630" cy="519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630" y="1606550"/>
            <a:ext cx="4396105" cy="4432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75" y="3495040"/>
            <a:ext cx="6310630" cy="3098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260" y="1696720"/>
            <a:ext cx="386080" cy="262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385" y="1572260"/>
            <a:ext cx="7215505" cy="5289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435" y="1719580"/>
            <a:ext cx="243205" cy="2336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780" y="3342005"/>
            <a:ext cx="7042150" cy="403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630" y="2075815"/>
            <a:ext cx="3853180" cy="4432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95" y="3479800"/>
            <a:ext cx="10328910" cy="628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2.1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不等式的基本性质及区间的概念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1279525"/>
            <a:ext cx="3957955" cy="7289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3187065"/>
            <a:ext cx="10714355" cy="975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30" y="1363345"/>
            <a:ext cx="8729980" cy="9099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180" y="3007995"/>
            <a:ext cx="10119995" cy="1196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40" y="1612900"/>
            <a:ext cx="7501255" cy="614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20" y="3429000"/>
            <a:ext cx="10535285" cy="72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45" y="1059180"/>
            <a:ext cx="7101205" cy="14814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410" y="3212465"/>
            <a:ext cx="8020050" cy="1138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20" y="2699385"/>
            <a:ext cx="10482580" cy="95758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622290" y="26993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" y="4509135"/>
            <a:ext cx="3853180" cy="433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" y="1394460"/>
            <a:ext cx="11158855" cy="12528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62930" y="13944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90" y="3587750"/>
            <a:ext cx="3291205" cy="357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580" y="1531620"/>
            <a:ext cx="8653780" cy="14338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17665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580" y="3678555"/>
            <a:ext cx="3938905" cy="347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60" y="2208530"/>
            <a:ext cx="10596880" cy="8623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90920" y="21621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35" y="4382135"/>
            <a:ext cx="8110855" cy="357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35" y="2013585"/>
            <a:ext cx="9939655" cy="9290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16345" y="19919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35" y="3822065"/>
            <a:ext cx="10768330" cy="700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98</Words>
  <Application>Microsoft Office PowerPoint</Application>
  <PresentationFormat>宽屏</PresentationFormat>
  <Paragraphs>59</Paragraphs>
  <Slides>34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122</cp:revision>
  <dcterms:created xsi:type="dcterms:W3CDTF">2022-03-15T03:38:00Z</dcterms:created>
  <dcterms:modified xsi:type="dcterms:W3CDTF">2024-09-06T01:49:33Z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1FEFC143E9B444E8A12666E742E61BED_13</vt:lpwstr>
  </property>
  <property fmtid="{D5CDD505-2E9C-101B-9397-08002B2CF9AE}" pid="3" name="KSOProductBuildVer">
    <vt:lpwstr>2052-12.1.0.17147</vt:lpwstr>
  </property>
</Properties>
</file>