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0"/>
  </p:notesMasterIdLst>
  <p:sldIdLst>
    <p:sldId id="371" r:id="rId2"/>
    <p:sldId id="314" r:id="rId3"/>
    <p:sldId id="316" r:id="rId4"/>
    <p:sldId id="296" r:id="rId5"/>
    <p:sldId id="397" r:id="rId6"/>
    <p:sldId id="398" r:id="rId7"/>
    <p:sldId id="399" r:id="rId8"/>
    <p:sldId id="400" r:id="rId9"/>
    <p:sldId id="401" r:id="rId10"/>
    <p:sldId id="402" r:id="rId11"/>
    <p:sldId id="403" r:id="rId12"/>
    <p:sldId id="419" r:id="rId13"/>
    <p:sldId id="420" r:id="rId14"/>
    <p:sldId id="421" r:id="rId15"/>
    <p:sldId id="422" r:id="rId16"/>
    <p:sldId id="423" r:id="rId17"/>
    <p:sldId id="424" r:id="rId18"/>
    <p:sldId id="404" r:id="rId19"/>
    <p:sldId id="405" r:id="rId20"/>
    <p:sldId id="406" r:id="rId21"/>
    <p:sldId id="425" r:id="rId22"/>
    <p:sldId id="426" r:id="rId23"/>
    <p:sldId id="415" r:id="rId24"/>
    <p:sldId id="416" r:id="rId25"/>
    <p:sldId id="417" r:id="rId26"/>
    <p:sldId id="418" r:id="rId27"/>
    <p:sldId id="427" r:id="rId28"/>
    <p:sldId id="3417" r:id="rId29"/>
  </p:sldIdLst>
  <p:sldSz cx="12192000" cy="6858000"/>
  <p:notesSz cx="6858000" cy="9144000"/>
  <p:custDataLst>
    <p:tags r:id="rId3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orient="horz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5BF53"/>
    <a:srgbClr val="C0DAA4"/>
    <a:srgbClr val="509147"/>
    <a:srgbClr val="86BF53"/>
    <a:srgbClr val="F09E13"/>
    <a:srgbClr val="5872D7"/>
    <a:srgbClr val="253D2E"/>
    <a:srgbClr val="C6CFF2"/>
    <a:srgbClr val="ABB9EB"/>
    <a:srgbClr val="93A5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14" autoAdjust="0"/>
    <p:restoredTop sz="94660"/>
  </p:normalViewPr>
  <p:slideViewPr>
    <p:cSldViewPr snapToGrid="0" showGuides="1">
      <p:cViewPr varScale="1">
        <p:scale>
          <a:sx n="101" d="100"/>
          <a:sy n="101" d="100"/>
        </p:scale>
        <p:origin x="648" y="102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62DCDB-B2D4-4D8F-8AAC-CDCA5954F4B2}" type="datetimeFigureOut">
              <a:rPr lang="zh-CN" altLang="en-US" smtClean="0"/>
              <a:t>2024/9/6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B051B5-468E-4E31-BF0F-BBE86D9FCDC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21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22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23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24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25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26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27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2000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2000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矩形 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E2E5F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56" t="3166" r="18460" b="3166"/>
            <a:stretch>
              <a:fillRect/>
            </a:stretch>
          </p:blipFill>
          <p:spPr>
            <a:xfrm>
              <a:off x="0" y="0"/>
              <a:ext cx="12192000" cy="6858000"/>
            </a:xfrm>
            <a:custGeom>
              <a:avLst/>
              <a:gdLst>
                <a:gd name="connsiteX0" fmla="*/ 0 w 12192000"/>
                <a:gd name="connsiteY0" fmla="*/ 0 h 6858000"/>
                <a:gd name="connsiteX1" fmla="*/ 12192000 w 12192000"/>
                <a:gd name="connsiteY1" fmla="*/ 0 h 6858000"/>
                <a:gd name="connsiteX2" fmla="*/ 12192000 w 12192000"/>
                <a:gd name="connsiteY2" fmla="*/ 6858000 h 6858000"/>
                <a:gd name="connsiteX3" fmla="*/ 0 w 12192000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0" h="6858000">
                  <a:moveTo>
                    <a:pt x="0" y="0"/>
                  </a:moveTo>
                  <a:lnTo>
                    <a:pt x="12192000" y="0"/>
                  </a:lnTo>
                  <a:lnTo>
                    <a:pt x="12192000" y="6858000"/>
                  </a:lnTo>
                  <a:lnTo>
                    <a:pt x="0" y="6858000"/>
                  </a:lnTo>
                  <a:close/>
                </a:path>
              </a:pathLst>
            </a:custGeom>
          </p:spPr>
        </p:pic>
      </p:grpSp>
      <p:sp>
        <p:nvSpPr>
          <p:cNvPr id="5" name="任意多边形: 形状 4"/>
          <p:cNvSpPr/>
          <p:nvPr userDrawn="1"/>
        </p:nvSpPr>
        <p:spPr>
          <a:xfrm>
            <a:off x="6423824" y="3674680"/>
            <a:ext cx="5768176" cy="3183320"/>
          </a:xfrm>
          <a:custGeom>
            <a:avLst/>
            <a:gdLst>
              <a:gd name="connsiteX0" fmla="*/ 5768176 w 5768176"/>
              <a:gd name="connsiteY0" fmla="*/ 0 h 3183320"/>
              <a:gd name="connsiteX1" fmla="*/ 5768176 w 5768176"/>
              <a:gd name="connsiteY1" fmla="*/ 3183320 h 3183320"/>
              <a:gd name="connsiteX2" fmla="*/ 0 w 5768176"/>
              <a:gd name="connsiteY2" fmla="*/ 3183320 h 3183320"/>
              <a:gd name="connsiteX3" fmla="*/ 143876 w 5768176"/>
              <a:gd name="connsiteY3" fmla="*/ 3031248 h 3183320"/>
              <a:gd name="connsiteX4" fmla="*/ 1681420 w 5768176"/>
              <a:gd name="connsiteY4" fmla="*/ 1764911 h 3183320"/>
              <a:gd name="connsiteX5" fmla="*/ 4235775 w 5768176"/>
              <a:gd name="connsiteY5" fmla="*/ 1280350 h 3183320"/>
              <a:gd name="connsiteX6" fmla="*/ 5716591 w 5768176"/>
              <a:gd name="connsiteY6" fmla="*/ 14857 h 3183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68176" h="3183320">
                <a:moveTo>
                  <a:pt x="5768176" y="0"/>
                </a:moveTo>
                <a:lnTo>
                  <a:pt x="5768176" y="3183320"/>
                </a:lnTo>
                <a:lnTo>
                  <a:pt x="0" y="3183320"/>
                </a:lnTo>
                <a:lnTo>
                  <a:pt x="143876" y="3031248"/>
                </a:lnTo>
                <a:cubicBezTo>
                  <a:pt x="650225" y="2508323"/>
                  <a:pt x="1160538" y="2050206"/>
                  <a:pt x="1681420" y="1764911"/>
                </a:cubicBezTo>
                <a:cubicBezTo>
                  <a:pt x="2514832" y="1308440"/>
                  <a:pt x="3514206" y="1582323"/>
                  <a:pt x="4235775" y="1280350"/>
                </a:cubicBezTo>
                <a:cubicBezTo>
                  <a:pt x="4867148" y="1016123"/>
                  <a:pt x="5092469" y="243799"/>
                  <a:pt x="5716591" y="14857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" name="任意多边形: 形状 5"/>
          <p:cNvSpPr/>
          <p:nvPr userDrawn="1"/>
        </p:nvSpPr>
        <p:spPr>
          <a:xfrm flipH="1" flipV="1">
            <a:off x="0" y="0"/>
            <a:ext cx="5768176" cy="3183320"/>
          </a:xfrm>
          <a:custGeom>
            <a:avLst/>
            <a:gdLst>
              <a:gd name="connsiteX0" fmla="*/ 5768176 w 5768176"/>
              <a:gd name="connsiteY0" fmla="*/ 0 h 3183320"/>
              <a:gd name="connsiteX1" fmla="*/ 5768176 w 5768176"/>
              <a:gd name="connsiteY1" fmla="*/ 3183320 h 3183320"/>
              <a:gd name="connsiteX2" fmla="*/ 0 w 5768176"/>
              <a:gd name="connsiteY2" fmla="*/ 3183320 h 3183320"/>
              <a:gd name="connsiteX3" fmla="*/ 143876 w 5768176"/>
              <a:gd name="connsiteY3" fmla="*/ 3031248 h 3183320"/>
              <a:gd name="connsiteX4" fmla="*/ 1681420 w 5768176"/>
              <a:gd name="connsiteY4" fmla="*/ 1764911 h 3183320"/>
              <a:gd name="connsiteX5" fmla="*/ 4235775 w 5768176"/>
              <a:gd name="connsiteY5" fmla="*/ 1280350 h 3183320"/>
              <a:gd name="connsiteX6" fmla="*/ 5716591 w 5768176"/>
              <a:gd name="connsiteY6" fmla="*/ 14857 h 3183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68176" h="3183320">
                <a:moveTo>
                  <a:pt x="5768176" y="0"/>
                </a:moveTo>
                <a:lnTo>
                  <a:pt x="5768176" y="3183320"/>
                </a:lnTo>
                <a:lnTo>
                  <a:pt x="0" y="3183320"/>
                </a:lnTo>
                <a:lnTo>
                  <a:pt x="143876" y="3031248"/>
                </a:lnTo>
                <a:cubicBezTo>
                  <a:pt x="650225" y="2508323"/>
                  <a:pt x="1160538" y="2050206"/>
                  <a:pt x="1681420" y="1764911"/>
                </a:cubicBezTo>
                <a:cubicBezTo>
                  <a:pt x="2514832" y="1308440"/>
                  <a:pt x="3514206" y="1582323"/>
                  <a:pt x="4235775" y="1280350"/>
                </a:cubicBezTo>
                <a:cubicBezTo>
                  <a:pt x="4867148" y="1016123"/>
                  <a:pt x="5092469" y="243799"/>
                  <a:pt x="5716591" y="14857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152400" y="151002"/>
            <a:ext cx="11887200" cy="6555997"/>
            <a:chOff x="499236" y="278195"/>
            <a:chExt cx="11330814" cy="6163275"/>
          </a:xfrm>
        </p:grpSpPr>
        <p:sp>
          <p:nvSpPr>
            <p:cNvPr id="8" name="矩形 7"/>
            <p:cNvSpPr/>
            <p:nvPr/>
          </p:nvSpPr>
          <p:spPr>
            <a:xfrm>
              <a:off x="590550" y="278195"/>
              <a:ext cx="11239500" cy="6076950"/>
            </a:xfrm>
            <a:prstGeom prst="rect">
              <a:avLst/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499236" y="364520"/>
              <a:ext cx="11239500" cy="607695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85BF5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矩形 9"/>
          <p:cNvSpPr/>
          <p:nvPr userDrawn="1"/>
        </p:nvSpPr>
        <p:spPr>
          <a:xfrm>
            <a:off x="-694055" y="435610"/>
            <a:ext cx="3247390" cy="697865"/>
          </a:xfrm>
          <a:prstGeom prst="rect">
            <a:avLst/>
          </a:prstGeom>
          <a:solidFill>
            <a:srgbClr val="85BF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 flipH="1">
            <a:off x="306705" y="536575"/>
            <a:ext cx="2178685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dist" defTabSz="412750" hangingPunct="0">
              <a:defRPr/>
            </a:pPr>
            <a:r>
              <a:rPr lang="zh-CN" altLang="en-US" sz="2800" dirty="0">
                <a:solidFill>
                  <a:schemeClr val="bg1"/>
                </a:solidFill>
                <a:latin typeface="汉仪文黑-75W" panose="00020600040101010101" pitchFamily="18" charset="-122"/>
                <a:ea typeface="汉仪文黑-75W" panose="00020600040101010101" pitchFamily="18" charset="-122"/>
                <a:cs typeface="思源黑体 Regular" panose="020B0500000000000000" charset="-122"/>
                <a:sym typeface="汉仪旗黑-55简" panose="00020600040101010101" pitchFamily="18" charset="-122"/>
              </a:rPr>
              <a:t>巩固与积累</a:t>
            </a:r>
          </a:p>
        </p:txBody>
      </p:sp>
      <p:sp>
        <p:nvSpPr>
          <p:cNvPr id="19" name="文本框 18">
            <a:hlinkClick r:id="rId3" action="ppaction://hlinksldjump"/>
          </p:cNvPr>
          <p:cNvSpPr txBox="1"/>
          <p:nvPr userDrawn="1"/>
        </p:nvSpPr>
        <p:spPr>
          <a:xfrm>
            <a:off x="10607040" y="6116955"/>
            <a:ext cx="1174750" cy="44196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noAutofit/>
          </a:bodyPr>
          <a:lstStyle/>
          <a:p>
            <a:pPr algn="ctr"/>
            <a:r>
              <a:rPr lang="zh-CN" altLang="en-US" sz="2400" b="1">
                <a:solidFill>
                  <a:schemeClr val="bg1"/>
                </a:solidFill>
                <a:latin typeface="方正黑体简体" panose="02000000000000000000" charset="-122"/>
                <a:ea typeface="方正黑体简体" panose="02000000000000000000" charset="-122"/>
                <a:cs typeface="方正黑体简体" panose="02000000000000000000" charset="-122"/>
              </a:rPr>
              <a:t>目</a:t>
            </a:r>
            <a:r>
              <a:rPr lang="en-US" altLang="zh-CN" sz="2400" b="1">
                <a:solidFill>
                  <a:schemeClr val="bg1"/>
                </a:solidFill>
                <a:latin typeface="方正黑体简体" panose="02000000000000000000" charset="-122"/>
                <a:ea typeface="方正黑体简体" panose="02000000000000000000" charset="-122"/>
                <a:cs typeface="方正黑体简体" panose="02000000000000000000" charset="-122"/>
              </a:rPr>
              <a:t>  </a:t>
            </a:r>
            <a:r>
              <a:rPr lang="zh-CN" altLang="en-US" sz="2400" b="1">
                <a:solidFill>
                  <a:schemeClr val="bg1"/>
                </a:solidFill>
                <a:latin typeface="方正黑体简体" panose="02000000000000000000" charset="-122"/>
                <a:ea typeface="方正黑体简体" panose="02000000000000000000" charset="-122"/>
                <a:cs typeface="方正黑体简体" panose="02000000000000000000" charset="-122"/>
              </a:rPr>
              <a:t>录</a:t>
            </a:r>
          </a:p>
        </p:txBody>
      </p:sp>
    </p:spTree>
  </p:cSld>
  <p:clrMapOvr>
    <a:masterClrMapping/>
  </p:clrMapOvr>
  <p:transition spd="slow" advClick="0" advTm="2000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0" name="矩形 1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E2E5F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56" t="3166" r="18460" b="3166"/>
            <a:stretch>
              <a:fillRect/>
            </a:stretch>
          </p:blipFill>
          <p:spPr>
            <a:xfrm>
              <a:off x="0" y="0"/>
              <a:ext cx="12192000" cy="6858000"/>
            </a:xfrm>
            <a:custGeom>
              <a:avLst/>
              <a:gdLst>
                <a:gd name="connsiteX0" fmla="*/ 0 w 12192000"/>
                <a:gd name="connsiteY0" fmla="*/ 0 h 6858000"/>
                <a:gd name="connsiteX1" fmla="*/ 12192000 w 12192000"/>
                <a:gd name="connsiteY1" fmla="*/ 0 h 6858000"/>
                <a:gd name="connsiteX2" fmla="*/ 12192000 w 12192000"/>
                <a:gd name="connsiteY2" fmla="*/ 6858000 h 6858000"/>
                <a:gd name="connsiteX3" fmla="*/ 0 w 12192000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0" h="6858000">
                  <a:moveTo>
                    <a:pt x="0" y="0"/>
                  </a:moveTo>
                  <a:lnTo>
                    <a:pt x="12192000" y="0"/>
                  </a:lnTo>
                  <a:lnTo>
                    <a:pt x="12192000" y="6858000"/>
                  </a:lnTo>
                  <a:lnTo>
                    <a:pt x="0" y="6858000"/>
                  </a:lnTo>
                  <a:close/>
                </a:path>
              </a:pathLst>
            </a:custGeom>
          </p:spPr>
        </p:pic>
      </p:grpSp>
      <p:sp>
        <p:nvSpPr>
          <p:cNvPr id="22" name="任意多边形: 形状 4"/>
          <p:cNvSpPr/>
          <p:nvPr userDrawn="1"/>
        </p:nvSpPr>
        <p:spPr>
          <a:xfrm>
            <a:off x="6423824" y="3674680"/>
            <a:ext cx="5768176" cy="3183320"/>
          </a:xfrm>
          <a:custGeom>
            <a:avLst/>
            <a:gdLst>
              <a:gd name="connsiteX0" fmla="*/ 5768176 w 5768176"/>
              <a:gd name="connsiteY0" fmla="*/ 0 h 3183320"/>
              <a:gd name="connsiteX1" fmla="*/ 5768176 w 5768176"/>
              <a:gd name="connsiteY1" fmla="*/ 3183320 h 3183320"/>
              <a:gd name="connsiteX2" fmla="*/ 0 w 5768176"/>
              <a:gd name="connsiteY2" fmla="*/ 3183320 h 3183320"/>
              <a:gd name="connsiteX3" fmla="*/ 143876 w 5768176"/>
              <a:gd name="connsiteY3" fmla="*/ 3031248 h 3183320"/>
              <a:gd name="connsiteX4" fmla="*/ 1681420 w 5768176"/>
              <a:gd name="connsiteY4" fmla="*/ 1764911 h 3183320"/>
              <a:gd name="connsiteX5" fmla="*/ 4235775 w 5768176"/>
              <a:gd name="connsiteY5" fmla="*/ 1280350 h 3183320"/>
              <a:gd name="connsiteX6" fmla="*/ 5716591 w 5768176"/>
              <a:gd name="connsiteY6" fmla="*/ 14857 h 3183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68176" h="3183320">
                <a:moveTo>
                  <a:pt x="5768176" y="0"/>
                </a:moveTo>
                <a:lnTo>
                  <a:pt x="5768176" y="3183320"/>
                </a:lnTo>
                <a:lnTo>
                  <a:pt x="0" y="3183320"/>
                </a:lnTo>
                <a:lnTo>
                  <a:pt x="143876" y="3031248"/>
                </a:lnTo>
                <a:cubicBezTo>
                  <a:pt x="650225" y="2508323"/>
                  <a:pt x="1160538" y="2050206"/>
                  <a:pt x="1681420" y="1764911"/>
                </a:cubicBezTo>
                <a:cubicBezTo>
                  <a:pt x="2514832" y="1308440"/>
                  <a:pt x="3514206" y="1582323"/>
                  <a:pt x="4235775" y="1280350"/>
                </a:cubicBezTo>
                <a:cubicBezTo>
                  <a:pt x="4867148" y="1016123"/>
                  <a:pt x="5092469" y="243799"/>
                  <a:pt x="5716591" y="14857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3" name="任意多边形: 形状 5"/>
          <p:cNvSpPr/>
          <p:nvPr userDrawn="1"/>
        </p:nvSpPr>
        <p:spPr>
          <a:xfrm flipH="1" flipV="1">
            <a:off x="0" y="0"/>
            <a:ext cx="5768176" cy="3183320"/>
          </a:xfrm>
          <a:custGeom>
            <a:avLst/>
            <a:gdLst>
              <a:gd name="connsiteX0" fmla="*/ 5768176 w 5768176"/>
              <a:gd name="connsiteY0" fmla="*/ 0 h 3183320"/>
              <a:gd name="connsiteX1" fmla="*/ 5768176 w 5768176"/>
              <a:gd name="connsiteY1" fmla="*/ 3183320 h 3183320"/>
              <a:gd name="connsiteX2" fmla="*/ 0 w 5768176"/>
              <a:gd name="connsiteY2" fmla="*/ 3183320 h 3183320"/>
              <a:gd name="connsiteX3" fmla="*/ 143876 w 5768176"/>
              <a:gd name="connsiteY3" fmla="*/ 3031248 h 3183320"/>
              <a:gd name="connsiteX4" fmla="*/ 1681420 w 5768176"/>
              <a:gd name="connsiteY4" fmla="*/ 1764911 h 3183320"/>
              <a:gd name="connsiteX5" fmla="*/ 4235775 w 5768176"/>
              <a:gd name="connsiteY5" fmla="*/ 1280350 h 3183320"/>
              <a:gd name="connsiteX6" fmla="*/ 5716591 w 5768176"/>
              <a:gd name="connsiteY6" fmla="*/ 14857 h 3183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68176" h="3183320">
                <a:moveTo>
                  <a:pt x="5768176" y="0"/>
                </a:moveTo>
                <a:lnTo>
                  <a:pt x="5768176" y="3183320"/>
                </a:lnTo>
                <a:lnTo>
                  <a:pt x="0" y="3183320"/>
                </a:lnTo>
                <a:lnTo>
                  <a:pt x="143876" y="3031248"/>
                </a:lnTo>
                <a:cubicBezTo>
                  <a:pt x="650225" y="2508323"/>
                  <a:pt x="1160538" y="2050206"/>
                  <a:pt x="1681420" y="1764911"/>
                </a:cubicBezTo>
                <a:cubicBezTo>
                  <a:pt x="2514832" y="1308440"/>
                  <a:pt x="3514206" y="1582323"/>
                  <a:pt x="4235775" y="1280350"/>
                </a:cubicBezTo>
                <a:cubicBezTo>
                  <a:pt x="4867148" y="1016123"/>
                  <a:pt x="5092469" y="243799"/>
                  <a:pt x="5716591" y="14857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24" name="组合 23"/>
          <p:cNvGrpSpPr/>
          <p:nvPr userDrawn="1"/>
        </p:nvGrpSpPr>
        <p:grpSpPr>
          <a:xfrm>
            <a:off x="152400" y="151002"/>
            <a:ext cx="11887200" cy="6555997"/>
            <a:chOff x="499236" y="278195"/>
            <a:chExt cx="11330814" cy="6163275"/>
          </a:xfrm>
        </p:grpSpPr>
        <p:sp>
          <p:nvSpPr>
            <p:cNvPr id="25" name="矩形 24"/>
            <p:cNvSpPr/>
            <p:nvPr/>
          </p:nvSpPr>
          <p:spPr>
            <a:xfrm>
              <a:off x="590550" y="278195"/>
              <a:ext cx="11239500" cy="6076950"/>
            </a:xfrm>
            <a:prstGeom prst="rect">
              <a:avLst/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矩形 25"/>
            <p:cNvSpPr/>
            <p:nvPr/>
          </p:nvSpPr>
          <p:spPr>
            <a:xfrm>
              <a:off x="499236" y="364520"/>
              <a:ext cx="11239500" cy="607695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85BF5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7" name="矩形 26"/>
          <p:cNvSpPr/>
          <p:nvPr userDrawn="1"/>
        </p:nvSpPr>
        <p:spPr>
          <a:xfrm>
            <a:off x="-694055" y="435610"/>
            <a:ext cx="3247390" cy="697865"/>
          </a:xfrm>
          <a:prstGeom prst="rect">
            <a:avLst/>
          </a:prstGeom>
          <a:solidFill>
            <a:srgbClr val="85BF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矩形 27"/>
          <p:cNvSpPr/>
          <p:nvPr userDrawn="1"/>
        </p:nvSpPr>
        <p:spPr>
          <a:xfrm flipH="1">
            <a:off x="306705" y="536575"/>
            <a:ext cx="2178685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dist" defTabSz="412750" hangingPunct="0">
              <a:defRPr/>
            </a:pPr>
            <a:r>
              <a:rPr lang="zh-CN" altLang="en-US" sz="2800" dirty="0">
                <a:solidFill>
                  <a:schemeClr val="bg1"/>
                </a:solidFill>
                <a:latin typeface="汉仪文黑-75W" panose="00020600040101010101" pitchFamily="18" charset="-122"/>
                <a:ea typeface="汉仪文黑-75W" panose="00020600040101010101" pitchFamily="18" charset="-122"/>
                <a:cs typeface="思源黑体 Regular" panose="020B0500000000000000" charset="-122"/>
                <a:sym typeface="汉仪旗黑-55简" panose="00020600040101010101" pitchFamily="18" charset="-122"/>
              </a:rPr>
              <a:t>能力与提升</a:t>
            </a:r>
          </a:p>
        </p:txBody>
      </p:sp>
      <p:sp>
        <p:nvSpPr>
          <p:cNvPr id="29" name="文本框 28">
            <a:hlinkClick r:id="rId3" action="ppaction://hlinksldjump"/>
          </p:cNvPr>
          <p:cNvSpPr txBox="1"/>
          <p:nvPr userDrawn="1"/>
        </p:nvSpPr>
        <p:spPr>
          <a:xfrm>
            <a:off x="10607040" y="6116955"/>
            <a:ext cx="1174750" cy="44196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noAutofit/>
          </a:bodyPr>
          <a:lstStyle/>
          <a:p>
            <a:pPr algn="ctr"/>
            <a:r>
              <a:rPr lang="zh-CN" altLang="en-US" sz="2400" b="1">
                <a:solidFill>
                  <a:schemeClr val="bg1"/>
                </a:solidFill>
                <a:latin typeface="方正黑体简体" panose="02000000000000000000" charset="-122"/>
                <a:ea typeface="方正黑体简体" panose="02000000000000000000" charset="-122"/>
                <a:cs typeface="方正黑体简体" panose="02000000000000000000" charset="-122"/>
              </a:rPr>
              <a:t>目</a:t>
            </a:r>
            <a:r>
              <a:rPr lang="en-US" altLang="zh-CN" sz="2400" b="1">
                <a:solidFill>
                  <a:schemeClr val="bg1"/>
                </a:solidFill>
                <a:latin typeface="方正黑体简体" panose="02000000000000000000" charset="-122"/>
                <a:ea typeface="方正黑体简体" panose="02000000000000000000" charset="-122"/>
                <a:cs typeface="方正黑体简体" panose="02000000000000000000" charset="-122"/>
              </a:rPr>
              <a:t>  </a:t>
            </a:r>
            <a:r>
              <a:rPr lang="zh-CN" altLang="en-US" sz="2400" b="1">
                <a:solidFill>
                  <a:schemeClr val="bg1"/>
                </a:solidFill>
                <a:latin typeface="方正黑体简体" panose="02000000000000000000" charset="-122"/>
                <a:ea typeface="方正黑体简体" panose="02000000000000000000" charset="-122"/>
                <a:cs typeface="方正黑体简体" panose="02000000000000000000" charset="-122"/>
              </a:rPr>
              <a:t>录</a:t>
            </a:r>
          </a:p>
        </p:txBody>
      </p:sp>
    </p:spTree>
  </p:cSld>
  <p:clrMapOvr>
    <a:masterClrMapping/>
  </p:clrMapOvr>
  <p:transition spd="slow" advClick="0" advTm="2000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0" name="矩形 1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E2E5F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56" t="3166" r="18460" b="3166"/>
            <a:stretch>
              <a:fillRect/>
            </a:stretch>
          </p:blipFill>
          <p:spPr>
            <a:xfrm>
              <a:off x="0" y="0"/>
              <a:ext cx="12192000" cy="6858000"/>
            </a:xfrm>
            <a:custGeom>
              <a:avLst/>
              <a:gdLst>
                <a:gd name="connsiteX0" fmla="*/ 0 w 12192000"/>
                <a:gd name="connsiteY0" fmla="*/ 0 h 6858000"/>
                <a:gd name="connsiteX1" fmla="*/ 12192000 w 12192000"/>
                <a:gd name="connsiteY1" fmla="*/ 0 h 6858000"/>
                <a:gd name="connsiteX2" fmla="*/ 12192000 w 12192000"/>
                <a:gd name="connsiteY2" fmla="*/ 6858000 h 6858000"/>
                <a:gd name="connsiteX3" fmla="*/ 0 w 12192000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0" h="6858000">
                  <a:moveTo>
                    <a:pt x="0" y="0"/>
                  </a:moveTo>
                  <a:lnTo>
                    <a:pt x="12192000" y="0"/>
                  </a:lnTo>
                  <a:lnTo>
                    <a:pt x="12192000" y="6858000"/>
                  </a:lnTo>
                  <a:lnTo>
                    <a:pt x="0" y="6858000"/>
                  </a:lnTo>
                  <a:close/>
                </a:path>
              </a:pathLst>
            </a:custGeom>
          </p:spPr>
        </p:pic>
      </p:grpSp>
      <p:sp>
        <p:nvSpPr>
          <p:cNvPr id="22" name="任意多边形: 形状 4"/>
          <p:cNvSpPr/>
          <p:nvPr userDrawn="1"/>
        </p:nvSpPr>
        <p:spPr>
          <a:xfrm>
            <a:off x="6423824" y="3674680"/>
            <a:ext cx="5768176" cy="3183320"/>
          </a:xfrm>
          <a:custGeom>
            <a:avLst/>
            <a:gdLst>
              <a:gd name="connsiteX0" fmla="*/ 5768176 w 5768176"/>
              <a:gd name="connsiteY0" fmla="*/ 0 h 3183320"/>
              <a:gd name="connsiteX1" fmla="*/ 5768176 w 5768176"/>
              <a:gd name="connsiteY1" fmla="*/ 3183320 h 3183320"/>
              <a:gd name="connsiteX2" fmla="*/ 0 w 5768176"/>
              <a:gd name="connsiteY2" fmla="*/ 3183320 h 3183320"/>
              <a:gd name="connsiteX3" fmla="*/ 143876 w 5768176"/>
              <a:gd name="connsiteY3" fmla="*/ 3031248 h 3183320"/>
              <a:gd name="connsiteX4" fmla="*/ 1681420 w 5768176"/>
              <a:gd name="connsiteY4" fmla="*/ 1764911 h 3183320"/>
              <a:gd name="connsiteX5" fmla="*/ 4235775 w 5768176"/>
              <a:gd name="connsiteY5" fmla="*/ 1280350 h 3183320"/>
              <a:gd name="connsiteX6" fmla="*/ 5716591 w 5768176"/>
              <a:gd name="connsiteY6" fmla="*/ 14857 h 3183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68176" h="3183320">
                <a:moveTo>
                  <a:pt x="5768176" y="0"/>
                </a:moveTo>
                <a:lnTo>
                  <a:pt x="5768176" y="3183320"/>
                </a:lnTo>
                <a:lnTo>
                  <a:pt x="0" y="3183320"/>
                </a:lnTo>
                <a:lnTo>
                  <a:pt x="143876" y="3031248"/>
                </a:lnTo>
                <a:cubicBezTo>
                  <a:pt x="650225" y="2508323"/>
                  <a:pt x="1160538" y="2050206"/>
                  <a:pt x="1681420" y="1764911"/>
                </a:cubicBezTo>
                <a:cubicBezTo>
                  <a:pt x="2514832" y="1308440"/>
                  <a:pt x="3514206" y="1582323"/>
                  <a:pt x="4235775" y="1280350"/>
                </a:cubicBezTo>
                <a:cubicBezTo>
                  <a:pt x="4867148" y="1016123"/>
                  <a:pt x="5092469" y="243799"/>
                  <a:pt x="5716591" y="14857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3" name="任意多边形: 形状 5"/>
          <p:cNvSpPr/>
          <p:nvPr userDrawn="1"/>
        </p:nvSpPr>
        <p:spPr>
          <a:xfrm flipH="1" flipV="1">
            <a:off x="0" y="0"/>
            <a:ext cx="5768176" cy="3183320"/>
          </a:xfrm>
          <a:custGeom>
            <a:avLst/>
            <a:gdLst>
              <a:gd name="connsiteX0" fmla="*/ 5768176 w 5768176"/>
              <a:gd name="connsiteY0" fmla="*/ 0 h 3183320"/>
              <a:gd name="connsiteX1" fmla="*/ 5768176 w 5768176"/>
              <a:gd name="connsiteY1" fmla="*/ 3183320 h 3183320"/>
              <a:gd name="connsiteX2" fmla="*/ 0 w 5768176"/>
              <a:gd name="connsiteY2" fmla="*/ 3183320 h 3183320"/>
              <a:gd name="connsiteX3" fmla="*/ 143876 w 5768176"/>
              <a:gd name="connsiteY3" fmla="*/ 3031248 h 3183320"/>
              <a:gd name="connsiteX4" fmla="*/ 1681420 w 5768176"/>
              <a:gd name="connsiteY4" fmla="*/ 1764911 h 3183320"/>
              <a:gd name="connsiteX5" fmla="*/ 4235775 w 5768176"/>
              <a:gd name="connsiteY5" fmla="*/ 1280350 h 3183320"/>
              <a:gd name="connsiteX6" fmla="*/ 5716591 w 5768176"/>
              <a:gd name="connsiteY6" fmla="*/ 14857 h 3183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68176" h="3183320">
                <a:moveTo>
                  <a:pt x="5768176" y="0"/>
                </a:moveTo>
                <a:lnTo>
                  <a:pt x="5768176" y="3183320"/>
                </a:lnTo>
                <a:lnTo>
                  <a:pt x="0" y="3183320"/>
                </a:lnTo>
                <a:lnTo>
                  <a:pt x="143876" y="3031248"/>
                </a:lnTo>
                <a:cubicBezTo>
                  <a:pt x="650225" y="2508323"/>
                  <a:pt x="1160538" y="2050206"/>
                  <a:pt x="1681420" y="1764911"/>
                </a:cubicBezTo>
                <a:cubicBezTo>
                  <a:pt x="2514832" y="1308440"/>
                  <a:pt x="3514206" y="1582323"/>
                  <a:pt x="4235775" y="1280350"/>
                </a:cubicBezTo>
                <a:cubicBezTo>
                  <a:pt x="4867148" y="1016123"/>
                  <a:pt x="5092469" y="243799"/>
                  <a:pt x="5716591" y="14857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24" name="组合 23"/>
          <p:cNvGrpSpPr/>
          <p:nvPr userDrawn="1"/>
        </p:nvGrpSpPr>
        <p:grpSpPr>
          <a:xfrm>
            <a:off x="152400" y="151002"/>
            <a:ext cx="11887200" cy="6555997"/>
            <a:chOff x="499236" y="278195"/>
            <a:chExt cx="11330814" cy="6163275"/>
          </a:xfrm>
        </p:grpSpPr>
        <p:sp>
          <p:nvSpPr>
            <p:cNvPr id="25" name="矩形 24"/>
            <p:cNvSpPr/>
            <p:nvPr/>
          </p:nvSpPr>
          <p:spPr>
            <a:xfrm>
              <a:off x="590550" y="278195"/>
              <a:ext cx="11239500" cy="6076950"/>
            </a:xfrm>
            <a:prstGeom prst="rect">
              <a:avLst/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矩形 25"/>
            <p:cNvSpPr/>
            <p:nvPr/>
          </p:nvSpPr>
          <p:spPr>
            <a:xfrm>
              <a:off x="499236" y="364520"/>
              <a:ext cx="11239500" cy="607695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85BF5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9" name="文本框 28">
            <a:hlinkClick r:id="rId3" action="ppaction://hlinksldjump"/>
          </p:cNvPr>
          <p:cNvSpPr txBox="1"/>
          <p:nvPr userDrawn="1"/>
        </p:nvSpPr>
        <p:spPr>
          <a:xfrm>
            <a:off x="10607040" y="6116955"/>
            <a:ext cx="1174750" cy="44196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noAutofit/>
          </a:bodyPr>
          <a:lstStyle/>
          <a:p>
            <a:pPr algn="ctr"/>
            <a:r>
              <a:rPr lang="zh-CN" altLang="en-US" sz="2400" b="1">
                <a:solidFill>
                  <a:schemeClr val="bg1"/>
                </a:solidFill>
                <a:latin typeface="方正黑体简体" panose="02000000000000000000" charset="-122"/>
                <a:ea typeface="方正黑体简体" panose="02000000000000000000" charset="-122"/>
                <a:cs typeface="方正黑体简体" panose="02000000000000000000" charset="-122"/>
              </a:rPr>
              <a:t>目</a:t>
            </a:r>
            <a:r>
              <a:rPr lang="en-US" altLang="zh-CN" sz="2400" b="1">
                <a:solidFill>
                  <a:schemeClr val="bg1"/>
                </a:solidFill>
                <a:latin typeface="方正黑体简体" panose="02000000000000000000" charset="-122"/>
                <a:ea typeface="方正黑体简体" panose="02000000000000000000" charset="-122"/>
                <a:cs typeface="方正黑体简体" panose="02000000000000000000" charset="-122"/>
              </a:rPr>
              <a:t>  </a:t>
            </a:r>
            <a:r>
              <a:rPr lang="zh-CN" altLang="en-US" sz="2400" b="1">
                <a:solidFill>
                  <a:schemeClr val="bg1"/>
                </a:solidFill>
                <a:latin typeface="方正黑体简体" panose="02000000000000000000" charset="-122"/>
                <a:ea typeface="方正黑体简体" panose="02000000000000000000" charset="-122"/>
                <a:cs typeface="方正黑体简体" panose="02000000000000000000" charset="-122"/>
              </a:rPr>
              <a:t>录</a:t>
            </a:r>
          </a:p>
        </p:txBody>
      </p:sp>
    </p:spTree>
  </p:cSld>
  <p:clrMapOvr>
    <a:masterClrMapping/>
  </p:clrMapOvr>
  <p:transition spd="slow" advClick="0" advTm="2000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2000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2000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ransition spd="slow" advClick="0" advTm="2000">
    <p:random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523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43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63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83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8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10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82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4.png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2E5F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56" t="3166" r="18460" b="3166"/>
          <a:stretch>
            <a:fillRect/>
          </a:stretch>
        </p:blipFill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43" name="任意多边形: 形状 42"/>
          <p:cNvSpPr/>
          <p:nvPr/>
        </p:nvSpPr>
        <p:spPr>
          <a:xfrm>
            <a:off x="8258921" y="5660776"/>
            <a:ext cx="3933079" cy="1197224"/>
          </a:xfrm>
          <a:custGeom>
            <a:avLst/>
            <a:gdLst>
              <a:gd name="connsiteX0" fmla="*/ 3933079 w 3933079"/>
              <a:gd name="connsiteY0" fmla="*/ 0 h 1197224"/>
              <a:gd name="connsiteX1" fmla="*/ 3933079 w 3933079"/>
              <a:gd name="connsiteY1" fmla="*/ 1197224 h 1197224"/>
              <a:gd name="connsiteX2" fmla="*/ 0 w 3933079"/>
              <a:gd name="connsiteY2" fmla="*/ 1197224 h 1197224"/>
              <a:gd name="connsiteX3" fmla="*/ 183616 w 3933079"/>
              <a:gd name="connsiteY3" fmla="*/ 1116868 h 1197224"/>
              <a:gd name="connsiteX4" fmla="*/ 1230175 w 3933079"/>
              <a:gd name="connsiteY4" fmla="*/ 743607 h 1197224"/>
              <a:gd name="connsiteX5" fmla="*/ 2735125 w 3933079"/>
              <a:gd name="connsiteY5" fmla="*/ 724557 h 1197224"/>
              <a:gd name="connsiteX6" fmla="*/ 3852824 w 3933079"/>
              <a:gd name="connsiteY6" fmla="*/ 45808 h 1197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33079" h="1197224">
                <a:moveTo>
                  <a:pt x="3933079" y="0"/>
                </a:moveTo>
                <a:lnTo>
                  <a:pt x="3933079" y="1197224"/>
                </a:lnTo>
                <a:lnTo>
                  <a:pt x="0" y="1197224"/>
                </a:lnTo>
                <a:lnTo>
                  <a:pt x="183616" y="1116868"/>
                </a:lnTo>
                <a:cubicBezTo>
                  <a:pt x="562631" y="955141"/>
                  <a:pt x="919025" y="821395"/>
                  <a:pt x="1230175" y="743607"/>
                </a:cubicBezTo>
                <a:cubicBezTo>
                  <a:pt x="1852475" y="588032"/>
                  <a:pt x="2182675" y="876957"/>
                  <a:pt x="2735125" y="724557"/>
                </a:cubicBezTo>
                <a:cubicBezTo>
                  <a:pt x="3080406" y="629307"/>
                  <a:pt x="3465375" y="279809"/>
                  <a:pt x="3852824" y="45808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69" name="组合 68"/>
          <p:cNvGrpSpPr/>
          <p:nvPr/>
        </p:nvGrpSpPr>
        <p:grpSpPr>
          <a:xfrm>
            <a:off x="836295" y="728345"/>
            <a:ext cx="10671175" cy="5504815"/>
            <a:chOff x="1152525" y="626743"/>
            <a:chExt cx="9886950" cy="5505009"/>
          </a:xfrm>
        </p:grpSpPr>
        <p:grpSp>
          <p:nvGrpSpPr>
            <p:cNvPr id="30" name="组合 29"/>
            <p:cNvGrpSpPr/>
            <p:nvPr/>
          </p:nvGrpSpPr>
          <p:grpSpPr>
            <a:xfrm>
              <a:off x="1152525" y="726248"/>
              <a:ext cx="9886950" cy="5405504"/>
              <a:chOff x="1057275" y="623821"/>
              <a:chExt cx="9886950" cy="5405504"/>
            </a:xfrm>
          </p:grpSpPr>
          <p:sp>
            <p:nvSpPr>
              <p:cNvPr id="26" name="矩形 25"/>
              <p:cNvSpPr/>
              <p:nvPr/>
            </p:nvSpPr>
            <p:spPr>
              <a:xfrm>
                <a:off x="1247775" y="828675"/>
                <a:ext cx="9696450" cy="5200650"/>
              </a:xfrm>
              <a:prstGeom prst="rect">
                <a:avLst/>
              </a:prstGeom>
              <a:solidFill>
                <a:srgbClr val="86BF5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9" name="矩形 28"/>
              <p:cNvSpPr/>
              <p:nvPr/>
            </p:nvSpPr>
            <p:spPr>
              <a:xfrm>
                <a:off x="1057275" y="623821"/>
                <a:ext cx="9696450" cy="520065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86BF5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pic>
          <p:nvPicPr>
            <p:cNvPr id="36" name="图形 35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777413" y="626743"/>
              <a:ext cx="261938" cy="942977"/>
            </a:xfrm>
            <a:prstGeom prst="rect">
              <a:avLst/>
            </a:prstGeom>
          </p:spPr>
        </p:pic>
      </p:grpSp>
      <p:sp>
        <p:nvSpPr>
          <p:cNvPr id="44" name="任意多边形: 形状 43"/>
          <p:cNvSpPr/>
          <p:nvPr/>
        </p:nvSpPr>
        <p:spPr>
          <a:xfrm flipH="1" flipV="1">
            <a:off x="-19051" y="0"/>
            <a:ext cx="3933079" cy="1141754"/>
          </a:xfrm>
          <a:custGeom>
            <a:avLst/>
            <a:gdLst>
              <a:gd name="connsiteX0" fmla="*/ 3933079 w 3933079"/>
              <a:gd name="connsiteY0" fmla="*/ 0 h 1197224"/>
              <a:gd name="connsiteX1" fmla="*/ 3933079 w 3933079"/>
              <a:gd name="connsiteY1" fmla="*/ 1197224 h 1197224"/>
              <a:gd name="connsiteX2" fmla="*/ 0 w 3933079"/>
              <a:gd name="connsiteY2" fmla="*/ 1197224 h 1197224"/>
              <a:gd name="connsiteX3" fmla="*/ 183616 w 3933079"/>
              <a:gd name="connsiteY3" fmla="*/ 1116868 h 1197224"/>
              <a:gd name="connsiteX4" fmla="*/ 1230175 w 3933079"/>
              <a:gd name="connsiteY4" fmla="*/ 743607 h 1197224"/>
              <a:gd name="connsiteX5" fmla="*/ 2735125 w 3933079"/>
              <a:gd name="connsiteY5" fmla="*/ 724557 h 1197224"/>
              <a:gd name="connsiteX6" fmla="*/ 3852824 w 3933079"/>
              <a:gd name="connsiteY6" fmla="*/ 45808 h 1197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33079" h="1197224">
                <a:moveTo>
                  <a:pt x="3933079" y="0"/>
                </a:moveTo>
                <a:lnTo>
                  <a:pt x="3933079" y="1197224"/>
                </a:lnTo>
                <a:lnTo>
                  <a:pt x="0" y="1197224"/>
                </a:lnTo>
                <a:lnTo>
                  <a:pt x="183616" y="1116868"/>
                </a:lnTo>
                <a:cubicBezTo>
                  <a:pt x="562631" y="955141"/>
                  <a:pt x="919025" y="821395"/>
                  <a:pt x="1230175" y="743607"/>
                </a:cubicBezTo>
                <a:cubicBezTo>
                  <a:pt x="1852475" y="588032"/>
                  <a:pt x="2182675" y="876957"/>
                  <a:pt x="2735125" y="724557"/>
                </a:cubicBezTo>
                <a:cubicBezTo>
                  <a:pt x="3080406" y="629307"/>
                  <a:pt x="3465375" y="279809"/>
                  <a:pt x="3852824" y="45808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1361440" y="1788160"/>
            <a:ext cx="10039985" cy="1322070"/>
            <a:chOff x="3407" y="1084"/>
            <a:chExt cx="15811" cy="2082"/>
          </a:xfrm>
        </p:grpSpPr>
        <p:sp>
          <p:nvSpPr>
            <p:cNvPr id="14" name="TextBox 10"/>
            <p:cNvSpPr txBox="1"/>
            <p:nvPr/>
          </p:nvSpPr>
          <p:spPr>
            <a:xfrm>
              <a:off x="3407" y="1280"/>
              <a:ext cx="12287" cy="12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sz="4500" b="1" spc="1000" dirty="0">
                  <a:solidFill>
                    <a:srgbClr val="404753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职教高考新实践专题篇·</a:t>
              </a:r>
              <a:r>
                <a:rPr sz="4500" b="1" spc="1000" dirty="0">
                  <a:solidFill>
                    <a:srgbClr val="404753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</a:p>
          </p:txBody>
        </p:sp>
        <p:cxnSp>
          <p:nvCxnSpPr>
            <p:cNvPr id="5" name="直接连接符 4"/>
            <p:cNvCxnSpPr/>
            <p:nvPr/>
          </p:nvCxnSpPr>
          <p:spPr>
            <a:xfrm>
              <a:off x="3407" y="2830"/>
              <a:ext cx="11452" cy="0"/>
            </a:xfrm>
            <a:prstGeom prst="line">
              <a:avLst/>
            </a:prstGeom>
            <a:ln w="25400">
              <a:solidFill>
                <a:srgbClr val="86BF53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3" name="文本框 2"/>
            <p:cNvSpPr txBox="1"/>
            <p:nvPr/>
          </p:nvSpPr>
          <p:spPr>
            <a:xfrm>
              <a:off x="14696" y="1084"/>
              <a:ext cx="4522" cy="2082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zh-CN" altLang="en-US" sz="8000" b="1">
                  <a:solidFill>
                    <a:srgbClr val="503430"/>
                  </a:solidFill>
                  <a:latin typeface="创艺简中圆" charset="0"/>
                  <a:ea typeface="创艺简中圆" charset="0"/>
                </a:rPr>
                <a:t>数学</a:t>
              </a:r>
            </a:p>
          </p:txBody>
        </p:sp>
      </p:grpSp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rcRect t="13370" b="20653"/>
          <a:stretch>
            <a:fillRect/>
          </a:stretch>
        </p:blipFill>
        <p:spPr>
          <a:xfrm>
            <a:off x="3401060" y="3059430"/>
            <a:ext cx="4179570" cy="282892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7652385" y="5488940"/>
            <a:ext cx="3615690" cy="59626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/>
            <a:r>
              <a:rPr lang="zh-CN" altLang="en-US" sz="2200" b="1"/>
              <a:t>主</a:t>
            </a:r>
            <a:r>
              <a:rPr lang="zh-CN" altLang="en-US" sz="2200" b="1">
                <a:sym typeface="+mn-ea"/>
              </a:rPr>
              <a:t>　</a:t>
            </a:r>
            <a:r>
              <a:rPr lang="zh-CN" altLang="en-US" sz="2200" b="1"/>
              <a:t>编</a:t>
            </a:r>
            <a:r>
              <a:rPr lang="zh-CN" altLang="en-US" sz="2200" b="1">
                <a:sym typeface="+mn-ea"/>
              </a:rPr>
              <a:t>　</a:t>
            </a:r>
            <a:r>
              <a:rPr lang="zh-CN" altLang="en-US" sz="2200" b="1"/>
              <a:t>沈栩竹</a:t>
            </a:r>
            <a:r>
              <a:rPr lang="zh-CN" altLang="en-US" sz="2200" b="1">
                <a:sym typeface="+mn-ea"/>
              </a:rPr>
              <a:t>　</a:t>
            </a:r>
            <a:r>
              <a:rPr lang="zh-CN" altLang="en-US" sz="2200" b="1"/>
              <a:t>祝有冰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bldLvl="0" animBg="1"/>
      <p:bldP spid="44" grpId="0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1595" y="1205230"/>
            <a:ext cx="8463280" cy="239585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5034915" y="1355725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A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63049" r="26005" b="23962"/>
          <a:stretch>
            <a:fillRect/>
          </a:stretch>
        </p:blipFill>
        <p:spPr>
          <a:xfrm>
            <a:off x="1331595" y="4312920"/>
            <a:ext cx="7789545" cy="6108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0910" y="1616075"/>
            <a:ext cx="10330180" cy="99568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4745355" y="1547495"/>
            <a:ext cx="540385" cy="47815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B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76187" r="23658" b="15467"/>
          <a:stretch>
            <a:fillRect/>
          </a:stretch>
        </p:blipFill>
        <p:spPr>
          <a:xfrm>
            <a:off x="1085215" y="4003675"/>
            <a:ext cx="8880475" cy="4337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015" y="1378585"/>
            <a:ext cx="9682480" cy="133858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5032375" y="1547495"/>
            <a:ext cx="540385" cy="47815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84383" r="20136" b="7883"/>
          <a:stretch>
            <a:fillRect/>
          </a:stretch>
        </p:blipFill>
        <p:spPr>
          <a:xfrm>
            <a:off x="1052830" y="4036695"/>
            <a:ext cx="8498840" cy="3676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0440" y="1756410"/>
            <a:ext cx="9082405" cy="142430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6678930" y="1756410"/>
            <a:ext cx="540385" cy="47815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D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92266"/>
          <a:stretch>
            <a:fillRect/>
          </a:stretch>
        </p:blipFill>
        <p:spPr>
          <a:xfrm>
            <a:off x="980440" y="4056380"/>
            <a:ext cx="10071735" cy="3479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7920" y="1265555"/>
            <a:ext cx="8653780" cy="217678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5083810" y="1265555"/>
            <a:ext cx="540385" cy="47815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b="74993"/>
          <a:stretch>
            <a:fillRect/>
          </a:stretch>
        </p:blipFill>
        <p:spPr>
          <a:xfrm>
            <a:off x="841375" y="4012565"/>
            <a:ext cx="10796905" cy="5562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2675" y="1321435"/>
            <a:ext cx="9158605" cy="155765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9514840" y="1364615"/>
            <a:ext cx="540385" cy="47815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D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26777" b="55495"/>
          <a:stretch>
            <a:fillRect/>
          </a:stretch>
        </p:blipFill>
        <p:spPr>
          <a:xfrm>
            <a:off x="697230" y="4253865"/>
            <a:ext cx="10796905" cy="3943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7265" y="1236980"/>
            <a:ext cx="9920605" cy="131953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9760585" y="1400175"/>
            <a:ext cx="540385" cy="47815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A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43334" r="17209" b="27405"/>
          <a:stretch>
            <a:fillRect/>
          </a:stretch>
        </p:blipFill>
        <p:spPr>
          <a:xfrm>
            <a:off x="697230" y="3582670"/>
            <a:ext cx="8938895" cy="6508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3650" y="1141730"/>
            <a:ext cx="8339455" cy="178625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5646420" y="1301115"/>
            <a:ext cx="540385" cy="47815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D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71995"/>
          <a:stretch>
            <a:fillRect/>
          </a:stretch>
        </p:blipFill>
        <p:spPr>
          <a:xfrm>
            <a:off x="697230" y="3917950"/>
            <a:ext cx="10796905" cy="6229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820325" y="1507490"/>
            <a:ext cx="10017220" cy="570865"/>
            <a:chOff x="1292" y="2374"/>
            <a:chExt cx="15775" cy="899"/>
          </a:xfrm>
        </p:grpSpPr>
        <p:sp>
          <p:nvSpPr>
            <p:cNvPr id="30" name="îsḻïḋè"/>
            <p:cNvSpPr txBox="1"/>
            <p:nvPr/>
          </p:nvSpPr>
          <p:spPr>
            <a:xfrm>
              <a:off x="1492" y="2374"/>
              <a:ext cx="15575" cy="8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defTabSz="913765">
                <a:lnSpc>
                  <a:spcPct val="130000"/>
                </a:lnSpc>
                <a:buSzPct val="25000"/>
                <a:defRPr/>
              </a:pPr>
              <a:r>
                <a:rPr lang="zh-CN" altLang="en-US" sz="2400" b="1" dirty="0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思源黑体 CN Regular" panose="020B0500000000000000" pitchFamily="34" charset="-122"/>
                </a:rPr>
                <a:t>二、填空题</a:t>
              </a:r>
            </a:p>
          </p:txBody>
        </p:sp>
        <p:sp>
          <p:nvSpPr>
            <p:cNvPr id="51" name="íŝḻiḋê"/>
            <p:cNvSpPr/>
            <p:nvPr/>
          </p:nvSpPr>
          <p:spPr>
            <a:xfrm flipH="1">
              <a:off x="1292" y="2532"/>
              <a:ext cx="72" cy="620"/>
            </a:xfrm>
            <a:prstGeom prst="roundRect">
              <a:avLst>
                <a:gd name="adj" fmla="val 17467"/>
              </a:avLst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Regular" panose="020B0500000000000000" pitchFamily="34" charset="-122"/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rcRect b="83524"/>
          <a:stretch>
            <a:fillRect/>
          </a:stretch>
        </p:blipFill>
        <p:spPr>
          <a:xfrm>
            <a:off x="1052195" y="2788285"/>
            <a:ext cx="9930130" cy="51244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rcRect b="87691"/>
          <a:stretch>
            <a:fillRect/>
          </a:stretch>
        </p:blipFill>
        <p:spPr>
          <a:xfrm>
            <a:off x="947420" y="4087495"/>
            <a:ext cx="9692005" cy="46609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rcRect b="89172"/>
          <a:stretch>
            <a:fillRect/>
          </a:stretch>
        </p:blipFill>
        <p:spPr>
          <a:xfrm>
            <a:off x="2228215" y="2727960"/>
            <a:ext cx="2014855" cy="4337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16047" b="67681"/>
          <a:stretch>
            <a:fillRect/>
          </a:stretch>
        </p:blipFill>
        <p:spPr>
          <a:xfrm>
            <a:off x="1130935" y="1748155"/>
            <a:ext cx="9930130" cy="50609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28727" b="53564"/>
          <a:stretch>
            <a:fillRect/>
          </a:stretch>
        </p:blipFill>
        <p:spPr>
          <a:xfrm>
            <a:off x="1012825" y="3721100"/>
            <a:ext cx="9692005" cy="67056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rcRect t="19531" b="65361"/>
          <a:stretch>
            <a:fillRect/>
          </a:stretch>
        </p:blipFill>
        <p:spPr>
          <a:xfrm>
            <a:off x="2405380" y="1510030"/>
            <a:ext cx="2014855" cy="6051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/>
          <p:nvPr/>
        </p:nvSpPr>
        <p:spPr>
          <a:xfrm>
            <a:off x="2027555" y="2463165"/>
            <a:ext cx="7528560" cy="1882140"/>
          </a:xfrm>
          <a:prstGeom prst="roundRect">
            <a:avLst/>
          </a:prstGeom>
          <a:solidFill>
            <a:srgbClr val="85BF53"/>
          </a:solidFill>
        </p:spPr>
        <p:txBody>
          <a:bodyPr wrap="square" rtlCol="0">
            <a:noAutofit/>
          </a:bodyPr>
          <a:lstStyle/>
          <a:p>
            <a:pPr algn="l"/>
            <a:endParaRPr lang="en-US" altLang="zh-CN" sz="30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sz="30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sz="30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sz="30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章测试卷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5792470" y="1672590"/>
            <a:ext cx="982345" cy="551180"/>
            <a:chOff x="9122" y="2634"/>
            <a:chExt cx="1547" cy="868"/>
          </a:xfrm>
        </p:grpSpPr>
        <p:sp>
          <p:nvSpPr>
            <p:cNvPr id="23" name="箭头: V 形 22"/>
            <p:cNvSpPr/>
            <p:nvPr/>
          </p:nvSpPr>
          <p:spPr>
            <a:xfrm>
              <a:off x="9122" y="2634"/>
              <a:ext cx="762" cy="869"/>
            </a:xfrm>
            <a:prstGeom prst="chevron">
              <a:avLst/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4" name="箭头: V 形 23"/>
            <p:cNvSpPr/>
            <p:nvPr/>
          </p:nvSpPr>
          <p:spPr>
            <a:xfrm>
              <a:off x="9907" y="2634"/>
              <a:ext cx="762" cy="869"/>
            </a:xfrm>
            <a:prstGeom prst="chevron">
              <a:avLst/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4649470" y="1672590"/>
            <a:ext cx="982345" cy="551180"/>
            <a:chOff x="9122" y="2634"/>
            <a:chExt cx="1547" cy="868"/>
          </a:xfrm>
        </p:grpSpPr>
        <p:sp>
          <p:nvSpPr>
            <p:cNvPr id="4" name="箭头: V 形 22"/>
            <p:cNvSpPr/>
            <p:nvPr/>
          </p:nvSpPr>
          <p:spPr>
            <a:xfrm>
              <a:off x="9122" y="2634"/>
              <a:ext cx="762" cy="869"/>
            </a:xfrm>
            <a:prstGeom prst="chevron">
              <a:avLst/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" name="箭头: V 形 23"/>
            <p:cNvSpPr/>
            <p:nvPr/>
          </p:nvSpPr>
          <p:spPr>
            <a:xfrm>
              <a:off x="9907" y="2634"/>
              <a:ext cx="762" cy="869"/>
            </a:xfrm>
            <a:prstGeom prst="chevron">
              <a:avLst/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ldLvl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31911" b="41241"/>
          <a:stretch>
            <a:fillRect/>
          </a:stretch>
        </p:blipFill>
        <p:spPr>
          <a:xfrm>
            <a:off x="1130935" y="1379855"/>
            <a:ext cx="9930130" cy="8350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55643" b="26128"/>
          <a:stretch>
            <a:fillRect/>
          </a:stretch>
        </p:blipFill>
        <p:spPr>
          <a:xfrm>
            <a:off x="1223645" y="3429000"/>
            <a:ext cx="9692005" cy="69024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rcRect t="47115" r="59975" b="42882"/>
          <a:stretch>
            <a:fillRect/>
          </a:stretch>
        </p:blipFill>
        <p:spPr>
          <a:xfrm>
            <a:off x="5289550" y="1504950"/>
            <a:ext cx="806450" cy="4006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59820" b="16721"/>
          <a:stretch>
            <a:fillRect/>
          </a:stretch>
        </p:blipFill>
        <p:spPr>
          <a:xfrm>
            <a:off x="1052195" y="1393825"/>
            <a:ext cx="9930130" cy="72961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84454"/>
          <a:stretch>
            <a:fillRect/>
          </a:stretch>
        </p:blipFill>
        <p:spPr>
          <a:xfrm>
            <a:off x="1170940" y="3806190"/>
            <a:ext cx="9692005" cy="58864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rcRect t="70260" r="59313" b="19562"/>
          <a:stretch>
            <a:fillRect/>
          </a:stretch>
        </p:blipFill>
        <p:spPr>
          <a:xfrm>
            <a:off x="4943475" y="1492250"/>
            <a:ext cx="819785" cy="4076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83912"/>
          <a:stretch>
            <a:fillRect/>
          </a:stretch>
        </p:blipFill>
        <p:spPr>
          <a:xfrm>
            <a:off x="1031875" y="1564640"/>
            <a:ext cx="9930130" cy="50038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b="81918"/>
          <a:stretch>
            <a:fillRect/>
          </a:stretch>
        </p:blipFill>
        <p:spPr>
          <a:xfrm>
            <a:off x="858520" y="3366135"/>
            <a:ext cx="10277475" cy="65722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rcRect t="91265" r="88686"/>
          <a:stretch>
            <a:fillRect/>
          </a:stretch>
        </p:blipFill>
        <p:spPr>
          <a:xfrm>
            <a:off x="9704070" y="1564640"/>
            <a:ext cx="227965" cy="3498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655225" y="794385"/>
            <a:ext cx="10017220" cy="570865"/>
            <a:chOff x="1292" y="2374"/>
            <a:chExt cx="15775" cy="899"/>
          </a:xfrm>
        </p:grpSpPr>
        <p:sp>
          <p:nvSpPr>
            <p:cNvPr id="30" name="îsḻïḋè"/>
            <p:cNvSpPr txBox="1"/>
            <p:nvPr/>
          </p:nvSpPr>
          <p:spPr>
            <a:xfrm>
              <a:off x="1492" y="2374"/>
              <a:ext cx="15575" cy="8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defTabSz="913765">
                <a:lnSpc>
                  <a:spcPct val="130000"/>
                </a:lnSpc>
                <a:buSzPct val="25000"/>
                <a:defRPr/>
              </a:pPr>
              <a:r>
                <a:rPr lang="zh-CN" altLang="en-US" sz="2400" b="1" dirty="0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思源黑体 CN Regular" panose="020B0500000000000000" pitchFamily="34" charset="-122"/>
                </a:rPr>
                <a:t>三、解答题</a:t>
              </a:r>
            </a:p>
          </p:txBody>
        </p:sp>
        <p:sp>
          <p:nvSpPr>
            <p:cNvPr id="51" name="íŝḻiḋê"/>
            <p:cNvSpPr/>
            <p:nvPr/>
          </p:nvSpPr>
          <p:spPr>
            <a:xfrm flipH="1">
              <a:off x="1292" y="2532"/>
              <a:ext cx="72" cy="620"/>
            </a:xfrm>
            <a:prstGeom prst="roundRect">
              <a:avLst>
                <a:gd name="adj" fmla="val 17467"/>
              </a:avLst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Regular" panose="020B0500000000000000" pitchFamily="34" charset="-122"/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2060" y="1973580"/>
            <a:ext cx="3986530" cy="59563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rcRect l="3395" t="18439" b="63447"/>
          <a:stretch>
            <a:fillRect/>
          </a:stretch>
        </p:blipFill>
        <p:spPr>
          <a:xfrm>
            <a:off x="782320" y="3701415"/>
            <a:ext cx="10207625" cy="6769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7320" y="1412875"/>
            <a:ext cx="4005580" cy="58610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l="3649" t="36395" b="44800"/>
          <a:stretch>
            <a:fillRect/>
          </a:stretch>
        </p:blipFill>
        <p:spPr>
          <a:xfrm>
            <a:off x="1212850" y="3306445"/>
            <a:ext cx="10293985" cy="7105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9540" y="1453515"/>
            <a:ext cx="5158105" cy="66230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l="3517" t="55377" b="17923"/>
          <a:stretch>
            <a:fillRect/>
          </a:stretch>
        </p:blipFill>
        <p:spPr>
          <a:xfrm>
            <a:off x="1300480" y="3326130"/>
            <a:ext cx="10277475" cy="10058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140" y="1407795"/>
            <a:ext cx="9968230" cy="55753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l="3495" t="81542"/>
          <a:stretch>
            <a:fillRect/>
          </a:stretch>
        </p:blipFill>
        <p:spPr>
          <a:xfrm>
            <a:off x="1101725" y="3674745"/>
            <a:ext cx="10485755" cy="7092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4430" y="1248410"/>
            <a:ext cx="8291830" cy="58610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2340" y="3204845"/>
            <a:ext cx="9425305" cy="13290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" name="矩形 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E2E5F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56" t="3166" r="18460" b="3166"/>
            <a:stretch>
              <a:fillRect/>
            </a:stretch>
          </p:blipFill>
          <p:spPr>
            <a:xfrm>
              <a:off x="0" y="0"/>
              <a:ext cx="12192000" cy="6858000"/>
            </a:xfrm>
            <a:custGeom>
              <a:avLst/>
              <a:gdLst>
                <a:gd name="connsiteX0" fmla="*/ 0 w 12192000"/>
                <a:gd name="connsiteY0" fmla="*/ 0 h 6858000"/>
                <a:gd name="connsiteX1" fmla="*/ 12192000 w 12192000"/>
                <a:gd name="connsiteY1" fmla="*/ 0 h 6858000"/>
                <a:gd name="connsiteX2" fmla="*/ 12192000 w 12192000"/>
                <a:gd name="connsiteY2" fmla="*/ 6858000 h 6858000"/>
                <a:gd name="connsiteX3" fmla="*/ 0 w 12192000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0" h="6858000">
                  <a:moveTo>
                    <a:pt x="0" y="0"/>
                  </a:moveTo>
                  <a:lnTo>
                    <a:pt x="12192000" y="0"/>
                  </a:lnTo>
                  <a:lnTo>
                    <a:pt x="12192000" y="6858000"/>
                  </a:lnTo>
                  <a:lnTo>
                    <a:pt x="0" y="6858000"/>
                  </a:lnTo>
                  <a:close/>
                </a:path>
              </a:pathLst>
            </a:custGeom>
          </p:spPr>
        </p:pic>
      </p:grpSp>
      <p:grpSp>
        <p:nvGrpSpPr>
          <p:cNvPr id="8" name="组合 7"/>
          <p:cNvGrpSpPr/>
          <p:nvPr/>
        </p:nvGrpSpPr>
        <p:grpSpPr>
          <a:xfrm>
            <a:off x="2439761" y="2199636"/>
            <a:ext cx="7309304" cy="2503178"/>
            <a:chOff x="1076868" y="528130"/>
            <a:chExt cx="9867357" cy="5501195"/>
          </a:xfrm>
        </p:grpSpPr>
        <p:sp>
          <p:nvSpPr>
            <p:cNvPr id="10" name="矩形 9"/>
            <p:cNvSpPr/>
            <p:nvPr/>
          </p:nvSpPr>
          <p:spPr>
            <a:xfrm>
              <a:off x="1247775" y="828675"/>
              <a:ext cx="9696450" cy="5200650"/>
            </a:xfrm>
            <a:prstGeom prst="rect">
              <a:avLst/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1076868" y="528130"/>
              <a:ext cx="9696451" cy="520064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C0DAA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17" name="任意多边形: 形状 16"/>
          <p:cNvSpPr/>
          <p:nvPr/>
        </p:nvSpPr>
        <p:spPr>
          <a:xfrm>
            <a:off x="6423824" y="3674680"/>
            <a:ext cx="5768176" cy="3183320"/>
          </a:xfrm>
          <a:custGeom>
            <a:avLst/>
            <a:gdLst>
              <a:gd name="connsiteX0" fmla="*/ 5768176 w 5768176"/>
              <a:gd name="connsiteY0" fmla="*/ 0 h 3183320"/>
              <a:gd name="connsiteX1" fmla="*/ 5768176 w 5768176"/>
              <a:gd name="connsiteY1" fmla="*/ 3183320 h 3183320"/>
              <a:gd name="connsiteX2" fmla="*/ 0 w 5768176"/>
              <a:gd name="connsiteY2" fmla="*/ 3183320 h 3183320"/>
              <a:gd name="connsiteX3" fmla="*/ 143876 w 5768176"/>
              <a:gd name="connsiteY3" fmla="*/ 3031248 h 3183320"/>
              <a:gd name="connsiteX4" fmla="*/ 1681420 w 5768176"/>
              <a:gd name="connsiteY4" fmla="*/ 1764911 h 3183320"/>
              <a:gd name="connsiteX5" fmla="*/ 4235775 w 5768176"/>
              <a:gd name="connsiteY5" fmla="*/ 1280350 h 3183320"/>
              <a:gd name="connsiteX6" fmla="*/ 5716591 w 5768176"/>
              <a:gd name="connsiteY6" fmla="*/ 14857 h 3183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68176" h="3183320">
                <a:moveTo>
                  <a:pt x="5768176" y="0"/>
                </a:moveTo>
                <a:lnTo>
                  <a:pt x="5768176" y="3183320"/>
                </a:lnTo>
                <a:lnTo>
                  <a:pt x="0" y="3183320"/>
                </a:lnTo>
                <a:lnTo>
                  <a:pt x="143876" y="3031248"/>
                </a:lnTo>
                <a:cubicBezTo>
                  <a:pt x="650225" y="2508323"/>
                  <a:pt x="1160538" y="2050206"/>
                  <a:pt x="1681420" y="1764911"/>
                </a:cubicBezTo>
                <a:cubicBezTo>
                  <a:pt x="2514832" y="1308440"/>
                  <a:pt x="3514206" y="1582323"/>
                  <a:pt x="4235775" y="1280350"/>
                </a:cubicBezTo>
                <a:cubicBezTo>
                  <a:pt x="4867148" y="1016123"/>
                  <a:pt x="5092469" y="243799"/>
                  <a:pt x="5716591" y="14857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8" name="任意多边形: 形状 37"/>
          <p:cNvSpPr/>
          <p:nvPr/>
        </p:nvSpPr>
        <p:spPr>
          <a:xfrm flipH="1" flipV="1">
            <a:off x="-19052" y="0"/>
            <a:ext cx="4057325" cy="1422822"/>
          </a:xfrm>
          <a:custGeom>
            <a:avLst/>
            <a:gdLst>
              <a:gd name="connsiteX0" fmla="*/ 3933079 w 3933079"/>
              <a:gd name="connsiteY0" fmla="*/ 0 h 1197224"/>
              <a:gd name="connsiteX1" fmla="*/ 3933079 w 3933079"/>
              <a:gd name="connsiteY1" fmla="*/ 1197224 h 1197224"/>
              <a:gd name="connsiteX2" fmla="*/ 0 w 3933079"/>
              <a:gd name="connsiteY2" fmla="*/ 1197224 h 1197224"/>
              <a:gd name="connsiteX3" fmla="*/ 183616 w 3933079"/>
              <a:gd name="connsiteY3" fmla="*/ 1116868 h 1197224"/>
              <a:gd name="connsiteX4" fmla="*/ 1230175 w 3933079"/>
              <a:gd name="connsiteY4" fmla="*/ 743607 h 1197224"/>
              <a:gd name="connsiteX5" fmla="*/ 2735125 w 3933079"/>
              <a:gd name="connsiteY5" fmla="*/ 724557 h 1197224"/>
              <a:gd name="connsiteX6" fmla="*/ 3852824 w 3933079"/>
              <a:gd name="connsiteY6" fmla="*/ 45808 h 1197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33079" h="1197224">
                <a:moveTo>
                  <a:pt x="3933079" y="0"/>
                </a:moveTo>
                <a:lnTo>
                  <a:pt x="3933079" y="1197224"/>
                </a:lnTo>
                <a:lnTo>
                  <a:pt x="0" y="1197224"/>
                </a:lnTo>
                <a:lnTo>
                  <a:pt x="183616" y="1116868"/>
                </a:lnTo>
                <a:cubicBezTo>
                  <a:pt x="562631" y="955141"/>
                  <a:pt x="919025" y="821395"/>
                  <a:pt x="1230175" y="743607"/>
                </a:cubicBezTo>
                <a:cubicBezTo>
                  <a:pt x="1852475" y="588032"/>
                  <a:pt x="2182675" y="876957"/>
                  <a:pt x="2735125" y="724557"/>
                </a:cubicBezTo>
                <a:cubicBezTo>
                  <a:pt x="3080406" y="629307"/>
                  <a:pt x="3465375" y="279809"/>
                  <a:pt x="3852824" y="45808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2" name="矩形 41"/>
          <p:cNvSpPr/>
          <p:nvPr/>
        </p:nvSpPr>
        <p:spPr>
          <a:xfrm flipH="1">
            <a:off x="3836379" y="2743883"/>
            <a:ext cx="486057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8000" b="1" spc="1000" dirty="0">
                <a:solidFill>
                  <a:srgbClr val="40475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感谢收看</a:t>
            </a:r>
          </a:p>
        </p:txBody>
      </p:sp>
      <p:grpSp>
        <p:nvGrpSpPr>
          <p:cNvPr id="47" name="组合 46"/>
          <p:cNvGrpSpPr/>
          <p:nvPr/>
        </p:nvGrpSpPr>
        <p:grpSpPr>
          <a:xfrm>
            <a:off x="867101" y="5532138"/>
            <a:ext cx="4552298" cy="303538"/>
            <a:chOff x="5585760" y="2115813"/>
            <a:chExt cx="4552298" cy="303538"/>
          </a:xfrm>
        </p:grpSpPr>
        <p:pic>
          <p:nvPicPr>
            <p:cNvPr id="52" name="图形 51"/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t="1" b="23656"/>
            <a:stretch>
              <a:fillRect/>
            </a:stretch>
          </p:blipFill>
          <p:spPr>
            <a:xfrm flipH="1">
              <a:off x="5585760" y="2115813"/>
              <a:ext cx="1381125" cy="303538"/>
            </a:xfrm>
            <a:prstGeom prst="rect">
              <a:avLst/>
            </a:prstGeom>
          </p:spPr>
        </p:pic>
        <p:pic>
          <p:nvPicPr>
            <p:cNvPr id="53" name="图形 52"/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t="1" b="23656"/>
            <a:stretch>
              <a:fillRect/>
            </a:stretch>
          </p:blipFill>
          <p:spPr>
            <a:xfrm flipH="1">
              <a:off x="7173913" y="2115813"/>
              <a:ext cx="1381125" cy="303538"/>
            </a:xfrm>
            <a:prstGeom prst="rect">
              <a:avLst/>
            </a:prstGeom>
          </p:spPr>
        </p:pic>
        <p:pic>
          <p:nvPicPr>
            <p:cNvPr id="54" name="图形 53"/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t="1" b="23656"/>
            <a:stretch>
              <a:fillRect/>
            </a:stretch>
          </p:blipFill>
          <p:spPr>
            <a:xfrm flipH="1">
              <a:off x="8756933" y="2115813"/>
              <a:ext cx="1381125" cy="3035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158172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ldLvl="0" animBg="1"/>
      <p:bldP spid="38" grpId="0" bldLvl="0" animBg="1"/>
      <p:bldP spid="42" grpId="0"/>
      <p:bldP spid="42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135" y="2345055"/>
            <a:ext cx="9939655" cy="120523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820325" y="1507490"/>
            <a:ext cx="10017220" cy="570865"/>
            <a:chOff x="1292" y="2374"/>
            <a:chExt cx="15775" cy="899"/>
          </a:xfrm>
        </p:grpSpPr>
        <p:sp>
          <p:nvSpPr>
            <p:cNvPr id="30" name="îsḻïḋè"/>
            <p:cNvSpPr txBox="1"/>
            <p:nvPr/>
          </p:nvSpPr>
          <p:spPr>
            <a:xfrm>
              <a:off x="1492" y="2374"/>
              <a:ext cx="15575" cy="8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defTabSz="913765">
                <a:lnSpc>
                  <a:spcPct val="130000"/>
                </a:lnSpc>
                <a:buSzPct val="25000"/>
                <a:defRPr/>
              </a:pPr>
              <a:r>
                <a:rPr lang="zh-CN" altLang="en-US" sz="2400" b="1" dirty="0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思源黑体 CN Regular" panose="020B0500000000000000" pitchFamily="34" charset="-122"/>
                </a:rPr>
                <a:t>一、选择题</a:t>
              </a:r>
            </a:p>
          </p:txBody>
        </p:sp>
        <p:sp>
          <p:nvSpPr>
            <p:cNvPr id="51" name="íŝḻiḋê"/>
            <p:cNvSpPr/>
            <p:nvPr/>
          </p:nvSpPr>
          <p:spPr>
            <a:xfrm flipH="1">
              <a:off x="1292" y="2532"/>
              <a:ext cx="72" cy="620"/>
            </a:xfrm>
            <a:prstGeom prst="roundRect">
              <a:avLst>
                <a:gd name="adj" fmla="val 17467"/>
              </a:avLst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Regular" panose="020B0500000000000000" pitchFamily="34" charset="-122"/>
              </a:endParaRPr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3978275" y="2345055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B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rcRect r="64690" b="92311"/>
          <a:stretch>
            <a:fillRect/>
          </a:stretch>
        </p:blipFill>
        <p:spPr>
          <a:xfrm>
            <a:off x="1080135" y="4314190"/>
            <a:ext cx="3629025" cy="3530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530" y="1501140"/>
            <a:ext cx="10568305" cy="90995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6013450" y="1454150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D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8017" r="65230" b="84727"/>
          <a:stretch>
            <a:fillRect/>
          </a:stretch>
        </p:blipFill>
        <p:spPr>
          <a:xfrm>
            <a:off x="1151255" y="3589655"/>
            <a:ext cx="4149090" cy="3867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4765" y="1377950"/>
            <a:ext cx="9101455" cy="136715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5506085" y="1325245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B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15378" b="77456"/>
          <a:stretch>
            <a:fillRect/>
          </a:stretch>
        </p:blipFill>
        <p:spPr>
          <a:xfrm>
            <a:off x="882015" y="4047490"/>
            <a:ext cx="10532110" cy="3371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5685" y="1424305"/>
            <a:ext cx="10120630" cy="123380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4601210" y="1548130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B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22544" r="36637" b="66020"/>
          <a:stretch>
            <a:fillRect/>
          </a:stretch>
        </p:blipFill>
        <p:spPr>
          <a:xfrm>
            <a:off x="1092200" y="3813175"/>
            <a:ext cx="6355080" cy="5124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5525" y="1433830"/>
            <a:ext cx="9825355" cy="100520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5668010" y="1433830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34443" r="41546" b="59361"/>
          <a:stretch>
            <a:fillRect/>
          </a:stretch>
        </p:blipFill>
        <p:spPr>
          <a:xfrm>
            <a:off x="1217295" y="3733800"/>
            <a:ext cx="6811645" cy="3225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0130" y="1377950"/>
            <a:ext cx="8901430" cy="136715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4996180" y="1377950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D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42027" b="43759"/>
          <a:stretch>
            <a:fillRect/>
          </a:stretch>
        </p:blipFill>
        <p:spPr>
          <a:xfrm>
            <a:off x="927735" y="3806825"/>
            <a:ext cx="10039985" cy="6375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1475740"/>
            <a:ext cx="9901555" cy="98615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5455285" y="1422400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rcRect l="-3" t="56106" r="20760" b="36638"/>
          <a:stretch>
            <a:fillRect/>
          </a:stretch>
        </p:blipFill>
        <p:spPr>
          <a:xfrm>
            <a:off x="967105" y="3885565"/>
            <a:ext cx="8832850" cy="3613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TMxZmFjZTQ5MjcwMzMyNzE3MTFiYmQxZjcxMDVmODYifQ=="/>
</p:tagLst>
</file>

<file path=ppt/theme/theme1.xml><?xml version="1.0" encoding="utf-8"?>
<a:theme xmlns:a="http://schemas.openxmlformats.org/drawingml/2006/main" name="1_Office 主题​​">
  <a:themeElements>
    <a:clrScheme name="自定义 5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C6AF92"/>
      </a:accent1>
      <a:accent2>
        <a:srgbClr val="414143"/>
      </a:accent2>
      <a:accent3>
        <a:srgbClr val="C6AF92"/>
      </a:accent3>
      <a:accent4>
        <a:srgbClr val="C6AF92"/>
      </a:accent4>
      <a:accent5>
        <a:srgbClr val="C6AF92"/>
      </a:accent5>
      <a:accent6>
        <a:srgbClr val="C6AF92"/>
      </a:accent6>
      <a:hlink>
        <a:srgbClr val="2F8299"/>
      </a:hlink>
      <a:folHlink>
        <a:srgbClr val="8C8C8C"/>
      </a:folHlink>
    </a:clrScheme>
    <a:fontScheme name="自定义 5">
      <a:majorFont>
        <a:latin typeface="汉仪旗黑-75S"/>
        <a:ea typeface="汉仪旗黑-75S"/>
        <a:cs typeface=""/>
      </a:majorFont>
      <a:minorFont>
        <a:latin typeface="汉仪旗黑-55简"/>
        <a:ea typeface="汉仪旗黑-55简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69</Words>
  <Application>Microsoft Office PowerPoint</Application>
  <PresentationFormat>宽屏</PresentationFormat>
  <Paragraphs>48</Paragraphs>
  <Slides>28</Slides>
  <Notes>24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28</vt:i4>
      </vt:variant>
    </vt:vector>
  </HeadingPairs>
  <TitlesOfParts>
    <vt:vector size="36" baseType="lpstr">
      <vt:lpstr>创艺简中圆</vt:lpstr>
      <vt:lpstr>等线</vt:lpstr>
      <vt:lpstr>方正黑体简体</vt:lpstr>
      <vt:lpstr>汉仪文黑-75W</vt:lpstr>
      <vt:lpstr>微软雅黑</vt:lpstr>
      <vt:lpstr>Arial</vt:lpstr>
      <vt:lpstr>Times New Roman</vt:lpstr>
      <vt:lpstr>1_Office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试用期转正答辩</dc:title>
  <dc:creator>Administrator</dc:creator>
  <cp:lastModifiedBy>LUYAO HAN</cp:lastModifiedBy>
  <cp:revision>195</cp:revision>
  <dcterms:created xsi:type="dcterms:W3CDTF">2022-03-15T03:38:00Z</dcterms:created>
  <dcterms:modified xsi:type="dcterms:W3CDTF">2024-09-06T01:49:27Z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27A6A48F3DE14528B96BC324D77B767E_13</vt:lpwstr>
  </property>
  <property fmtid="{D5CDD505-2E9C-101B-9397-08002B2CF9AE}" pid="3" name="KSOProductBuildVer">
    <vt:lpwstr>2052-12.1.0.17147</vt:lpwstr>
  </property>
</Properties>
</file>