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7"/>
  </p:notesMasterIdLst>
  <p:sldIdLst>
    <p:sldId id="371" r:id="rId2"/>
    <p:sldId id="366" r:id="rId3"/>
    <p:sldId id="314" r:id="rId4"/>
    <p:sldId id="365" r:id="rId5"/>
    <p:sldId id="316" r:id="rId6"/>
    <p:sldId id="296" r:id="rId7"/>
    <p:sldId id="397" r:id="rId8"/>
    <p:sldId id="398" r:id="rId9"/>
    <p:sldId id="399" r:id="rId10"/>
    <p:sldId id="400" r:id="rId11"/>
    <p:sldId id="401" r:id="rId12"/>
    <p:sldId id="402" r:id="rId13"/>
    <p:sldId id="403" r:id="rId14"/>
    <p:sldId id="404" r:id="rId15"/>
    <p:sldId id="405" r:id="rId16"/>
    <p:sldId id="406" r:id="rId17"/>
    <p:sldId id="407" r:id="rId18"/>
    <p:sldId id="408" r:id="rId19"/>
    <p:sldId id="409" r:id="rId20"/>
    <p:sldId id="410" r:id="rId21"/>
    <p:sldId id="411" r:id="rId22"/>
    <p:sldId id="412" r:id="rId23"/>
    <p:sldId id="413" r:id="rId24"/>
    <p:sldId id="414" r:id="rId25"/>
    <p:sldId id="415" r:id="rId26"/>
    <p:sldId id="416" r:id="rId27"/>
    <p:sldId id="417" r:id="rId28"/>
    <p:sldId id="418" r:id="rId29"/>
    <p:sldId id="419" r:id="rId30"/>
    <p:sldId id="421" r:id="rId31"/>
    <p:sldId id="425" r:id="rId32"/>
    <p:sldId id="422" r:id="rId33"/>
    <p:sldId id="423" r:id="rId34"/>
    <p:sldId id="420" r:id="rId35"/>
    <p:sldId id="3417" r:id="rId36"/>
  </p:sldIdLst>
  <p:sldSz cx="12192000" cy="6858000"/>
  <p:notesSz cx="6858000" cy="9144000"/>
  <p:custDataLst>
    <p:tags r:id="rId3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orient="horz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5BF53"/>
    <a:srgbClr val="C0DAA4"/>
    <a:srgbClr val="509147"/>
    <a:srgbClr val="86BF53"/>
    <a:srgbClr val="F09E13"/>
    <a:srgbClr val="5872D7"/>
    <a:srgbClr val="253D2E"/>
    <a:srgbClr val="C6CFF2"/>
    <a:srgbClr val="ABB9EB"/>
    <a:srgbClr val="93A5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14" autoAdjust="0"/>
    <p:restoredTop sz="94660"/>
  </p:normalViewPr>
  <p:slideViewPr>
    <p:cSldViewPr snapToGrid="0" showGuides="1">
      <p:cViewPr varScale="1">
        <p:scale>
          <a:sx n="101" d="100"/>
          <a:sy n="101" d="100"/>
        </p:scale>
        <p:origin x="648" y="102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62DCDB-B2D4-4D8F-8AAC-CDCA5954F4B2}" type="datetimeFigureOut">
              <a:rPr lang="zh-CN" altLang="en-US" smtClean="0"/>
              <a:t>2024/9/6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B051B5-468E-4E31-BF0F-BBE86D9FCDC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21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22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23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24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25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26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27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28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29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30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32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33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34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2000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2000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矩形 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E2E5F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56" t="3166" r="18460" b="3166"/>
            <a:stretch>
              <a:fillRect/>
            </a:stretch>
          </p:blipFill>
          <p:spPr>
            <a:xfrm>
              <a:off x="0" y="0"/>
              <a:ext cx="12192000" cy="6858000"/>
            </a:xfrm>
            <a:custGeom>
              <a:avLst/>
              <a:gdLst>
                <a:gd name="connsiteX0" fmla="*/ 0 w 12192000"/>
                <a:gd name="connsiteY0" fmla="*/ 0 h 6858000"/>
                <a:gd name="connsiteX1" fmla="*/ 12192000 w 12192000"/>
                <a:gd name="connsiteY1" fmla="*/ 0 h 6858000"/>
                <a:gd name="connsiteX2" fmla="*/ 12192000 w 12192000"/>
                <a:gd name="connsiteY2" fmla="*/ 6858000 h 6858000"/>
                <a:gd name="connsiteX3" fmla="*/ 0 w 12192000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0" h="6858000">
                  <a:moveTo>
                    <a:pt x="0" y="0"/>
                  </a:moveTo>
                  <a:lnTo>
                    <a:pt x="12192000" y="0"/>
                  </a:lnTo>
                  <a:lnTo>
                    <a:pt x="12192000" y="6858000"/>
                  </a:lnTo>
                  <a:lnTo>
                    <a:pt x="0" y="6858000"/>
                  </a:lnTo>
                  <a:close/>
                </a:path>
              </a:pathLst>
            </a:custGeom>
          </p:spPr>
        </p:pic>
      </p:grpSp>
      <p:sp>
        <p:nvSpPr>
          <p:cNvPr id="5" name="任意多边形: 形状 4"/>
          <p:cNvSpPr/>
          <p:nvPr userDrawn="1"/>
        </p:nvSpPr>
        <p:spPr>
          <a:xfrm>
            <a:off x="6423824" y="3674680"/>
            <a:ext cx="5768176" cy="3183320"/>
          </a:xfrm>
          <a:custGeom>
            <a:avLst/>
            <a:gdLst>
              <a:gd name="connsiteX0" fmla="*/ 5768176 w 5768176"/>
              <a:gd name="connsiteY0" fmla="*/ 0 h 3183320"/>
              <a:gd name="connsiteX1" fmla="*/ 5768176 w 5768176"/>
              <a:gd name="connsiteY1" fmla="*/ 3183320 h 3183320"/>
              <a:gd name="connsiteX2" fmla="*/ 0 w 5768176"/>
              <a:gd name="connsiteY2" fmla="*/ 3183320 h 3183320"/>
              <a:gd name="connsiteX3" fmla="*/ 143876 w 5768176"/>
              <a:gd name="connsiteY3" fmla="*/ 3031248 h 3183320"/>
              <a:gd name="connsiteX4" fmla="*/ 1681420 w 5768176"/>
              <a:gd name="connsiteY4" fmla="*/ 1764911 h 3183320"/>
              <a:gd name="connsiteX5" fmla="*/ 4235775 w 5768176"/>
              <a:gd name="connsiteY5" fmla="*/ 1280350 h 3183320"/>
              <a:gd name="connsiteX6" fmla="*/ 5716591 w 5768176"/>
              <a:gd name="connsiteY6" fmla="*/ 14857 h 3183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68176" h="3183320">
                <a:moveTo>
                  <a:pt x="5768176" y="0"/>
                </a:moveTo>
                <a:lnTo>
                  <a:pt x="5768176" y="3183320"/>
                </a:lnTo>
                <a:lnTo>
                  <a:pt x="0" y="3183320"/>
                </a:lnTo>
                <a:lnTo>
                  <a:pt x="143876" y="3031248"/>
                </a:lnTo>
                <a:cubicBezTo>
                  <a:pt x="650225" y="2508323"/>
                  <a:pt x="1160538" y="2050206"/>
                  <a:pt x="1681420" y="1764911"/>
                </a:cubicBezTo>
                <a:cubicBezTo>
                  <a:pt x="2514832" y="1308440"/>
                  <a:pt x="3514206" y="1582323"/>
                  <a:pt x="4235775" y="1280350"/>
                </a:cubicBezTo>
                <a:cubicBezTo>
                  <a:pt x="4867148" y="1016123"/>
                  <a:pt x="5092469" y="243799"/>
                  <a:pt x="5716591" y="14857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" name="任意多边形: 形状 5"/>
          <p:cNvSpPr/>
          <p:nvPr userDrawn="1"/>
        </p:nvSpPr>
        <p:spPr>
          <a:xfrm flipH="1" flipV="1">
            <a:off x="0" y="0"/>
            <a:ext cx="5768176" cy="3183320"/>
          </a:xfrm>
          <a:custGeom>
            <a:avLst/>
            <a:gdLst>
              <a:gd name="connsiteX0" fmla="*/ 5768176 w 5768176"/>
              <a:gd name="connsiteY0" fmla="*/ 0 h 3183320"/>
              <a:gd name="connsiteX1" fmla="*/ 5768176 w 5768176"/>
              <a:gd name="connsiteY1" fmla="*/ 3183320 h 3183320"/>
              <a:gd name="connsiteX2" fmla="*/ 0 w 5768176"/>
              <a:gd name="connsiteY2" fmla="*/ 3183320 h 3183320"/>
              <a:gd name="connsiteX3" fmla="*/ 143876 w 5768176"/>
              <a:gd name="connsiteY3" fmla="*/ 3031248 h 3183320"/>
              <a:gd name="connsiteX4" fmla="*/ 1681420 w 5768176"/>
              <a:gd name="connsiteY4" fmla="*/ 1764911 h 3183320"/>
              <a:gd name="connsiteX5" fmla="*/ 4235775 w 5768176"/>
              <a:gd name="connsiteY5" fmla="*/ 1280350 h 3183320"/>
              <a:gd name="connsiteX6" fmla="*/ 5716591 w 5768176"/>
              <a:gd name="connsiteY6" fmla="*/ 14857 h 3183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68176" h="3183320">
                <a:moveTo>
                  <a:pt x="5768176" y="0"/>
                </a:moveTo>
                <a:lnTo>
                  <a:pt x="5768176" y="3183320"/>
                </a:lnTo>
                <a:lnTo>
                  <a:pt x="0" y="3183320"/>
                </a:lnTo>
                <a:lnTo>
                  <a:pt x="143876" y="3031248"/>
                </a:lnTo>
                <a:cubicBezTo>
                  <a:pt x="650225" y="2508323"/>
                  <a:pt x="1160538" y="2050206"/>
                  <a:pt x="1681420" y="1764911"/>
                </a:cubicBezTo>
                <a:cubicBezTo>
                  <a:pt x="2514832" y="1308440"/>
                  <a:pt x="3514206" y="1582323"/>
                  <a:pt x="4235775" y="1280350"/>
                </a:cubicBezTo>
                <a:cubicBezTo>
                  <a:pt x="4867148" y="1016123"/>
                  <a:pt x="5092469" y="243799"/>
                  <a:pt x="5716591" y="14857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152400" y="151002"/>
            <a:ext cx="11887200" cy="6555997"/>
            <a:chOff x="499236" y="278195"/>
            <a:chExt cx="11330814" cy="6163275"/>
          </a:xfrm>
        </p:grpSpPr>
        <p:sp>
          <p:nvSpPr>
            <p:cNvPr id="8" name="矩形 7"/>
            <p:cNvSpPr/>
            <p:nvPr/>
          </p:nvSpPr>
          <p:spPr>
            <a:xfrm>
              <a:off x="590550" y="278195"/>
              <a:ext cx="11239500" cy="6076950"/>
            </a:xfrm>
            <a:prstGeom prst="rect">
              <a:avLst/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499236" y="364520"/>
              <a:ext cx="11239500" cy="607695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85BF5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矩形 9"/>
          <p:cNvSpPr/>
          <p:nvPr userDrawn="1"/>
        </p:nvSpPr>
        <p:spPr>
          <a:xfrm>
            <a:off x="-694055" y="435610"/>
            <a:ext cx="3247390" cy="697865"/>
          </a:xfrm>
          <a:prstGeom prst="rect">
            <a:avLst/>
          </a:prstGeom>
          <a:solidFill>
            <a:srgbClr val="85BF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 flipH="1">
            <a:off x="306705" y="536575"/>
            <a:ext cx="2178685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dist" defTabSz="412750" hangingPunct="0">
              <a:defRPr/>
            </a:pPr>
            <a:r>
              <a:rPr lang="zh-CN" altLang="en-US" sz="2800" dirty="0">
                <a:solidFill>
                  <a:schemeClr val="bg1"/>
                </a:solidFill>
                <a:latin typeface="汉仪文黑-75W" panose="00020600040101010101" pitchFamily="18" charset="-122"/>
                <a:ea typeface="汉仪文黑-75W" panose="00020600040101010101" pitchFamily="18" charset="-122"/>
                <a:cs typeface="思源黑体 Regular" panose="020B0500000000000000" charset="-122"/>
                <a:sym typeface="汉仪旗黑-55简" panose="00020600040101010101" pitchFamily="18" charset="-122"/>
              </a:rPr>
              <a:t>巩固与积累</a:t>
            </a:r>
          </a:p>
        </p:txBody>
      </p:sp>
      <p:sp>
        <p:nvSpPr>
          <p:cNvPr id="19" name="文本框 18">
            <a:hlinkClick r:id="rId3" action="ppaction://hlinksldjump"/>
          </p:cNvPr>
          <p:cNvSpPr txBox="1"/>
          <p:nvPr userDrawn="1"/>
        </p:nvSpPr>
        <p:spPr>
          <a:xfrm>
            <a:off x="10607040" y="6116955"/>
            <a:ext cx="1174750" cy="44196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noAutofit/>
          </a:bodyPr>
          <a:lstStyle/>
          <a:p>
            <a:pPr algn="ctr"/>
            <a:r>
              <a:rPr lang="zh-CN" altLang="en-US" sz="2400" b="1">
                <a:solidFill>
                  <a:schemeClr val="bg1"/>
                </a:solidFill>
                <a:latin typeface="方正黑体简体" panose="02000000000000000000" charset="-122"/>
                <a:ea typeface="方正黑体简体" panose="02000000000000000000" charset="-122"/>
                <a:cs typeface="方正黑体简体" panose="02000000000000000000" charset="-122"/>
              </a:rPr>
              <a:t>目</a:t>
            </a:r>
            <a:r>
              <a:rPr lang="en-US" altLang="zh-CN" sz="2400" b="1">
                <a:solidFill>
                  <a:schemeClr val="bg1"/>
                </a:solidFill>
                <a:latin typeface="方正黑体简体" panose="02000000000000000000" charset="-122"/>
                <a:ea typeface="方正黑体简体" panose="02000000000000000000" charset="-122"/>
                <a:cs typeface="方正黑体简体" panose="02000000000000000000" charset="-122"/>
              </a:rPr>
              <a:t>  </a:t>
            </a:r>
            <a:r>
              <a:rPr lang="zh-CN" altLang="en-US" sz="2400" b="1">
                <a:solidFill>
                  <a:schemeClr val="bg1"/>
                </a:solidFill>
                <a:latin typeface="方正黑体简体" panose="02000000000000000000" charset="-122"/>
                <a:ea typeface="方正黑体简体" panose="02000000000000000000" charset="-122"/>
                <a:cs typeface="方正黑体简体" panose="02000000000000000000" charset="-122"/>
              </a:rPr>
              <a:t>录</a:t>
            </a:r>
          </a:p>
        </p:txBody>
      </p:sp>
    </p:spTree>
  </p:cSld>
  <p:clrMapOvr>
    <a:masterClrMapping/>
  </p:clrMapOvr>
  <p:transition spd="slow" advClick="0" advTm="2000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0" name="矩形 1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E2E5F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56" t="3166" r="18460" b="3166"/>
            <a:stretch>
              <a:fillRect/>
            </a:stretch>
          </p:blipFill>
          <p:spPr>
            <a:xfrm>
              <a:off x="0" y="0"/>
              <a:ext cx="12192000" cy="6858000"/>
            </a:xfrm>
            <a:custGeom>
              <a:avLst/>
              <a:gdLst>
                <a:gd name="connsiteX0" fmla="*/ 0 w 12192000"/>
                <a:gd name="connsiteY0" fmla="*/ 0 h 6858000"/>
                <a:gd name="connsiteX1" fmla="*/ 12192000 w 12192000"/>
                <a:gd name="connsiteY1" fmla="*/ 0 h 6858000"/>
                <a:gd name="connsiteX2" fmla="*/ 12192000 w 12192000"/>
                <a:gd name="connsiteY2" fmla="*/ 6858000 h 6858000"/>
                <a:gd name="connsiteX3" fmla="*/ 0 w 12192000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0" h="6858000">
                  <a:moveTo>
                    <a:pt x="0" y="0"/>
                  </a:moveTo>
                  <a:lnTo>
                    <a:pt x="12192000" y="0"/>
                  </a:lnTo>
                  <a:lnTo>
                    <a:pt x="12192000" y="6858000"/>
                  </a:lnTo>
                  <a:lnTo>
                    <a:pt x="0" y="6858000"/>
                  </a:lnTo>
                  <a:close/>
                </a:path>
              </a:pathLst>
            </a:custGeom>
          </p:spPr>
        </p:pic>
      </p:grpSp>
      <p:sp>
        <p:nvSpPr>
          <p:cNvPr id="22" name="任意多边形: 形状 4"/>
          <p:cNvSpPr/>
          <p:nvPr userDrawn="1"/>
        </p:nvSpPr>
        <p:spPr>
          <a:xfrm>
            <a:off x="6423824" y="3674680"/>
            <a:ext cx="5768176" cy="3183320"/>
          </a:xfrm>
          <a:custGeom>
            <a:avLst/>
            <a:gdLst>
              <a:gd name="connsiteX0" fmla="*/ 5768176 w 5768176"/>
              <a:gd name="connsiteY0" fmla="*/ 0 h 3183320"/>
              <a:gd name="connsiteX1" fmla="*/ 5768176 w 5768176"/>
              <a:gd name="connsiteY1" fmla="*/ 3183320 h 3183320"/>
              <a:gd name="connsiteX2" fmla="*/ 0 w 5768176"/>
              <a:gd name="connsiteY2" fmla="*/ 3183320 h 3183320"/>
              <a:gd name="connsiteX3" fmla="*/ 143876 w 5768176"/>
              <a:gd name="connsiteY3" fmla="*/ 3031248 h 3183320"/>
              <a:gd name="connsiteX4" fmla="*/ 1681420 w 5768176"/>
              <a:gd name="connsiteY4" fmla="*/ 1764911 h 3183320"/>
              <a:gd name="connsiteX5" fmla="*/ 4235775 w 5768176"/>
              <a:gd name="connsiteY5" fmla="*/ 1280350 h 3183320"/>
              <a:gd name="connsiteX6" fmla="*/ 5716591 w 5768176"/>
              <a:gd name="connsiteY6" fmla="*/ 14857 h 3183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68176" h="3183320">
                <a:moveTo>
                  <a:pt x="5768176" y="0"/>
                </a:moveTo>
                <a:lnTo>
                  <a:pt x="5768176" y="3183320"/>
                </a:lnTo>
                <a:lnTo>
                  <a:pt x="0" y="3183320"/>
                </a:lnTo>
                <a:lnTo>
                  <a:pt x="143876" y="3031248"/>
                </a:lnTo>
                <a:cubicBezTo>
                  <a:pt x="650225" y="2508323"/>
                  <a:pt x="1160538" y="2050206"/>
                  <a:pt x="1681420" y="1764911"/>
                </a:cubicBezTo>
                <a:cubicBezTo>
                  <a:pt x="2514832" y="1308440"/>
                  <a:pt x="3514206" y="1582323"/>
                  <a:pt x="4235775" y="1280350"/>
                </a:cubicBezTo>
                <a:cubicBezTo>
                  <a:pt x="4867148" y="1016123"/>
                  <a:pt x="5092469" y="243799"/>
                  <a:pt x="5716591" y="14857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3" name="任意多边形: 形状 5"/>
          <p:cNvSpPr/>
          <p:nvPr userDrawn="1"/>
        </p:nvSpPr>
        <p:spPr>
          <a:xfrm flipH="1" flipV="1">
            <a:off x="0" y="0"/>
            <a:ext cx="5768176" cy="3183320"/>
          </a:xfrm>
          <a:custGeom>
            <a:avLst/>
            <a:gdLst>
              <a:gd name="connsiteX0" fmla="*/ 5768176 w 5768176"/>
              <a:gd name="connsiteY0" fmla="*/ 0 h 3183320"/>
              <a:gd name="connsiteX1" fmla="*/ 5768176 w 5768176"/>
              <a:gd name="connsiteY1" fmla="*/ 3183320 h 3183320"/>
              <a:gd name="connsiteX2" fmla="*/ 0 w 5768176"/>
              <a:gd name="connsiteY2" fmla="*/ 3183320 h 3183320"/>
              <a:gd name="connsiteX3" fmla="*/ 143876 w 5768176"/>
              <a:gd name="connsiteY3" fmla="*/ 3031248 h 3183320"/>
              <a:gd name="connsiteX4" fmla="*/ 1681420 w 5768176"/>
              <a:gd name="connsiteY4" fmla="*/ 1764911 h 3183320"/>
              <a:gd name="connsiteX5" fmla="*/ 4235775 w 5768176"/>
              <a:gd name="connsiteY5" fmla="*/ 1280350 h 3183320"/>
              <a:gd name="connsiteX6" fmla="*/ 5716591 w 5768176"/>
              <a:gd name="connsiteY6" fmla="*/ 14857 h 3183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68176" h="3183320">
                <a:moveTo>
                  <a:pt x="5768176" y="0"/>
                </a:moveTo>
                <a:lnTo>
                  <a:pt x="5768176" y="3183320"/>
                </a:lnTo>
                <a:lnTo>
                  <a:pt x="0" y="3183320"/>
                </a:lnTo>
                <a:lnTo>
                  <a:pt x="143876" y="3031248"/>
                </a:lnTo>
                <a:cubicBezTo>
                  <a:pt x="650225" y="2508323"/>
                  <a:pt x="1160538" y="2050206"/>
                  <a:pt x="1681420" y="1764911"/>
                </a:cubicBezTo>
                <a:cubicBezTo>
                  <a:pt x="2514832" y="1308440"/>
                  <a:pt x="3514206" y="1582323"/>
                  <a:pt x="4235775" y="1280350"/>
                </a:cubicBezTo>
                <a:cubicBezTo>
                  <a:pt x="4867148" y="1016123"/>
                  <a:pt x="5092469" y="243799"/>
                  <a:pt x="5716591" y="14857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24" name="组合 23"/>
          <p:cNvGrpSpPr/>
          <p:nvPr userDrawn="1"/>
        </p:nvGrpSpPr>
        <p:grpSpPr>
          <a:xfrm>
            <a:off x="152400" y="151002"/>
            <a:ext cx="11887200" cy="6555997"/>
            <a:chOff x="499236" y="278195"/>
            <a:chExt cx="11330814" cy="6163275"/>
          </a:xfrm>
        </p:grpSpPr>
        <p:sp>
          <p:nvSpPr>
            <p:cNvPr id="25" name="矩形 24"/>
            <p:cNvSpPr/>
            <p:nvPr/>
          </p:nvSpPr>
          <p:spPr>
            <a:xfrm>
              <a:off x="590550" y="278195"/>
              <a:ext cx="11239500" cy="6076950"/>
            </a:xfrm>
            <a:prstGeom prst="rect">
              <a:avLst/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矩形 25"/>
            <p:cNvSpPr/>
            <p:nvPr/>
          </p:nvSpPr>
          <p:spPr>
            <a:xfrm>
              <a:off x="499236" y="364520"/>
              <a:ext cx="11239500" cy="607695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85BF5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7" name="矩形 26"/>
          <p:cNvSpPr/>
          <p:nvPr userDrawn="1"/>
        </p:nvSpPr>
        <p:spPr>
          <a:xfrm>
            <a:off x="-694055" y="435610"/>
            <a:ext cx="3247390" cy="697865"/>
          </a:xfrm>
          <a:prstGeom prst="rect">
            <a:avLst/>
          </a:prstGeom>
          <a:solidFill>
            <a:srgbClr val="85BF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矩形 27"/>
          <p:cNvSpPr/>
          <p:nvPr userDrawn="1"/>
        </p:nvSpPr>
        <p:spPr>
          <a:xfrm flipH="1">
            <a:off x="306705" y="536575"/>
            <a:ext cx="2178685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dist" defTabSz="412750" hangingPunct="0">
              <a:defRPr/>
            </a:pPr>
            <a:r>
              <a:rPr lang="zh-CN" altLang="en-US" sz="2800" dirty="0">
                <a:solidFill>
                  <a:schemeClr val="bg1"/>
                </a:solidFill>
                <a:latin typeface="汉仪文黑-75W" panose="00020600040101010101" pitchFamily="18" charset="-122"/>
                <a:ea typeface="汉仪文黑-75W" panose="00020600040101010101" pitchFamily="18" charset="-122"/>
                <a:cs typeface="思源黑体 Regular" panose="020B0500000000000000" charset="-122"/>
                <a:sym typeface="汉仪旗黑-55简" panose="00020600040101010101" pitchFamily="18" charset="-122"/>
              </a:rPr>
              <a:t>能力与提升</a:t>
            </a:r>
          </a:p>
        </p:txBody>
      </p:sp>
      <p:sp>
        <p:nvSpPr>
          <p:cNvPr id="29" name="文本框 28">
            <a:hlinkClick r:id="rId3" action="ppaction://hlinksldjump"/>
          </p:cNvPr>
          <p:cNvSpPr txBox="1"/>
          <p:nvPr userDrawn="1"/>
        </p:nvSpPr>
        <p:spPr>
          <a:xfrm>
            <a:off x="10607040" y="6116955"/>
            <a:ext cx="1174750" cy="44196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noAutofit/>
          </a:bodyPr>
          <a:lstStyle/>
          <a:p>
            <a:pPr algn="ctr"/>
            <a:r>
              <a:rPr lang="zh-CN" altLang="en-US" sz="2400" b="1">
                <a:solidFill>
                  <a:schemeClr val="bg1"/>
                </a:solidFill>
                <a:latin typeface="方正黑体简体" panose="02000000000000000000" charset="-122"/>
                <a:ea typeface="方正黑体简体" panose="02000000000000000000" charset="-122"/>
                <a:cs typeface="方正黑体简体" panose="02000000000000000000" charset="-122"/>
              </a:rPr>
              <a:t>目</a:t>
            </a:r>
            <a:r>
              <a:rPr lang="en-US" altLang="zh-CN" sz="2400" b="1">
                <a:solidFill>
                  <a:schemeClr val="bg1"/>
                </a:solidFill>
                <a:latin typeface="方正黑体简体" panose="02000000000000000000" charset="-122"/>
                <a:ea typeface="方正黑体简体" panose="02000000000000000000" charset="-122"/>
                <a:cs typeface="方正黑体简体" panose="02000000000000000000" charset="-122"/>
              </a:rPr>
              <a:t>  </a:t>
            </a:r>
            <a:r>
              <a:rPr lang="zh-CN" altLang="en-US" sz="2400" b="1">
                <a:solidFill>
                  <a:schemeClr val="bg1"/>
                </a:solidFill>
                <a:latin typeface="方正黑体简体" panose="02000000000000000000" charset="-122"/>
                <a:ea typeface="方正黑体简体" panose="02000000000000000000" charset="-122"/>
                <a:cs typeface="方正黑体简体" panose="02000000000000000000" charset="-122"/>
              </a:rPr>
              <a:t>录</a:t>
            </a:r>
          </a:p>
        </p:txBody>
      </p:sp>
    </p:spTree>
  </p:cSld>
  <p:clrMapOvr>
    <a:masterClrMapping/>
  </p:clrMapOvr>
  <p:transition spd="slow" advClick="0" advTm="2000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0" name="矩形 1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E2E5F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56" t="3166" r="18460" b="3166"/>
            <a:stretch>
              <a:fillRect/>
            </a:stretch>
          </p:blipFill>
          <p:spPr>
            <a:xfrm>
              <a:off x="0" y="0"/>
              <a:ext cx="12192000" cy="6858000"/>
            </a:xfrm>
            <a:custGeom>
              <a:avLst/>
              <a:gdLst>
                <a:gd name="connsiteX0" fmla="*/ 0 w 12192000"/>
                <a:gd name="connsiteY0" fmla="*/ 0 h 6858000"/>
                <a:gd name="connsiteX1" fmla="*/ 12192000 w 12192000"/>
                <a:gd name="connsiteY1" fmla="*/ 0 h 6858000"/>
                <a:gd name="connsiteX2" fmla="*/ 12192000 w 12192000"/>
                <a:gd name="connsiteY2" fmla="*/ 6858000 h 6858000"/>
                <a:gd name="connsiteX3" fmla="*/ 0 w 12192000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0" h="6858000">
                  <a:moveTo>
                    <a:pt x="0" y="0"/>
                  </a:moveTo>
                  <a:lnTo>
                    <a:pt x="12192000" y="0"/>
                  </a:lnTo>
                  <a:lnTo>
                    <a:pt x="12192000" y="6858000"/>
                  </a:lnTo>
                  <a:lnTo>
                    <a:pt x="0" y="6858000"/>
                  </a:lnTo>
                  <a:close/>
                </a:path>
              </a:pathLst>
            </a:custGeom>
          </p:spPr>
        </p:pic>
      </p:grpSp>
      <p:sp>
        <p:nvSpPr>
          <p:cNvPr id="22" name="任意多边形: 形状 4"/>
          <p:cNvSpPr/>
          <p:nvPr userDrawn="1"/>
        </p:nvSpPr>
        <p:spPr>
          <a:xfrm>
            <a:off x="6423824" y="3674680"/>
            <a:ext cx="5768176" cy="3183320"/>
          </a:xfrm>
          <a:custGeom>
            <a:avLst/>
            <a:gdLst>
              <a:gd name="connsiteX0" fmla="*/ 5768176 w 5768176"/>
              <a:gd name="connsiteY0" fmla="*/ 0 h 3183320"/>
              <a:gd name="connsiteX1" fmla="*/ 5768176 w 5768176"/>
              <a:gd name="connsiteY1" fmla="*/ 3183320 h 3183320"/>
              <a:gd name="connsiteX2" fmla="*/ 0 w 5768176"/>
              <a:gd name="connsiteY2" fmla="*/ 3183320 h 3183320"/>
              <a:gd name="connsiteX3" fmla="*/ 143876 w 5768176"/>
              <a:gd name="connsiteY3" fmla="*/ 3031248 h 3183320"/>
              <a:gd name="connsiteX4" fmla="*/ 1681420 w 5768176"/>
              <a:gd name="connsiteY4" fmla="*/ 1764911 h 3183320"/>
              <a:gd name="connsiteX5" fmla="*/ 4235775 w 5768176"/>
              <a:gd name="connsiteY5" fmla="*/ 1280350 h 3183320"/>
              <a:gd name="connsiteX6" fmla="*/ 5716591 w 5768176"/>
              <a:gd name="connsiteY6" fmla="*/ 14857 h 3183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68176" h="3183320">
                <a:moveTo>
                  <a:pt x="5768176" y="0"/>
                </a:moveTo>
                <a:lnTo>
                  <a:pt x="5768176" y="3183320"/>
                </a:lnTo>
                <a:lnTo>
                  <a:pt x="0" y="3183320"/>
                </a:lnTo>
                <a:lnTo>
                  <a:pt x="143876" y="3031248"/>
                </a:lnTo>
                <a:cubicBezTo>
                  <a:pt x="650225" y="2508323"/>
                  <a:pt x="1160538" y="2050206"/>
                  <a:pt x="1681420" y="1764911"/>
                </a:cubicBezTo>
                <a:cubicBezTo>
                  <a:pt x="2514832" y="1308440"/>
                  <a:pt x="3514206" y="1582323"/>
                  <a:pt x="4235775" y="1280350"/>
                </a:cubicBezTo>
                <a:cubicBezTo>
                  <a:pt x="4867148" y="1016123"/>
                  <a:pt x="5092469" y="243799"/>
                  <a:pt x="5716591" y="14857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3" name="任意多边形: 形状 5"/>
          <p:cNvSpPr/>
          <p:nvPr userDrawn="1"/>
        </p:nvSpPr>
        <p:spPr>
          <a:xfrm flipH="1" flipV="1">
            <a:off x="0" y="0"/>
            <a:ext cx="5768176" cy="3183320"/>
          </a:xfrm>
          <a:custGeom>
            <a:avLst/>
            <a:gdLst>
              <a:gd name="connsiteX0" fmla="*/ 5768176 w 5768176"/>
              <a:gd name="connsiteY0" fmla="*/ 0 h 3183320"/>
              <a:gd name="connsiteX1" fmla="*/ 5768176 w 5768176"/>
              <a:gd name="connsiteY1" fmla="*/ 3183320 h 3183320"/>
              <a:gd name="connsiteX2" fmla="*/ 0 w 5768176"/>
              <a:gd name="connsiteY2" fmla="*/ 3183320 h 3183320"/>
              <a:gd name="connsiteX3" fmla="*/ 143876 w 5768176"/>
              <a:gd name="connsiteY3" fmla="*/ 3031248 h 3183320"/>
              <a:gd name="connsiteX4" fmla="*/ 1681420 w 5768176"/>
              <a:gd name="connsiteY4" fmla="*/ 1764911 h 3183320"/>
              <a:gd name="connsiteX5" fmla="*/ 4235775 w 5768176"/>
              <a:gd name="connsiteY5" fmla="*/ 1280350 h 3183320"/>
              <a:gd name="connsiteX6" fmla="*/ 5716591 w 5768176"/>
              <a:gd name="connsiteY6" fmla="*/ 14857 h 3183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68176" h="3183320">
                <a:moveTo>
                  <a:pt x="5768176" y="0"/>
                </a:moveTo>
                <a:lnTo>
                  <a:pt x="5768176" y="3183320"/>
                </a:lnTo>
                <a:lnTo>
                  <a:pt x="0" y="3183320"/>
                </a:lnTo>
                <a:lnTo>
                  <a:pt x="143876" y="3031248"/>
                </a:lnTo>
                <a:cubicBezTo>
                  <a:pt x="650225" y="2508323"/>
                  <a:pt x="1160538" y="2050206"/>
                  <a:pt x="1681420" y="1764911"/>
                </a:cubicBezTo>
                <a:cubicBezTo>
                  <a:pt x="2514832" y="1308440"/>
                  <a:pt x="3514206" y="1582323"/>
                  <a:pt x="4235775" y="1280350"/>
                </a:cubicBezTo>
                <a:cubicBezTo>
                  <a:pt x="4867148" y="1016123"/>
                  <a:pt x="5092469" y="243799"/>
                  <a:pt x="5716591" y="14857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24" name="组合 23"/>
          <p:cNvGrpSpPr/>
          <p:nvPr userDrawn="1"/>
        </p:nvGrpSpPr>
        <p:grpSpPr>
          <a:xfrm>
            <a:off x="152400" y="151002"/>
            <a:ext cx="11887200" cy="6555997"/>
            <a:chOff x="499236" y="278195"/>
            <a:chExt cx="11330814" cy="6163275"/>
          </a:xfrm>
        </p:grpSpPr>
        <p:sp>
          <p:nvSpPr>
            <p:cNvPr id="25" name="矩形 24"/>
            <p:cNvSpPr/>
            <p:nvPr/>
          </p:nvSpPr>
          <p:spPr>
            <a:xfrm>
              <a:off x="590550" y="278195"/>
              <a:ext cx="11239500" cy="6076950"/>
            </a:xfrm>
            <a:prstGeom prst="rect">
              <a:avLst/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矩形 25"/>
            <p:cNvSpPr/>
            <p:nvPr/>
          </p:nvSpPr>
          <p:spPr>
            <a:xfrm>
              <a:off x="499236" y="364520"/>
              <a:ext cx="11239500" cy="607695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85BF5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9" name="文本框 28">
            <a:hlinkClick r:id="rId3" action="ppaction://hlinksldjump"/>
          </p:cNvPr>
          <p:cNvSpPr txBox="1"/>
          <p:nvPr userDrawn="1"/>
        </p:nvSpPr>
        <p:spPr>
          <a:xfrm>
            <a:off x="10607040" y="6116955"/>
            <a:ext cx="1174750" cy="44196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noAutofit/>
          </a:bodyPr>
          <a:lstStyle/>
          <a:p>
            <a:pPr algn="ctr"/>
            <a:r>
              <a:rPr lang="zh-CN" altLang="en-US" sz="2400" b="1">
                <a:solidFill>
                  <a:schemeClr val="bg1"/>
                </a:solidFill>
                <a:latin typeface="方正黑体简体" panose="02000000000000000000" charset="-122"/>
                <a:ea typeface="方正黑体简体" panose="02000000000000000000" charset="-122"/>
                <a:cs typeface="方正黑体简体" panose="02000000000000000000" charset="-122"/>
              </a:rPr>
              <a:t>目</a:t>
            </a:r>
            <a:r>
              <a:rPr lang="en-US" altLang="zh-CN" sz="2400" b="1">
                <a:solidFill>
                  <a:schemeClr val="bg1"/>
                </a:solidFill>
                <a:latin typeface="方正黑体简体" panose="02000000000000000000" charset="-122"/>
                <a:ea typeface="方正黑体简体" panose="02000000000000000000" charset="-122"/>
                <a:cs typeface="方正黑体简体" panose="02000000000000000000" charset="-122"/>
              </a:rPr>
              <a:t>  </a:t>
            </a:r>
            <a:r>
              <a:rPr lang="zh-CN" altLang="en-US" sz="2400" b="1">
                <a:solidFill>
                  <a:schemeClr val="bg1"/>
                </a:solidFill>
                <a:latin typeface="方正黑体简体" panose="02000000000000000000" charset="-122"/>
                <a:ea typeface="方正黑体简体" panose="02000000000000000000" charset="-122"/>
                <a:cs typeface="方正黑体简体" panose="02000000000000000000" charset="-122"/>
              </a:rPr>
              <a:t>录</a:t>
            </a:r>
          </a:p>
        </p:txBody>
      </p:sp>
    </p:spTree>
  </p:cSld>
  <p:clrMapOvr>
    <a:masterClrMapping/>
  </p:clrMapOvr>
  <p:transition spd="slow" advClick="0" advTm="2000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2000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2000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ransition spd="slow" advClick="0" advTm="2000">
    <p:random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523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43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63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83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8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10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82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slide" Target="slide5.xml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openxmlformats.org/officeDocument/2006/relationships/image" Target="../media/image1.png"/><Relationship Id="rId2" Type="http://schemas.openxmlformats.org/officeDocument/2006/relationships/tags" Target="../tags/tag3.xml"/><Relationship Id="rId16" Type="http://schemas.openxmlformats.org/officeDocument/2006/relationships/slide" Target="slide17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6.xml"/><Relationship Id="rId15" Type="http://schemas.openxmlformats.org/officeDocument/2006/relationships/image" Target="../media/image8.svg"/><Relationship Id="rId10" Type="http://schemas.openxmlformats.org/officeDocument/2006/relationships/tags" Target="../tags/tag11.xml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2E5F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56" t="3166" r="18460" b="3166"/>
          <a:stretch>
            <a:fillRect/>
          </a:stretch>
        </p:blipFill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43" name="任意多边形: 形状 42"/>
          <p:cNvSpPr/>
          <p:nvPr/>
        </p:nvSpPr>
        <p:spPr>
          <a:xfrm>
            <a:off x="8258921" y="5660776"/>
            <a:ext cx="3933079" cy="1197224"/>
          </a:xfrm>
          <a:custGeom>
            <a:avLst/>
            <a:gdLst>
              <a:gd name="connsiteX0" fmla="*/ 3933079 w 3933079"/>
              <a:gd name="connsiteY0" fmla="*/ 0 h 1197224"/>
              <a:gd name="connsiteX1" fmla="*/ 3933079 w 3933079"/>
              <a:gd name="connsiteY1" fmla="*/ 1197224 h 1197224"/>
              <a:gd name="connsiteX2" fmla="*/ 0 w 3933079"/>
              <a:gd name="connsiteY2" fmla="*/ 1197224 h 1197224"/>
              <a:gd name="connsiteX3" fmla="*/ 183616 w 3933079"/>
              <a:gd name="connsiteY3" fmla="*/ 1116868 h 1197224"/>
              <a:gd name="connsiteX4" fmla="*/ 1230175 w 3933079"/>
              <a:gd name="connsiteY4" fmla="*/ 743607 h 1197224"/>
              <a:gd name="connsiteX5" fmla="*/ 2735125 w 3933079"/>
              <a:gd name="connsiteY5" fmla="*/ 724557 h 1197224"/>
              <a:gd name="connsiteX6" fmla="*/ 3852824 w 3933079"/>
              <a:gd name="connsiteY6" fmla="*/ 45808 h 1197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33079" h="1197224">
                <a:moveTo>
                  <a:pt x="3933079" y="0"/>
                </a:moveTo>
                <a:lnTo>
                  <a:pt x="3933079" y="1197224"/>
                </a:lnTo>
                <a:lnTo>
                  <a:pt x="0" y="1197224"/>
                </a:lnTo>
                <a:lnTo>
                  <a:pt x="183616" y="1116868"/>
                </a:lnTo>
                <a:cubicBezTo>
                  <a:pt x="562631" y="955141"/>
                  <a:pt x="919025" y="821395"/>
                  <a:pt x="1230175" y="743607"/>
                </a:cubicBezTo>
                <a:cubicBezTo>
                  <a:pt x="1852475" y="588032"/>
                  <a:pt x="2182675" y="876957"/>
                  <a:pt x="2735125" y="724557"/>
                </a:cubicBezTo>
                <a:cubicBezTo>
                  <a:pt x="3080406" y="629307"/>
                  <a:pt x="3465375" y="279809"/>
                  <a:pt x="3852824" y="45808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69" name="组合 68"/>
          <p:cNvGrpSpPr/>
          <p:nvPr/>
        </p:nvGrpSpPr>
        <p:grpSpPr>
          <a:xfrm>
            <a:off x="836295" y="728345"/>
            <a:ext cx="10671175" cy="5504815"/>
            <a:chOff x="1152525" y="626743"/>
            <a:chExt cx="9886950" cy="5505009"/>
          </a:xfrm>
        </p:grpSpPr>
        <p:grpSp>
          <p:nvGrpSpPr>
            <p:cNvPr id="30" name="组合 29"/>
            <p:cNvGrpSpPr/>
            <p:nvPr/>
          </p:nvGrpSpPr>
          <p:grpSpPr>
            <a:xfrm>
              <a:off x="1152525" y="726248"/>
              <a:ext cx="9886950" cy="5405504"/>
              <a:chOff x="1057275" y="623821"/>
              <a:chExt cx="9886950" cy="5405504"/>
            </a:xfrm>
          </p:grpSpPr>
          <p:sp>
            <p:nvSpPr>
              <p:cNvPr id="26" name="矩形 25"/>
              <p:cNvSpPr/>
              <p:nvPr/>
            </p:nvSpPr>
            <p:spPr>
              <a:xfrm>
                <a:off x="1247775" y="828675"/>
                <a:ext cx="9696450" cy="5200650"/>
              </a:xfrm>
              <a:prstGeom prst="rect">
                <a:avLst/>
              </a:prstGeom>
              <a:solidFill>
                <a:srgbClr val="86BF5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9" name="矩形 28"/>
              <p:cNvSpPr/>
              <p:nvPr/>
            </p:nvSpPr>
            <p:spPr>
              <a:xfrm>
                <a:off x="1057275" y="623821"/>
                <a:ext cx="9696450" cy="520065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86BF5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pic>
          <p:nvPicPr>
            <p:cNvPr id="36" name="图形 35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777413" y="626743"/>
              <a:ext cx="261938" cy="942977"/>
            </a:xfrm>
            <a:prstGeom prst="rect">
              <a:avLst/>
            </a:prstGeom>
          </p:spPr>
        </p:pic>
      </p:grpSp>
      <p:sp>
        <p:nvSpPr>
          <p:cNvPr id="44" name="任意多边形: 形状 43"/>
          <p:cNvSpPr/>
          <p:nvPr/>
        </p:nvSpPr>
        <p:spPr>
          <a:xfrm flipH="1" flipV="1">
            <a:off x="-19051" y="0"/>
            <a:ext cx="3933079" cy="1141754"/>
          </a:xfrm>
          <a:custGeom>
            <a:avLst/>
            <a:gdLst>
              <a:gd name="connsiteX0" fmla="*/ 3933079 w 3933079"/>
              <a:gd name="connsiteY0" fmla="*/ 0 h 1197224"/>
              <a:gd name="connsiteX1" fmla="*/ 3933079 w 3933079"/>
              <a:gd name="connsiteY1" fmla="*/ 1197224 h 1197224"/>
              <a:gd name="connsiteX2" fmla="*/ 0 w 3933079"/>
              <a:gd name="connsiteY2" fmla="*/ 1197224 h 1197224"/>
              <a:gd name="connsiteX3" fmla="*/ 183616 w 3933079"/>
              <a:gd name="connsiteY3" fmla="*/ 1116868 h 1197224"/>
              <a:gd name="connsiteX4" fmla="*/ 1230175 w 3933079"/>
              <a:gd name="connsiteY4" fmla="*/ 743607 h 1197224"/>
              <a:gd name="connsiteX5" fmla="*/ 2735125 w 3933079"/>
              <a:gd name="connsiteY5" fmla="*/ 724557 h 1197224"/>
              <a:gd name="connsiteX6" fmla="*/ 3852824 w 3933079"/>
              <a:gd name="connsiteY6" fmla="*/ 45808 h 1197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33079" h="1197224">
                <a:moveTo>
                  <a:pt x="3933079" y="0"/>
                </a:moveTo>
                <a:lnTo>
                  <a:pt x="3933079" y="1197224"/>
                </a:lnTo>
                <a:lnTo>
                  <a:pt x="0" y="1197224"/>
                </a:lnTo>
                <a:lnTo>
                  <a:pt x="183616" y="1116868"/>
                </a:lnTo>
                <a:cubicBezTo>
                  <a:pt x="562631" y="955141"/>
                  <a:pt x="919025" y="821395"/>
                  <a:pt x="1230175" y="743607"/>
                </a:cubicBezTo>
                <a:cubicBezTo>
                  <a:pt x="1852475" y="588032"/>
                  <a:pt x="2182675" y="876957"/>
                  <a:pt x="2735125" y="724557"/>
                </a:cubicBezTo>
                <a:cubicBezTo>
                  <a:pt x="3080406" y="629307"/>
                  <a:pt x="3465375" y="279809"/>
                  <a:pt x="3852824" y="45808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1361440" y="1788160"/>
            <a:ext cx="10039985" cy="1322070"/>
            <a:chOff x="3407" y="1084"/>
            <a:chExt cx="15811" cy="2082"/>
          </a:xfrm>
        </p:grpSpPr>
        <p:sp>
          <p:nvSpPr>
            <p:cNvPr id="14" name="TextBox 10"/>
            <p:cNvSpPr txBox="1"/>
            <p:nvPr/>
          </p:nvSpPr>
          <p:spPr>
            <a:xfrm>
              <a:off x="3407" y="1280"/>
              <a:ext cx="12287" cy="12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sz="4500" b="1" spc="1000" dirty="0">
                  <a:solidFill>
                    <a:srgbClr val="404753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职教高考新实践专题篇·</a:t>
              </a:r>
              <a:r>
                <a:rPr sz="4500" b="1" spc="1000" dirty="0">
                  <a:solidFill>
                    <a:srgbClr val="404753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</a:p>
          </p:txBody>
        </p:sp>
        <p:cxnSp>
          <p:nvCxnSpPr>
            <p:cNvPr id="5" name="直接连接符 4"/>
            <p:cNvCxnSpPr/>
            <p:nvPr/>
          </p:nvCxnSpPr>
          <p:spPr>
            <a:xfrm>
              <a:off x="3407" y="2830"/>
              <a:ext cx="11452" cy="0"/>
            </a:xfrm>
            <a:prstGeom prst="line">
              <a:avLst/>
            </a:prstGeom>
            <a:ln w="25400">
              <a:solidFill>
                <a:srgbClr val="86BF53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3" name="文本框 2"/>
            <p:cNvSpPr txBox="1"/>
            <p:nvPr/>
          </p:nvSpPr>
          <p:spPr>
            <a:xfrm>
              <a:off x="14696" y="1084"/>
              <a:ext cx="4522" cy="2082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zh-CN" altLang="en-US" sz="8000" b="1">
                  <a:solidFill>
                    <a:srgbClr val="503430"/>
                  </a:solidFill>
                  <a:latin typeface="创艺简中圆" charset="0"/>
                  <a:ea typeface="创艺简中圆" charset="0"/>
                </a:rPr>
                <a:t>数学</a:t>
              </a:r>
            </a:p>
          </p:txBody>
        </p:sp>
      </p:grpSp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rcRect t="13370" b="20653"/>
          <a:stretch>
            <a:fillRect/>
          </a:stretch>
        </p:blipFill>
        <p:spPr>
          <a:xfrm>
            <a:off x="3401060" y="3059430"/>
            <a:ext cx="4179570" cy="282892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7652385" y="5488940"/>
            <a:ext cx="3615690" cy="59626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/>
            <a:r>
              <a:rPr lang="zh-CN" altLang="en-US" sz="2200" b="1"/>
              <a:t>主</a:t>
            </a:r>
            <a:r>
              <a:rPr lang="zh-CN" altLang="en-US" sz="2200" b="1">
                <a:sym typeface="+mn-ea"/>
              </a:rPr>
              <a:t>　</a:t>
            </a:r>
            <a:r>
              <a:rPr lang="zh-CN" altLang="en-US" sz="2200" b="1"/>
              <a:t>编</a:t>
            </a:r>
            <a:r>
              <a:rPr lang="zh-CN" altLang="en-US" sz="2200" b="1">
                <a:sym typeface="+mn-ea"/>
              </a:rPr>
              <a:t>　</a:t>
            </a:r>
            <a:r>
              <a:rPr lang="zh-CN" altLang="en-US" sz="2200" b="1"/>
              <a:t>沈栩竹</a:t>
            </a:r>
            <a:r>
              <a:rPr lang="zh-CN" altLang="en-US" sz="2200" b="1">
                <a:sym typeface="+mn-ea"/>
              </a:rPr>
              <a:t>　</a:t>
            </a:r>
            <a:r>
              <a:rPr lang="zh-CN" altLang="en-US" sz="2200" b="1"/>
              <a:t>祝有冰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bldLvl="0" animBg="1"/>
      <p:bldP spid="44" grpId="0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b="25642"/>
          <a:stretch>
            <a:fillRect/>
          </a:stretch>
        </p:blipFill>
        <p:spPr>
          <a:xfrm>
            <a:off x="969010" y="1007110"/>
            <a:ext cx="10253980" cy="360172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4243705" y="1374140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46541" b="27899"/>
          <a:stretch>
            <a:fillRect/>
          </a:stretch>
        </p:blipFill>
        <p:spPr>
          <a:xfrm>
            <a:off x="1136650" y="4806315"/>
            <a:ext cx="9511030" cy="9994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74489"/>
          <a:stretch>
            <a:fillRect/>
          </a:stretch>
        </p:blipFill>
        <p:spPr>
          <a:xfrm>
            <a:off x="969010" y="1347470"/>
            <a:ext cx="10253980" cy="123571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7358380" y="1735455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72930" r="33522" b="13267"/>
          <a:stretch>
            <a:fillRect/>
          </a:stretch>
        </p:blipFill>
        <p:spPr>
          <a:xfrm>
            <a:off x="1162685" y="3785870"/>
            <a:ext cx="6322695" cy="5397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195" y="1193800"/>
            <a:ext cx="9549130" cy="240538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4279900" y="2473325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A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85710"/>
          <a:stretch>
            <a:fillRect/>
          </a:stretch>
        </p:blipFill>
        <p:spPr>
          <a:xfrm>
            <a:off x="1255395" y="4371340"/>
            <a:ext cx="9511030" cy="558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820325" y="1183640"/>
            <a:ext cx="10017220" cy="570865"/>
            <a:chOff x="1292" y="2374"/>
            <a:chExt cx="15775" cy="899"/>
          </a:xfrm>
        </p:grpSpPr>
        <p:sp>
          <p:nvSpPr>
            <p:cNvPr id="30" name="îsḻïḋè"/>
            <p:cNvSpPr txBox="1"/>
            <p:nvPr/>
          </p:nvSpPr>
          <p:spPr>
            <a:xfrm>
              <a:off x="1492" y="2374"/>
              <a:ext cx="15575" cy="8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defTabSz="913765">
                <a:lnSpc>
                  <a:spcPct val="130000"/>
                </a:lnSpc>
                <a:buSzPct val="25000"/>
                <a:defRPr/>
              </a:pPr>
              <a:r>
                <a:rPr lang="zh-CN" altLang="en-US" sz="2400" b="1" dirty="0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思源黑体 CN Regular" panose="020B0500000000000000" pitchFamily="34" charset="-122"/>
                </a:rPr>
                <a:t>二、填空题</a:t>
              </a:r>
            </a:p>
          </p:txBody>
        </p:sp>
        <p:sp>
          <p:nvSpPr>
            <p:cNvPr id="51" name="íŝḻiḋê"/>
            <p:cNvSpPr/>
            <p:nvPr/>
          </p:nvSpPr>
          <p:spPr>
            <a:xfrm flipH="1">
              <a:off x="1292" y="2532"/>
              <a:ext cx="72" cy="620"/>
            </a:xfrm>
            <a:prstGeom prst="roundRect">
              <a:avLst>
                <a:gd name="adj" fmla="val 17467"/>
              </a:avLst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Regular" panose="020B0500000000000000" pitchFamily="34" charset="-122"/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b="75928"/>
          <a:stretch>
            <a:fillRect/>
          </a:stretch>
        </p:blipFill>
        <p:spPr>
          <a:xfrm>
            <a:off x="1011555" y="2279015"/>
            <a:ext cx="10168255" cy="77851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62020" y="2599690"/>
            <a:ext cx="309880" cy="50038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rcRect b="80755"/>
          <a:stretch>
            <a:fillRect/>
          </a:stretch>
        </p:blipFill>
        <p:spPr>
          <a:xfrm>
            <a:off x="1399540" y="3945255"/>
            <a:ext cx="8577580" cy="4794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24072" b="51325"/>
          <a:stretch>
            <a:fillRect/>
          </a:stretch>
        </p:blipFill>
        <p:spPr>
          <a:xfrm>
            <a:off x="1011555" y="1794510"/>
            <a:ext cx="10168255" cy="79565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32424" r="25822" b="48305"/>
          <a:stretch>
            <a:fillRect/>
          </a:stretch>
        </p:blipFill>
        <p:spPr>
          <a:xfrm>
            <a:off x="1222375" y="3733800"/>
            <a:ext cx="6362700" cy="48006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rcRect r="-14222" b="83037"/>
          <a:stretch>
            <a:fillRect/>
          </a:stretch>
        </p:blipFill>
        <p:spPr>
          <a:xfrm>
            <a:off x="3273425" y="2225675"/>
            <a:ext cx="484505" cy="2787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50010" b="26114"/>
          <a:stretch>
            <a:fillRect/>
          </a:stretch>
        </p:blipFill>
        <p:spPr>
          <a:xfrm>
            <a:off x="946150" y="1706245"/>
            <a:ext cx="10168255" cy="77216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64364" r="17775" b="24267"/>
          <a:stretch>
            <a:fillRect/>
          </a:stretch>
        </p:blipFill>
        <p:spPr>
          <a:xfrm>
            <a:off x="1195705" y="3786505"/>
            <a:ext cx="7052945" cy="28321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rcRect l="-28443" t="52550" r="13772" b="35433"/>
          <a:stretch>
            <a:fillRect/>
          </a:stretch>
        </p:blipFill>
        <p:spPr>
          <a:xfrm>
            <a:off x="2764790" y="2201545"/>
            <a:ext cx="486410" cy="1974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75103"/>
          <a:stretch>
            <a:fillRect/>
          </a:stretch>
        </p:blipFill>
        <p:spPr>
          <a:xfrm>
            <a:off x="1011555" y="1570990"/>
            <a:ext cx="10168255" cy="80518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86541" r="32951"/>
          <a:stretch>
            <a:fillRect/>
          </a:stretch>
        </p:blipFill>
        <p:spPr>
          <a:xfrm>
            <a:off x="1109980" y="3700780"/>
            <a:ext cx="5751195" cy="33528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rcRect l="-59431" t="86940"/>
          <a:stretch>
            <a:fillRect/>
          </a:stretch>
        </p:blipFill>
        <p:spPr>
          <a:xfrm>
            <a:off x="3185795" y="2043430"/>
            <a:ext cx="676275" cy="2146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rcRect b="61170"/>
          <a:stretch>
            <a:fillRect/>
          </a:stretch>
        </p:blipFill>
        <p:spPr>
          <a:xfrm>
            <a:off x="1201420" y="2255520"/>
            <a:ext cx="10101580" cy="1522095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820325" y="1507490"/>
            <a:ext cx="10017220" cy="570865"/>
            <a:chOff x="1292" y="2374"/>
            <a:chExt cx="15775" cy="899"/>
          </a:xfrm>
        </p:grpSpPr>
        <p:sp>
          <p:nvSpPr>
            <p:cNvPr id="30" name="îsḻïḋè"/>
            <p:cNvSpPr txBox="1"/>
            <p:nvPr/>
          </p:nvSpPr>
          <p:spPr>
            <a:xfrm>
              <a:off x="1492" y="2374"/>
              <a:ext cx="15575" cy="8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defTabSz="913765">
                <a:lnSpc>
                  <a:spcPct val="130000"/>
                </a:lnSpc>
                <a:buSzPct val="25000"/>
                <a:defRPr/>
              </a:pPr>
              <a:r>
                <a:rPr lang="zh-CN" altLang="en-US" sz="2400" b="1" dirty="0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思源黑体 CN Regular" panose="020B0500000000000000" pitchFamily="34" charset="-122"/>
                </a:rPr>
                <a:t>一、选择题</a:t>
              </a:r>
            </a:p>
          </p:txBody>
        </p:sp>
        <p:sp>
          <p:nvSpPr>
            <p:cNvPr id="51" name="íŝḻiḋê"/>
            <p:cNvSpPr/>
            <p:nvPr/>
          </p:nvSpPr>
          <p:spPr>
            <a:xfrm flipH="1">
              <a:off x="1292" y="2532"/>
              <a:ext cx="72" cy="620"/>
            </a:xfrm>
            <a:prstGeom prst="roundRect">
              <a:avLst>
                <a:gd name="adj" fmla="val 17467"/>
              </a:avLst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Regular" panose="020B0500000000000000" pitchFamily="34" charset="-122"/>
              </a:endParaRPr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3667760" y="2642870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D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rcRect b="90792"/>
          <a:stretch>
            <a:fillRect/>
          </a:stretch>
        </p:blipFill>
        <p:spPr>
          <a:xfrm>
            <a:off x="1201420" y="4725670"/>
            <a:ext cx="9482455" cy="3346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40175" b="30131"/>
          <a:stretch>
            <a:fillRect/>
          </a:stretch>
        </p:blipFill>
        <p:spPr>
          <a:xfrm>
            <a:off x="1137285" y="1676400"/>
            <a:ext cx="10101580" cy="116395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500505" y="1991995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B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8824" r="47405" b="77057"/>
          <a:stretch>
            <a:fillRect/>
          </a:stretch>
        </p:blipFill>
        <p:spPr>
          <a:xfrm>
            <a:off x="1249045" y="3740150"/>
            <a:ext cx="4987290" cy="5130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68864"/>
          <a:stretch>
            <a:fillRect/>
          </a:stretch>
        </p:blipFill>
        <p:spPr>
          <a:xfrm>
            <a:off x="1045210" y="1478915"/>
            <a:ext cx="10101580" cy="122047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4356735" y="1859280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B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22576" b="60598"/>
          <a:stretch>
            <a:fillRect/>
          </a:stretch>
        </p:blipFill>
        <p:spPr>
          <a:xfrm>
            <a:off x="1091565" y="3372485"/>
            <a:ext cx="9482455" cy="6115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" name="矩形 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E2E5F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56" t="3166" r="18460" b="3166"/>
            <a:stretch>
              <a:fillRect/>
            </a:stretch>
          </p:blipFill>
          <p:spPr>
            <a:xfrm>
              <a:off x="0" y="0"/>
              <a:ext cx="12192000" cy="6858000"/>
            </a:xfrm>
            <a:custGeom>
              <a:avLst/>
              <a:gdLst>
                <a:gd name="connsiteX0" fmla="*/ 0 w 12192000"/>
                <a:gd name="connsiteY0" fmla="*/ 0 h 6858000"/>
                <a:gd name="connsiteX1" fmla="*/ 12192000 w 12192000"/>
                <a:gd name="connsiteY1" fmla="*/ 0 h 6858000"/>
                <a:gd name="connsiteX2" fmla="*/ 12192000 w 12192000"/>
                <a:gd name="connsiteY2" fmla="*/ 6858000 h 6858000"/>
                <a:gd name="connsiteX3" fmla="*/ 0 w 12192000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0" h="6858000">
                  <a:moveTo>
                    <a:pt x="0" y="0"/>
                  </a:moveTo>
                  <a:lnTo>
                    <a:pt x="12192000" y="0"/>
                  </a:lnTo>
                  <a:lnTo>
                    <a:pt x="12192000" y="6858000"/>
                  </a:lnTo>
                  <a:lnTo>
                    <a:pt x="0" y="6858000"/>
                  </a:lnTo>
                  <a:close/>
                </a:path>
              </a:pathLst>
            </a:custGeom>
          </p:spPr>
        </p:pic>
      </p:grpSp>
      <p:grpSp>
        <p:nvGrpSpPr>
          <p:cNvPr id="8" name="组合 7"/>
          <p:cNvGrpSpPr/>
          <p:nvPr/>
        </p:nvGrpSpPr>
        <p:grpSpPr>
          <a:xfrm>
            <a:off x="751340" y="2743199"/>
            <a:ext cx="7309304" cy="2503178"/>
            <a:chOff x="1076868" y="528130"/>
            <a:chExt cx="9867357" cy="5501195"/>
          </a:xfrm>
        </p:grpSpPr>
        <p:sp>
          <p:nvSpPr>
            <p:cNvPr id="10" name="矩形 9"/>
            <p:cNvSpPr/>
            <p:nvPr/>
          </p:nvSpPr>
          <p:spPr>
            <a:xfrm>
              <a:off x="1247775" y="828675"/>
              <a:ext cx="9696450" cy="5200650"/>
            </a:xfrm>
            <a:prstGeom prst="rect">
              <a:avLst/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1076868" y="528130"/>
              <a:ext cx="9696451" cy="520064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C0DAA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17" name="任意多边形: 形状 16"/>
          <p:cNvSpPr/>
          <p:nvPr/>
        </p:nvSpPr>
        <p:spPr>
          <a:xfrm>
            <a:off x="6423824" y="3674680"/>
            <a:ext cx="5768176" cy="3183320"/>
          </a:xfrm>
          <a:custGeom>
            <a:avLst/>
            <a:gdLst>
              <a:gd name="connsiteX0" fmla="*/ 5768176 w 5768176"/>
              <a:gd name="connsiteY0" fmla="*/ 0 h 3183320"/>
              <a:gd name="connsiteX1" fmla="*/ 5768176 w 5768176"/>
              <a:gd name="connsiteY1" fmla="*/ 3183320 h 3183320"/>
              <a:gd name="connsiteX2" fmla="*/ 0 w 5768176"/>
              <a:gd name="connsiteY2" fmla="*/ 3183320 h 3183320"/>
              <a:gd name="connsiteX3" fmla="*/ 143876 w 5768176"/>
              <a:gd name="connsiteY3" fmla="*/ 3031248 h 3183320"/>
              <a:gd name="connsiteX4" fmla="*/ 1681420 w 5768176"/>
              <a:gd name="connsiteY4" fmla="*/ 1764911 h 3183320"/>
              <a:gd name="connsiteX5" fmla="*/ 4235775 w 5768176"/>
              <a:gd name="connsiteY5" fmla="*/ 1280350 h 3183320"/>
              <a:gd name="connsiteX6" fmla="*/ 5716591 w 5768176"/>
              <a:gd name="connsiteY6" fmla="*/ 14857 h 3183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68176" h="3183320">
                <a:moveTo>
                  <a:pt x="5768176" y="0"/>
                </a:moveTo>
                <a:lnTo>
                  <a:pt x="5768176" y="3183320"/>
                </a:lnTo>
                <a:lnTo>
                  <a:pt x="0" y="3183320"/>
                </a:lnTo>
                <a:lnTo>
                  <a:pt x="143876" y="3031248"/>
                </a:lnTo>
                <a:cubicBezTo>
                  <a:pt x="650225" y="2508323"/>
                  <a:pt x="1160538" y="2050206"/>
                  <a:pt x="1681420" y="1764911"/>
                </a:cubicBezTo>
                <a:cubicBezTo>
                  <a:pt x="2514832" y="1308440"/>
                  <a:pt x="3514206" y="1582323"/>
                  <a:pt x="4235775" y="1280350"/>
                </a:cubicBezTo>
                <a:cubicBezTo>
                  <a:pt x="4867148" y="1016123"/>
                  <a:pt x="5092469" y="243799"/>
                  <a:pt x="5716591" y="14857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8" name="任意多边形: 形状 37"/>
          <p:cNvSpPr/>
          <p:nvPr/>
        </p:nvSpPr>
        <p:spPr>
          <a:xfrm flipH="1" flipV="1">
            <a:off x="-19052" y="0"/>
            <a:ext cx="4057325" cy="1422822"/>
          </a:xfrm>
          <a:custGeom>
            <a:avLst/>
            <a:gdLst>
              <a:gd name="connsiteX0" fmla="*/ 3933079 w 3933079"/>
              <a:gd name="connsiteY0" fmla="*/ 0 h 1197224"/>
              <a:gd name="connsiteX1" fmla="*/ 3933079 w 3933079"/>
              <a:gd name="connsiteY1" fmla="*/ 1197224 h 1197224"/>
              <a:gd name="connsiteX2" fmla="*/ 0 w 3933079"/>
              <a:gd name="connsiteY2" fmla="*/ 1197224 h 1197224"/>
              <a:gd name="connsiteX3" fmla="*/ 183616 w 3933079"/>
              <a:gd name="connsiteY3" fmla="*/ 1116868 h 1197224"/>
              <a:gd name="connsiteX4" fmla="*/ 1230175 w 3933079"/>
              <a:gd name="connsiteY4" fmla="*/ 743607 h 1197224"/>
              <a:gd name="connsiteX5" fmla="*/ 2735125 w 3933079"/>
              <a:gd name="connsiteY5" fmla="*/ 724557 h 1197224"/>
              <a:gd name="connsiteX6" fmla="*/ 3852824 w 3933079"/>
              <a:gd name="connsiteY6" fmla="*/ 45808 h 1197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33079" h="1197224">
                <a:moveTo>
                  <a:pt x="3933079" y="0"/>
                </a:moveTo>
                <a:lnTo>
                  <a:pt x="3933079" y="1197224"/>
                </a:lnTo>
                <a:lnTo>
                  <a:pt x="0" y="1197224"/>
                </a:lnTo>
                <a:lnTo>
                  <a:pt x="183616" y="1116868"/>
                </a:lnTo>
                <a:cubicBezTo>
                  <a:pt x="562631" y="955141"/>
                  <a:pt x="919025" y="821395"/>
                  <a:pt x="1230175" y="743607"/>
                </a:cubicBezTo>
                <a:cubicBezTo>
                  <a:pt x="1852475" y="588032"/>
                  <a:pt x="2182675" y="876957"/>
                  <a:pt x="2735125" y="724557"/>
                </a:cubicBezTo>
                <a:cubicBezTo>
                  <a:pt x="3080406" y="629307"/>
                  <a:pt x="3465375" y="279809"/>
                  <a:pt x="3852824" y="45808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2" name="矩形 41"/>
          <p:cNvSpPr/>
          <p:nvPr/>
        </p:nvSpPr>
        <p:spPr>
          <a:xfrm flipH="1">
            <a:off x="704215" y="3243580"/>
            <a:ext cx="7356475" cy="1198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12750" hangingPunct="0">
              <a:defRPr/>
            </a:pPr>
            <a:r>
              <a:rPr lang="zh-CN" altLang="en-US" sz="7200" dirty="0">
                <a:solidFill>
                  <a:schemeClr val="tx1">
                    <a:lumMod val="75000"/>
                    <a:lumOff val="25000"/>
                  </a:schemeClr>
                </a:solidFill>
                <a:latin typeface="汉仪文黑-75W" panose="00020600040101010101" pitchFamily="18" charset="-122"/>
                <a:ea typeface="汉仪文黑-75W" panose="00020600040101010101" pitchFamily="18" charset="-122"/>
                <a:cs typeface="思源黑体 Regular" panose="020B0500000000000000" charset="-122"/>
                <a:sym typeface="汉仪旗黑-55简" panose="00020600040101010101" pitchFamily="18" charset="-122"/>
              </a:rPr>
              <a:t>概率与统计初步</a:t>
            </a:r>
          </a:p>
        </p:txBody>
      </p:sp>
      <p:grpSp>
        <p:nvGrpSpPr>
          <p:cNvPr id="45" name="组合 44"/>
          <p:cNvGrpSpPr/>
          <p:nvPr/>
        </p:nvGrpSpPr>
        <p:grpSpPr>
          <a:xfrm>
            <a:off x="770255" y="1681480"/>
            <a:ext cx="4049395" cy="829945"/>
            <a:chOff x="770163" y="1662236"/>
            <a:chExt cx="4049486" cy="829727"/>
          </a:xfrm>
        </p:grpSpPr>
        <p:sp>
          <p:nvSpPr>
            <p:cNvPr id="6" name="矩形 5"/>
            <p:cNvSpPr/>
            <p:nvPr/>
          </p:nvSpPr>
          <p:spPr>
            <a:xfrm>
              <a:off x="770163" y="1679121"/>
              <a:ext cx="4049486" cy="786564"/>
            </a:xfrm>
            <a:prstGeom prst="rect">
              <a:avLst/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4" name="矩形 43"/>
            <p:cNvSpPr/>
            <p:nvPr/>
          </p:nvSpPr>
          <p:spPr>
            <a:xfrm flipH="1">
              <a:off x="929692" y="1662236"/>
              <a:ext cx="3699457" cy="82972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defTabSz="412750" hangingPunct="0">
                <a:defRPr/>
              </a:pPr>
              <a:r>
                <a:rPr lang="en-US" altLang="zh-CN" sz="4800" dirty="0">
                  <a:solidFill>
                    <a:schemeClr val="bg1"/>
                  </a:solidFill>
                  <a:latin typeface="汉仪文黑-75W" panose="00020600040101010101" pitchFamily="18" charset="-122"/>
                  <a:ea typeface="汉仪文黑-75W" panose="00020600040101010101" pitchFamily="18" charset="-122"/>
                  <a:cs typeface="思源黑体 Regular" panose="020B0500000000000000" charset="-122"/>
                  <a:sym typeface="汉仪旗黑-55简" panose="00020600040101010101" pitchFamily="18" charset="-122"/>
                </a:rPr>
                <a:t>第 11 章</a:t>
              </a: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867101" y="5532138"/>
            <a:ext cx="4552298" cy="303538"/>
            <a:chOff x="5585760" y="2115813"/>
            <a:chExt cx="4552298" cy="303538"/>
          </a:xfrm>
        </p:grpSpPr>
        <p:pic>
          <p:nvPicPr>
            <p:cNvPr id="52" name="图形 51"/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t="1" b="23656"/>
            <a:stretch>
              <a:fillRect/>
            </a:stretch>
          </p:blipFill>
          <p:spPr>
            <a:xfrm flipH="1">
              <a:off x="5585760" y="2115813"/>
              <a:ext cx="1381125" cy="303538"/>
            </a:xfrm>
            <a:prstGeom prst="rect">
              <a:avLst/>
            </a:prstGeom>
          </p:spPr>
        </p:pic>
        <p:pic>
          <p:nvPicPr>
            <p:cNvPr id="53" name="图形 52"/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t="1" b="23656"/>
            <a:stretch>
              <a:fillRect/>
            </a:stretch>
          </p:blipFill>
          <p:spPr>
            <a:xfrm flipH="1">
              <a:off x="7173913" y="2115813"/>
              <a:ext cx="1381125" cy="303538"/>
            </a:xfrm>
            <a:prstGeom prst="rect">
              <a:avLst/>
            </a:prstGeom>
          </p:spPr>
        </p:pic>
        <p:pic>
          <p:nvPicPr>
            <p:cNvPr id="54" name="图形 53"/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t="1" b="23656"/>
            <a:stretch>
              <a:fillRect/>
            </a:stretch>
          </p:blipFill>
          <p:spPr>
            <a:xfrm flipH="1">
              <a:off x="8756933" y="2115813"/>
              <a:ext cx="1381125" cy="303538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ldLvl="0" animBg="1"/>
      <p:bldP spid="38" grpId="0" bldLvl="0" animBg="1"/>
      <p:bldP spid="42" grpId="0"/>
      <p:bldP spid="42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b="52418"/>
          <a:stretch>
            <a:fillRect/>
          </a:stretch>
        </p:blipFill>
        <p:spPr>
          <a:xfrm>
            <a:off x="1030605" y="1609725"/>
            <a:ext cx="10130155" cy="149352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0112375" y="2354580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B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39228" b="38703"/>
          <a:stretch>
            <a:fillRect/>
          </a:stretch>
        </p:blipFill>
        <p:spPr>
          <a:xfrm>
            <a:off x="1030605" y="3977640"/>
            <a:ext cx="9482455" cy="8020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50010" b="25814"/>
          <a:stretch>
            <a:fillRect/>
          </a:stretch>
        </p:blipFill>
        <p:spPr>
          <a:xfrm>
            <a:off x="1155065" y="1782445"/>
            <a:ext cx="10130155" cy="75882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9411335" y="1723390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B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60930" b="30928"/>
          <a:stretch>
            <a:fillRect/>
          </a:stretch>
        </p:blipFill>
        <p:spPr>
          <a:xfrm>
            <a:off x="1111250" y="3780155"/>
            <a:ext cx="9482455" cy="2959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75238"/>
          <a:stretch>
            <a:fillRect/>
          </a:stretch>
        </p:blipFill>
        <p:spPr>
          <a:xfrm>
            <a:off x="1109345" y="1689100"/>
            <a:ext cx="10130155" cy="77724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9888220" y="1635760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69981" b="16984"/>
          <a:stretch>
            <a:fillRect/>
          </a:stretch>
        </p:blipFill>
        <p:spPr>
          <a:xfrm>
            <a:off x="1170940" y="3681095"/>
            <a:ext cx="9482455" cy="4737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b="80543"/>
          <a:stretch>
            <a:fillRect/>
          </a:stretch>
        </p:blipFill>
        <p:spPr>
          <a:xfrm>
            <a:off x="1049655" y="1771650"/>
            <a:ext cx="10092055" cy="87757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7821930" y="1771650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A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84274"/>
          <a:stretch>
            <a:fillRect/>
          </a:stretch>
        </p:blipFill>
        <p:spPr>
          <a:xfrm>
            <a:off x="1183005" y="3714750"/>
            <a:ext cx="9482455" cy="571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19738"/>
          <a:stretch>
            <a:fillRect/>
          </a:stretch>
        </p:blipFill>
        <p:spPr>
          <a:xfrm>
            <a:off x="1128395" y="1011555"/>
            <a:ext cx="10092055" cy="362013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841750" y="1388745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D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5405" y="4808855"/>
            <a:ext cx="9520555" cy="9480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820325" y="1507490"/>
            <a:ext cx="10017220" cy="570865"/>
            <a:chOff x="1292" y="2374"/>
            <a:chExt cx="15775" cy="899"/>
          </a:xfrm>
        </p:grpSpPr>
        <p:sp>
          <p:nvSpPr>
            <p:cNvPr id="30" name="îsḻïḋè"/>
            <p:cNvSpPr txBox="1"/>
            <p:nvPr/>
          </p:nvSpPr>
          <p:spPr>
            <a:xfrm>
              <a:off x="1492" y="2374"/>
              <a:ext cx="15575" cy="8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defTabSz="913765">
                <a:lnSpc>
                  <a:spcPct val="130000"/>
                </a:lnSpc>
                <a:buSzPct val="25000"/>
                <a:defRPr/>
              </a:pPr>
              <a:r>
                <a:rPr lang="zh-CN" altLang="en-US" sz="2400" b="1" dirty="0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思源黑体 CN Regular" panose="020B0500000000000000" pitchFamily="34" charset="-122"/>
                </a:rPr>
                <a:t>二、填空题</a:t>
              </a:r>
            </a:p>
          </p:txBody>
        </p:sp>
        <p:sp>
          <p:nvSpPr>
            <p:cNvPr id="51" name="íŝḻiḋê"/>
            <p:cNvSpPr/>
            <p:nvPr/>
          </p:nvSpPr>
          <p:spPr>
            <a:xfrm flipH="1">
              <a:off x="1292" y="2532"/>
              <a:ext cx="72" cy="620"/>
            </a:xfrm>
            <a:prstGeom prst="roundRect">
              <a:avLst>
                <a:gd name="adj" fmla="val 17467"/>
              </a:avLst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Regular" panose="020B0500000000000000" pitchFamily="34" charset="-122"/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rcRect b="82608"/>
          <a:stretch>
            <a:fillRect/>
          </a:stretch>
        </p:blipFill>
        <p:spPr>
          <a:xfrm>
            <a:off x="1123315" y="2552065"/>
            <a:ext cx="10168255" cy="79438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7530" y="3003550"/>
            <a:ext cx="357505" cy="20510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rcRect r="68428" b="90453"/>
          <a:stretch>
            <a:fillRect/>
          </a:stretch>
        </p:blipFill>
        <p:spPr>
          <a:xfrm>
            <a:off x="1278890" y="4053840"/>
            <a:ext cx="3195320" cy="3187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18393" r="46543" b="73544"/>
          <a:stretch>
            <a:fillRect/>
          </a:stretch>
        </p:blipFill>
        <p:spPr>
          <a:xfrm>
            <a:off x="1531620" y="1774825"/>
            <a:ext cx="5435600" cy="3683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29802" r="61407" b="55630"/>
          <a:stretch>
            <a:fillRect/>
          </a:stretch>
        </p:blipFill>
        <p:spPr>
          <a:xfrm>
            <a:off x="1633855" y="3523615"/>
            <a:ext cx="3905885" cy="48641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rcRect r="-1100" b="78782"/>
          <a:stretch>
            <a:fillRect/>
          </a:stretch>
        </p:blipFill>
        <p:spPr>
          <a:xfrm>
            <a:off x="5311140" y="1528445"/>
            <a:ext cx="525145" cy="5022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27318" b="27193"/>
          <a:stretch>
            <a:fillRect/>
          </a:stretch>
        </p:blipFill>
        <p:spPr>
          <a:xfrm>
            <a:off x="1011555" y="1452245"/>
            <a:ext cx="10168255" cy="207772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55002" b="26493"/>
          <a:stretch>
            <a:fillRect/>
          </a:stretch>
        </p:blipFill>
        <p:spPr>
          <a:xfrm>
            <a:off x="1011555" y="4168140"/>
            <a:ext cx="10120630" cy="61785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rcRect l="-12836" t="50000" r="2689" b="40987"/>
          <a:stretch>
            <a:fillRect/>
          </a:stretch>
        </p:blipFill>
        <p:spPr>
          <a:xfrm>
            <a:off x="2534285" y="1896745"/>
            <a:ext cx="572135" cy="2133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72668"/>
          <a:stretch>
            <a:fillRect/>
          </a:stretch>
        </p:blipFill>
        <p:spPr>
          <a:xfrm>
            <a:off x="1011555" y="1478915"/>
            <a:ext cx="10168255" cy="124841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82370"/>
          <a:stretch>
            <a:fillRect/>
          </a:stretch>
        </p:blipFill>
        <p:spPr>
          <a:xfrm>
            <a:off x="1059180" y="3921125"/>
            <a:ext cx="10120630" cy="58864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rcRect l="-38142" t="89834" r="50000" b="456"/>
          <a:stretch>
            <a:fillRect/>
          </a:stretch>
        </p:blipFill>
        <p:spPr>
          <a:xfrm>
            <a:off x="7143750" y="1988185"/>
            <a:ext cx="457835" cy="22987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rcRect l="59413" t="88171"/>
          <a:stretch>
            <a:fillRect/>
          </a:stretch>
        </p:blipFill>
        <p:spPr>
          <a:xfrm>
            <a:off x="3731895" y="2372995"/>
            <a:ext cx="210820" cy="2800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598710" y="652145"/>
            <a:ext cx="10017220" cy="570865"/>
            <a:chOff x="1292" y="2374"/>
            <a:chExt cx="15775" cy="899"/>
          </a:xfrm>
        </p:grpSpPr>
        <p:sp>
          <p:nvSpPr>
            <p:cNvPr id="30" name="îsḻïḋè"/>
            <p:cNvSpPr txBox="1"/>
            <p:nvPr/>
          </p:nvSpPr>
          <p:spPr>
            <a:xfrm>
              <a:off x="1492" y="2374"/>
              <a:ext cx="15575" cy="8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defTabSz="913765">
                <a:lnSpc>
                  <a:spcPct val="130000"/>
                </a:lnSpc>
                <a:buSzPct val="25000"/>
                <a:defRPr/>
              </a:pPr>
              <a:r>
                <a:rPr lang="zh-CN" altLang="en-US" sz="2400" b="1" dirty="0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思源黑体 CN Regular" panose="020B0500000000000000" pitchFamily="34" charset="-122"/>
                </a:rPr>
                <a:t>三、解答题</a:t>
              </a:r>
            </a:p>
          </p:txBody>
        </p:sp>
        <p:sp>
          <p:nvSpPr>
            <p:cNvPr id="51" name="íŝḻiḋê"/>
            <p:cNvSpPr/>
            <p:nvPr/>
          </p:nvSpPr>
          <p:spPr>
            <a:xfrm flipH="1">
              <a:off x="1292" y="2532"/>
              <a:ext cx="72" cy="620"/>
            </a:xfrm>
            <a:prstGeom prst="roundRect">
              <a:avLst>
                <a:gd name="adj" fmla="val 17467"/>
              </a:avLst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Regular" panose="020B0500000000000000" pitchFamily="34" charset="-122"/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0290" y="1481455"/>
            <a:ext cx="10092055" cy="208153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rcRect b="73238"/>
          <a:stretch>
            <a:fillRect/>
          </a:stretch>
        </p:blipFill>
        <p:spPr>
          <a:xfrm>
            <a:off x="1139825" y="3970655"/>
            <a:ext cx="9806305" cy="8680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/>
          <p:nvPr/>
        </p:nvSpPr>
        <p:spPr>
          <a:xfrm>
            <a:off x="2027555" y="2463165"/>
            <a:ext cx="7528560" cy="1882140"/>
          </a:xfrm>
          <a:prstGeom prst="roundRect">
            <a:avLst/>
          </a:prstGeom>
          <a:solidFill>
            <a:srgbClr val="85BF53"/>
          </a:solidFill>
        </p:spPr>
        <p:txBody>
          <a:bodyPr wrap="square" rtlCol="0">
            <a:noAutofit/>
          </a:bodyPr>
          <a:lstStyle/>
          <a:p>
            <a:pPr algn="l"/>
            <a:endParaRPr lang="en-US" altLang="zh-CN" sz="30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en-US" altLang="zh-CN" sz="30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11.2  </a:t>
            </a:r>
            <a:r>
              <a:rPr lang="zh-CN" altLang="en-US" sz="30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统计初步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5792470" y="1672590"/>
            <a:ext cx="982345" cy="551180"/>
            <a:chOff x="9122" y="2634"/>
            <a:chExt cx="1547" cy="868"/>
          </a:xfrm>
        </p:grpSpPr>
        <p:sp>
          <p:nvSpPr>
            <p:cNvPr id="23" name="箭头: V 形 22"/>
            <p:cNvSpPr/>
            <p:nvPr/>
          </p:nvSpPr>
          <p:spPr>
            <a:xfrm>
              <a:off x="9122" y="2634"/>
              <a:ext cx="762" cy="869"/>
            </a:xfrm>
            <a:prstGeom prst="chevron">
              <a:avLst/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4" name="箭头: V 形 23"/>
            <p:cNvSpPr/>
            <p:nvPr/>
          </p:nvSpPr>
          <p:spPr>
            <a:xfrm>
              <a:off x="9907" y="2634"/>
              <a:ext cx="762" cy="869"/>
            </a:xfrm>
            <a:prstGeom prst="chevron">
              <a:avLst/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4649470" y="1672590"/>
            <a:ext cx="982345" cy="551180"/>
            <a:chOff x="9122" y="2634"/>
            <a:chExt cx="1547" cy="868"/>
          </a:xfrm>
        </p:grpSpPr>
        <p:sp>
          <p:nvSpPr>
            <p:cNvPr id="4" name="箭头: V 形 22"/>
            <p:cNvSpPr/>
            <p:nvPr/>
          </p:nvSpPr>
          <p:spPr>
            <a:xfrm>
              <a:off x="9122" y="2634"/>
              <a:ext cx="762" cy="869"/>
            </a:xfrm>
            <a:prstGeom prst="chevron">
              <a:avLst/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" name="箭头: V 形 23"/>
            <p:cNvSpPr/>
            <p:nvPr/>
          </p:nvSpPr>
          <p:spPr>
            <a:xfrm>
              <a:off x="9907" y="2634"/>
              <a:ext cx="762" cy="869"/>
            </a:xfrm>
            <a:prstGeom prst="chevron">
              <a:avLst/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ldLvl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9010" y="1209040"/>
            <a:ext cx="10253980" cy="33864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rcRect t="27369"/>
          <a:stretch>
            <a:fillRect/>
          </a:stretch>
        </p:blipFill>
        <p:spPr>
          <a:xfrm>
            <a:off x="1192530" y="2251075"/>
            <a:ext cx="9806305" cy="2355850"/>
          </a:xfrm>
          <a:prstGeom prst="rect">
            <a:avLst/>
          </a:prstGeom>
        </p:spPr>
      </p:pic>
    </p:spTree>
  </p:cSld>
  <p:clrMapOvr>
    <a:masterClrMapping/>
  </p:clrMapOvr>
  <p:transition spd="slow" advClick="0" advTm="2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9205" y="1214120"/>
            <a:ext cx="8253730" cy="182435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b="29283"/>
          <a:stretch>
            <a:fillRect/>
          </a:stretch>
        </p:blipFill>
        <p:spPr>
          <a:xfrm>
            <a:off x="1259205" y="3160395"/>
            <a:ext cx="9777730" cy="24352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1945" y="1049655"/>
            <a:ext cx="9204960" cy="50006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rcRect t="72045"/>
          <a:stretch>
            <a:fillRect/>
          </a:stretch>
        </p:blipFill>
        <p:spPr>
          <a:xfrm>
            <a:off x="1187450" y="2611120"/>
            <a:ext cx="9777730" cy="9626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" name="矩形 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E2E5F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56" t="3166" r="18460" b="3166"/>
            <a:stretch>
              <a:fillRect/>
            </a:stretch>
          </p:blipFill>
          <p:spPr>
            <a:xfrm>
              <a:off x="0" y="0"/>
              <a:ext cx="12192000" cy="6858000"/>
            </a:xfrm>
            <a:custGeom>
              <a:avLst/>
              <a:gdLst>
                <a:gd name="connsiteX0" fmla="*/ 0 w 12192000"/>
                <a:gd name="connsiteY0" fmla="*/ 0 h 6858000"/>
                <a:gd name="connsiteX1" fmla="*/ 12192000 w 12192000"/>
                <a:gd name="connsiteY1" fmla="*/ 0 h 6858000"/>
                <a:gd name="connsiteX2" fmla="*/ 12192000 w 12192000"/>
                <a:gd name="connsiteY2" fmla="*/ 6858000 h 6858000"/>
                <a:gd name="connsiteX3" fmla="*/ 0 w 12192000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0" h="6858000">
                  <a:moveTo>
                    <a:pt x="0" y="0"/>
                  </a:moveTo>
                  <a:lnTo>
                    <a:pt x="12192000" y="0"/>
                  </a:lnTo>
                  <a:lnTo>
                    <a:pt x="12192000" y="6858000"/>
                  </a:lnTo>
                  <a:lnTo>
                    <a:pt x="0" y="6858000"/>
                  </a:lnTo>
                  <a:close/>
                </a:path>
              </a:pathLst>
            </a:custGeom>
          </p:spPr>
        </p:pic>
      </p:grpSp>
      <p:grpSp>
        <p:nvGrpSpPr>
          <p:cNvPr id="8" name="组合 7"/>
          <p:cNvGrpSpPr/>
          <p:nvPr/>
        </p:nvGrpSpPr>
        <p:grpSpPr>
          <a:xfrm>
            <a:off x="2439761" y="2199636"/>
            <a:ext cx="7309304" cy="2503178"/>
            <a:chOff x="1076868" y="528130"/>
            <a:chExt cx="9867357" cy="5501195"/>
          </a:xfrm>
        </p:grpSpPr>
        <p:sp>
          <p:nvSpPr>
            <p:cNvPr id="10" name="矩形 9"/>
            <p:cNvSpPr/>
            <p:nvPr/>
          </p:nvSpPr>
          <p:spPr>
            <a:xfrm>
              <a:off x="1247775" y="828675"/>
              <a:ext cx="9696450" cy="5200650"/>
            </a:xfrm>
            <a:prstGeom prst="rect">
              <a:avLst/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1076868" y="528130"/>
              <a:ext cx="9696451" cy="520064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C0DAA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17" name="任意多边形: 形状 16"/>
          <p:cNvSpPr/>
          <p:nvPr/>
        </p:nvSpPr>
        <p:spPr>
          <a:xfrm>
            <a:off x="6423824" y="3674680"/>
            <a:ext cx="5768176" cy="3183320"/>
          </a:xfrm>
          <a:custGeom>
            <a:avLst/>
            <a:gdLst>
              <a:gd name="connsiteX0" fmla="*/ 5768176 w 5768176"/>
              <a:gd name="connsiteY0" fmla="*/ 0 h 3183320"/>
              <a:gd name="connsiteX1" fmla="*/ 5768176 w 5768176"/>
              <a:gd name="connsiteY1" fmla="*/ 3183320 h 3183320"/>
              <a:gd name="connsiteX2" fmla="*/ 0 w 5768176"/>
              <a:gd name="connsiteY2" fmla="*/ 3183320 h 3183320"/>
              <a:gd name="connsiteX3" fmla="*/ 143876 w 5768176"/>
              <a:gd name="connsiteY3" fmla="*/ 3031248 h 3183320"/>
              <a:gd name="connsiteX4" fmla="*/ 1681420 w 5768176"/>
              <a:gd name="connsiteY4" fmla="*/ 1764911 h 3183320"/>
              <a:gd name="connsiteX5" fmla="*/ 4235775 w 5768176"/>
              <a:gd name="connsiteY5" fmla="*/ 1280350 h 3183320"/>
              <a:gd name="connsiteX6" fmla="*/ 5716591 w 5768176"/>
              <a:gd name="connsiteY6" fmla="*/ 14857 h 3183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68176" h="3183320">
                <a:moveTo>
                  <a:pt x="5768176" y="0"/>
                </a:moveTo>
                <a:lnTo>
                  <a:pt x="5768176" y="3183320"/>
                </a:lnTo>
                <a:lnTo>
                  <a:pt x="0" y="3183320"/>
                </a:lnTo>
                <a:lnTo>
                  <a:pt x="143876" y="3031248"/>
                </a:lnTo>
                <a:cubicBezTo>
                  <a:pt x="650225" y="2508323"/>
                  <a:pt x="1160538" y="2050206"/>
                  <a:pt x="1681420" y="1764911"/>
                </a:cubicBezTo>
                <a:cubicBezTo>
                  <a:pt x="2514832" y="1308440"/>
                  <a:pt x="3514206" y="1582323"/>
                  <a:pt x="4235775" y="1280350"/>
                </a:cubicBezTo>
                <a:cubicBezTo>
                  <a:pt x="4867148" y="1016123"/>
                  <a:pt x="5092469" y="243799"/>
                  <a:pt x="5716591" y="14857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8" name="任意多边形: 形状 37"/>
          <p:cNvSpPr/>
          <p:nvPr/>
        </p:nvSpPr>
        <p:spPr>
          <a:xfrm flipH="1" flipV="1">
            <a:off x="-19052" y="0"/>
            <a:ext cx="4057325" cy="1422822"/>
          </a:xfrm>
          <a:custGeom>
            <a:avLst/>
            <a:gdLst>
              <a:gd name="connsiteX0" fmla="*/ 3933079 w 3933079"/>
              <a:gd name="connsiteY0" fmla="*/ 0 h 1197224"/>
              <a:gd name="connsiteX1" fmla="*/ 3933079 w 3933079"/>
              <a:gd name="connsiteY1" fmla="*/ 1197224 h 1197224"/>
              <a:gd name="connsiteX2" fmla="*/ 0 w 3933079"/>
              <a:gd name="connsiteY2" fmla="*/ 1197224 h 1197224"/>
              <a:gd name="connsiteX3" fmla="*/ 183616 w 3933079"/>
              <a:gd name="connsiteY3" fmla="*/ 1116868 h 1197224"/>
              <a:gd name="connsiteX4" fmla="*/ 1230175 w 3933079"/>
              <a:gd name="connsiteY4" fmla="*/ 743607 h 1197224"/>
              <a:gd name="connsiteX5" fmla="*/ 2735125 w 3933079"/>
              <a:gd name="connsiteY5" fmla="*/ 724557 h 1197224"/>
              <a:gd name="connsiteX6" fmla="*/ 3852824 w 3933079"/>
              <a:gd name="connsiteY6" fmla="*/ 45808 h 1197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33079" h="1197224">
                <a:moveTo>
                  <a:pt x="3933079" y="0"/>
                </a:moveTo>
                <a:lnTo>
                  <a:pt x="3933079" y="1197224"/>
                </a:lnTo>
                <a:lnTo>
                  <a:pt x="0" y="1197224"/>
                </a:lnTo>
                <a:lnTo>
                  <a:pt x="183616" y="1116868"/>
                </a:lnTo>
                <a:cubicBezTo>
                  <a:pt x="562631" y="955141"/>
                  <a:pt x="919025" y="821395"/>
                  <a:pt x="1230175" y="743607"/>
                </a:cubicBezTo>
                <a:cubicBezTo>
                  <a:pt x="1852475" y="588032"/>
                  <a:pt x="2182675" y="876957"/>
                  <a:pt x="2735125" y="724557"/>
                </a:cubicBezTo>
                <a:cubicBezTo>
                  <a:pt x="3080406" y="629307"/>
                  <a:pt x="3465375" y="279809"/>
                  <a:pt x="3852824" y="45808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2" name="矩形 41"/>
          <p:cNvSpPr/>
          <p:nvPr/>
        </p:nvSpPr>
        <p:spPr>
          <a:xfrm flipH="1">
            <a:off x="3836379" y="2743883"/>
            <a:ext cx="486057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8000" b="1" spc="1000" dirty="0">
                <a:solidFill>
                  <a:srgbClr val="40475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感谢收看</a:t>
            </a:r>
          </a:p>
        </p:txBody>
      </p:sp>
      <p:grpSp>
        <p:nvGrpSpPr>
          <p:cNvPr id="47" name="组合 46"/>
          <p:cNvGrpSpPr/>
          <p:nvPr/>
        </p:nvGrpSpPr>
        <p:grpSpPr>
          <a:xfrm>
            <a:off x="867101" y="5532138"/>
            <a:ext cx="4552298" cy="303538"/>
            <a:chOff x="5585760" y="2115813"/>
            <a:chExt cx="4552298" cy="303538"/>
          </a:xfrm>
        </p:grpSpPr>
        <p:pic>
          <p:nvPicPr>
            <p:cNvPr id="52" name="图形 51"/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t="1" b="23656"/>
            <a:stretch>
              <a:fillRect/>
            </a:stretch>
          </p:blipFill>
          <p:spPr>
            <a:xfrm flipH="1">
              <a:off x="5585760" y="2115813"/>
              <a:ext cx="1381125" cy="303538"/>
            </a:xfrm>
            <a:prstGeom prst="rect">
              <a:avLst/>
            </a:prstGeom>
          </p:spPr>
        </p:pic>
        <p:pic>
          <p:nvPicPr>
            <p:cNvPr id="53" name="图形 52"/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t="1" b="23656"/>
            <a:stretch>
              <a:fillRect/>
            </a:stretch>
          </p:blipFill>
          <p:spPr>
            <a:xfrm flipH="1">
              <a:off x="7173913" y="2115813"/>
              <a:ext cx="1381125" cy="303538"/>
            </a:xfrm>
            <a:prstGeom prst="rect">
              <a:avLst/>
            </a:prstGeom>
          </p:spPr>
        </p:pic>
        <p:pic>
          <p:nvPicPr>
            <p:cNvPr id="54" name="图形 53"/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t="1" b="23656"/>
            <a:stretch>
              <a:fillRect/>
            </a:stretch>
          </p:blipFill>
          <p:spPr>
            <a:xfrm flipH="1">
              <a:off x="8756933" y="2115813"/>
              <a:ext cx="1381125" cy="3035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158172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ldLvl="0" animBg="1"/>
      <p:bldP spid="38" grpId="0" bldLvl="0" animBg="1"/>
      <p:bldP spid="42" grpId="0"/>
      <p:bldP spid="42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" name="矩形 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E2E5F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56" t="3166" r="18460" b="3166"/>
            <a:stretch>
              <a:fillRect/>
            </a:stretch>
          </p:blipFill>
          <p:spPr>
            <a:xfrm>
              <a:off x="0" y="0"/>
              <a:ext cx="12192000" cy="6858000"/>
            </a:xfrm>
            <a:custGeom>
              <a:avLst/>
              <a:gdLst>
                <a:gd name="connsiteX0" fmla="*/ 0 w 12192000"/>
                <a:gd name="connsiteY0" fmla="*/ 0 h 6858000"/>
                <a:gd name="connsiteX1" fmla="*/ 12192000 w 12192000"/>
                <a:gd name="connsiteY1" fmla="*/ 0 h 6858000"/>
                <a:gd name="connsiteX2" fmla="*/ 12192000 w 12192000"/>
                <a:gd name="connsiteY2" fmla="*/ 6858000 h 6858000"/>
                <a:gd name="connsiteX3" fmla="*/ 0 w 12192000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0" h="6858000">
                  <a:moveTo>
                    <a:pt x="0" y="0"/>
                  </a:moveTo>
                  <a:lnTo>
                    <a:pt x="12192000" y="0"/>
                  </a:lnTo>
                  <a:lnTo>
                    <a:pt x="12192000" y="6858000"/>
                  </a:lnTo>
                  <a:lnTo>
                    <a:pt x="0" y="6858000"/>
                  </a:lnTo>
                  <a:close/>
                </a:path>
              </a:pathLst>
            </a:custGeom>
          </p:spPr>
        </p:pic>
      </p:grpSp>
      <p:sp>
        <p:nvSpPr>
          <p:cNvPr id="65" name="矩形 64"/>
          <p:cNvSpPr/>
          <p:nvPr/>
        </p:nvSpPr>
        <p:spPr>
          <a:xfrm>
            <a:off x="0" y="4457104"/>
            <a:ext cx="12192000" cy="2410946"/>
          </a:xfrm>
          <a:prstGeom prst="rect">
            <a:avLst/>
          </a:pr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11" name="组合 10"/>
          <p:cNvGrpSpPr/>
          <p:nvPr/>
        </p:nvGrpSpPr>
        <p:grpSpPr>
          <a:xfrm>
            <a:off x="3264580" y="1001484"/>
            <a:ext cx="5065486" cy="1139371"/>
            <a:chOff x="3563257" y="928913"/>
            <a:chExt cx="5065486" cy="1139371"/>
          </a:xfrm>
        </p:grpSpPr>
        <p:grpSp>
          <p:nvGrpSpPr>
            <p:cNvPr id="9" name="组合 8"/>
            <p:cNvGrpSpPr/>
            <p:nvPr/>
          </p:nvGrpSpPr>
          <p:grpSpPr>
            <a:xfrm>
              <a:off x="3563257" y="928913"/>
              <a:ext cx="5065486" cy="1139371"/>
              <a:chOff x="3396343" y="928913"/>
              <a:chExt cx="5065486" cy="1139371"/>
            </a:xfrm>
          </p:grpSpPr>
          <p:sp>
            <p:nvSpPr>
              <p:cNvPr id="8" name="矩形: 圆角 7"/>
              <p:cNvSpPr/>
              <p:nvPr/>
            </p:nvSpPr>
            <p:spPr>
              <a:xfrm>
                <a:off x="3396343" y="1008741"/>
                <a:ext cx="5050972" cy="1059543"/>
              </a:xfrm>
              <a:prstGeom prst="roundRect">
                <a:avLst>
                  <a:gd name="adj" fmla="val 50000"/>
                </a:avLst>
              </a:prstGeom>
              <a:solidFill>
                <a:srgbClr val="85BF53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" name="矩形: 圆角 6"/>
              <p:cNvSpPr/>
              <p:nvPr/>
            </p:nvSpPr>
            <p:spPr>
              <a:xfrm>
                <a:off x="3410857" y="928913"/>
                <a:ext cx="5050972" cy="1059543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28575">
                <a:solidFill>
                  <a:srgbClr val="C0DAA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0" name="矩形 9"/>
            <p:cNvSpPr/>
            <p:nvPr/>
          </p:nvSpPr>
          <p:spPr>
            <a:xfrm flipH="1">
              <a:off x="3704772" y="1018791"/>
              <a:ext cx="4753428" cy="9220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dist" defTabSz="412750" hangingPunct="0">
                <a:defRPr/>
              </a:pPr>
              <a:r>
                <a:rPr lang="zh-CN" altLang="en-US" sz="5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汉仪文黑-75W" panose="00020600040101010101" pitchFamily="18" charset="-122"/>
                  <a:ea typeface="汉仪文黑-75W" panose="00020600040101010101" pitchFamily="18" charset="-122"/>
                  <a:cs typeface="思源黑体 Regular" panose="020B0500000000000000" charset="-122"/>
                  <a:sym typeface="汉仪旗黑-55简" panose="00020600040101010101" pitchFamily="18" charset="-122"/>
                </a:rPr>
                <a:t>目录</a:t>
              </a:r>
            </a:p>
          </p:txBody>
        </p:sp>
      </p:grpSp>
      <p:grpSp>
        <p:nvGrpSpPr>
          <p:cNvPr id="66" name="组合 65"/>
          <p:cNvGrpSpPr/>
          <p:nvPr>
            <p:custDataLst>
              <p:tags r:id="rId1"/>
            </p:custDataLst>
          </p:nvPr>
        </p:nvGrpSpPr>
        <p:grpSpPr>
          <a:xfrm>
            <a:off x="1911350" y="3488690"/>
            <a:ext cx="3489960" cy="2071370"/>
            <a:chOff x="963500" y="3224890"/>
            <a:chExt cx="2699728" cy="1764206"/>
          </a:xfrm>
        </p:grpSpPr>
        <p:sp>
          <p:nvSpPr>
            <p:cNvPr id="13" name="矩形: 圆角 12"/>
            <p:cNvSpPr/>
            <p:nvPr>
              <p:custDataLst>
                <p:tags r:id="rId7"/>
              </p:custDataLst>
            </p:nvPr>
          </p:nvSpPr>
          <p:spPr>
            <a:xfrm>
              <a:off x="1149180" y="3285464"/>
              <a:ext cx="2514048" cy="1703632"/>
            </a:xfrm>
            <a:prstGeom prst="roundRect">
              <a:avLst/>
            </a:prstGeom>
            <a:solidFill>
              <a:srgbClr val="85BF53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: 圆角 11">
              <a:hlinkClick r:id="rId13" action="ppaction://hlinksldjump"/>
            </p:cNvPr>
            <p:cNvSpPr/>
            <p:nvPr>
              <p:custDataLst>
                <p:tags r:id="rId8"/>
              </p:custDataLst>
            </p:nvPr>
          </p:nvSpPr>
          <p:spPr>
            <a:xfrm>
              <a:off x="1072059" y="3224890"/>
              <a:ext cx="2469839" cy="164414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C0DAA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5" name="图形 14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 rot="5400000" flipV="1">
              <a:off x="1304019" y="3108685"/>
              <a:ext cx="261938" cy="942977"/>
            </a:xfrm>
            <a:prstGeom prst="rect">
              <a:avLst/>
            </a:prstGeom>
          </p:spPr>
        </p:pic>
        <p:sp>
          <p:nvSpPr>
            <p:cNvPr id="24" name="矩形 23">
              <a:hlinkClick r:id="rId13" action="ppaction://hlinksldjump"/>
            </p:cNvPr>
            <p:cNvSpPr/>
            <p:nvPr>
              <p:custDataLst>
                <p:tags r:id="rId10"/>
              </p:custDataLst>
            </p:nvPr>
          </p:nvSpPr>
          <p:spPr>
            <a:xfrm flipH="1">
              <a:off x="1340764" y="3953454"/>
              <a:ext cx="1931943" cy="4970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dist" defTabSz="412750" hangingPunct="0">
                <a:defRPr/>
              </a:pPr>
              <a:r>
                <a:rPr lang="zh-CN" altLang="en-US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汉仪文黑-75W" panose="00020600040101010101" pitchFamily="18" charset="-122"/>
                  <a:ea typeface="汉仪文黑-75W" panose="00020600040101010101" pitchFamily="18" charset="-122"/>
                  <a:cs typeface="思源黑体 Regular" panose="020B0500000000000000" charset="-122"/>
                  <a:sym typeface="汉仪旗黑-55简" panose="00020600040101010101" pitchFamily="18" charset="-122"/>
                </a:rPr>
                <a:t>巩固与积累</a:t>
              </a:r>
            </a:p>
          </p:txBody>
        </p:sp>
      </p:grpSp>
      <p:grpSp>
        <p:nvGrpSpPr>
          <p:cNvPr id="41" name="组合 40"/>
          <p:cNvGrpSpPr/>
          <p:nvPr>
            <p:custDataLst>
              <p:tags r:id="rId2"/>
            </p:custDataLst>
          </p:nvPr>
        </p:nvGrpSpPr>
        <p:grpSpPr>
          <a:xfrm>
            <a:off x="6616700" y="3488690"/>
            <a:ext cx="3489960" cy="2071370"/>
            <a:chOff x="963500" y="3224890"/>
            <a:chExt cx="2699728" cy="1764206"/>
          </a:xfrm>
        </p:grpSpPr>
        <p:sp>
          <p:nvSpPr>
            <p:cNvPr id="42" name="矩形: 圆角 12"/>
            <p:cNvSpPr/>
            <p:nvPr>
              <p:custDataLst>
                <p:tags r:id="rId3"/>
              </p:custDataLst>
            </p:nvPr>
          </p:nvSpPr>
          <p:spPr>
            <a:xfrm>
              <a:off x="1149180" y="3285464"/>
              <a:ext cx="2514048" cy="1703632"/>
            </a:xfrm>
            <a:prstGeom prst="roundRect">
              <a:avLst/>
            </a:prstGeom>
            <a:solidFill>
              <a:srgbClr val="85BF53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矩形: 圆角 11">
              <a:hlinkClick r:id="rId16" action="ppaction://hlinksldjump"/>
            </p:cNvPr>
            <p:cNvSpPr/>
            <p:nvPr>
              <p:custDataLst>
                <p:tags r:id="rId4"/>
              </p:custDataLst>
            </p:nvPr>
          </p:nvSpPr>
          <p:spPr>
            <a:xfrm>
              <a:off x="1072059" y="3224890"/>
              <a:ext cx="2469839" cy="164414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C0DAA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44" name="图形 14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 rot="5400000" flipV="1">
              <a:off x="1304019" y="3108685"/>
              <a:ext cx="261938" cy="942977"/>
            </a:xfrm>
            <a:prstGeom prst="rect">
              <a:avLst/>
            </a:prstGeom>
          </p:spPr>
        </p:pic>
        <p:sp>
          <p:nvSpPr>
            <p:cNvPr id="45" name="矩形 44">
              <a:hlinkClick r:id="rId16" action="ppaction://hlinksldjump"/>
            </p:cNvPr>
            <p:cNvSpPr/>
            <p:nvPr>
              <p:custDataLst>
                <p:tags r:id="rId6"/>
              </p:custDataLst>
            </p:nvPr>
          </p:nvSpPr>
          <p:spPr>
            <a:xfrm flipH="1">
              <a:off x="1340764" y="3953454"/>
              <a:ext cx="1931943" cy="4970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dist" defTabSz="412750" hangingPunct="0">
                <a:defRPr/>
              </a:pPr>
              <a:r>
                <a:rPr lang="zh-CN" altLang="en-US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汉仪文黑-75W" panose="00020600040101010101" pitchFamily="18" charset="-122"/>
                  <a:ea typeface="汉仪文黑-75W" panose="00020600040101010101" pitchFamily="18" charset="-122"/>
                  <a:cs typeface="思源黑体 Regular" panose="020B0500000000000000" charset="-122"/>
                  <a:sym typeface="汉仪旗黑-55简" panose="00020600040101010101" pitchFamily="18" charset="-122"/>
                </a:rPr>
                <a:t>能力与提升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75" decel="100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75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rcRect b="76040"/>
          <a:stretch>
            <a:fillRect/>
          </a:stretch>
        </p:blipFill>
        <p:spPr>
          <a:xfrm>
            <a:off x="1195070" y="2527300"/>
            <a:ext cx="10168255" cy="1108075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820325" y="1507490"/>
            <a:ext cx="10017220" cy="570865"/>
            <a:chOff x="1292" y="2374"/>
            <a:chExt cx="15775" cy="899"/>
          </a:xfrm>
        </p:grpSpPr>
        <p:sp>
          <p:nvSpPr>
            <p:cNvPr id="30" name="îsḻïḋè"/>
            <p:cNvSpPr txBox="1"/>
            <p:nvPr/>
          </p:nvSpPr>
          <p:spPr>
            <a:xfrm>
              <a:off x="1492" y="2374"/>
              <a:ext cx="15575" cy="8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defTabSz="913765">
                <a:lnSpc>
                  <a:spcPct val="130000"/>
                </a:lnSpc>
                <a:buSzPct val="25000"/>
                <a:defRPr/>
              </a:pPr>
              <a:r>
                <a:rPr lang="zh-CN" altLang="en-US" sz="2400" b="1" dirty="0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思源黑体 CN Regular" panose="020B0500000000000000" pitchFamily="34" charset="-122"/>
                </a:rPr>
                <a:t>一、选择题</a:t>
              </a:r>
            </a:p>
          </p:txBody>
        </p:sp>
        <p:sp>
          <p:nvSpPr>
            <p:cNvPr id="51" name="íŝḻiḋê"/>
            <p:cNvSpPr/>
            <p:nvPr/>
          </p:nvSpPr>
          <p:spPr>
            <a:xfrm flipH="1">
              <a:off x="1292" y="2532"/>
              <a:ext cx="72" cy="620"/>
            </a:xfrm>
            <a:prstGeom prst="roundRect">
              <a:avLst>
                <a:gd name="adj" fmla="val 17467"/>
              </a:avLst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Regular" panose="020B0500000000000000" pitchFamily="34" charset="-122"/>
              </a:endParaRPr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4813300" y="2527300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A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rcRect r="24950" b="91734"/>
          <a:stretch>
            <a:fillRect/>
          </a:stretch>
        </p:blipFill>
        <p:spPr>
          <a:xfrm>
            <a:off x="1252220" y="4323080"/>
            <a:ext cx="7138035" cy="3232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25470" b="42400"/>
          <a:stretch>
            <a:fillRect/>
          </a:stretch>
        </p:blipFill>
        <p:spPr>
          <a:xfrm>
            <a:off x="1109980" y="1886585"/>
            <a:ext cx="10168255" cy="148590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984625" y="2208530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B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8542" r="36627" b="83063"/>
          <a:stretch>
            <a:fillRect/>
          </a:stretch>
        </p:blipFill>
        <p:spPr>
          <a:xfrm>
            <a:off x="1196340" y="4371975"/>
            <a:ext cx="6027420" cy="3282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59454" b="16806"/>
          <a:stretch>
            <a:fillRect/>
          </a:stretch>
        </p:blipFill>
        <p:spPr>
          <a:xfrm>
            <a:off x="1011555" y="1774825"/>
            <a:ext cx="10168255" cy="109791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509010" y="2038350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D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16613" r="58479" b="71127"/>
          <a:stretch>
            <a:fillRect/>
          </a:stretch>
        </p:blipFill>
        <p:spPr>
          <a:xfrm>
            <a:off x="1090930" y="3668395"/>
            <a:ext cx="3949065" cy="4794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83194"/>
          <a:stretch>
            <a:fillRect/>
          </a:stretch>
        </p:blipFill>
        <p:spPr>
          <a:xfrm>
            <a:off x="1011555" y="1755140"/>
            <a:ext cx="10168255" cy="77724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5946140" y="1755140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B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29717" r="53639" b="61367"/>
          <a:stretch>
            <a:fillRect/>
          </a:stretch>
        </p:blipFill>
        <p:spPr>
          <a:xfrm>
            <a:off x="1050925" y="3701415"/>
            <a:ext cx="4409440" cy="3486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6010" y="1531620"/>
            <a:ext cx="9815830" cy="245300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6947535" y="3142615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B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38292" r="9601" b="53459"/>
          <a:stretch>
            <a:fillRect/>
          </a:stretch>
        </p:blipFill>
        <p:spPr>
          <a:xfrm>
            <a:off x="1242060" y="4660900"/>
            <a:ext cx="8597900" cy="3225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TMxZmFjZTQ5MjcwMzMyNzE3MTFiYmQxZjcxMDVmODY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22.73692913385827,&quot;left&quot;:75.86606299212598,&quot;top&quot;:205.83448818897637,&quot;width&quot;:799.0577165354331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22.73692913385827,&quot;left&quot;:75.86606299212598,&quot;top&quot;:205.83448818897637,&quot;width&quot;:799.0577165354331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22.73692913385827,&quot;left&quot;:75.86606299212598,&quot;top&quot;:205.83448818897637,&quot;width&quot;:799.0577165354331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22.73692913385827,&quot;left&quot;:75.86606299212598,&quot;top&quot;:205.83448818897637,&quot;width&quot;:799.0577165354331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22.73692913385827,&quot;left&quot;:75.86606299212598,&quot;top&quot;:205.83448818897637,&quot;width&quot;:799.0577165354331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22.73692913385827,&quot;left&quot;:75.86606299212598,&quot;top&quot;:205.83448818897637,&quot;width&quot;:799.0577165354331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22.73692913385827,&quot;left&quot;:75.86606299212598,&quot;top&quot;:205.83448818897637,&quot;width&quot;:799.0577165354331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22.73692913385827,&quot;left&quot;:75.86606299212598,&quot;top&quot;:205.83448818897637,&quot;width&quot;:799.0577165354331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22.73692913385827,&quot;left&quot;:75.86606299212598,&quot;top&quot;:205.83448818897637,&quot;width&quot;:799.0577165354331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22.73692913385827,&quot;left&quot;:75.86606299212598,&quot;top&quot;:205.83448818897637,&quot;width&quot;:799.0577165354331}"/>
</p:tagLst>
</file>

<file path=ppt/theme/theme1.xml><?xml version="1.0" encoding="utf-8"?>
<a:theme xmlns:a="http://schemas.openxmlformats.org/drawingml/2006/main" name="1_Office 主题​​">
  <a:themeElements>
    <a:clrScheme name="自定义 5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C6AF92"/>
      </a:accent1>
      <a:accent2>
        <a:srgbClr val="414143"/>
      </a:accent2>
      <a:accent3>
        <a:srgbClr val="C6AF92"/>
      </a:accent3>
      <a:accent4>
        <a:srgbClr val="C6AF92"/>
      </a:accent4>
      <a:accent5>
        <a:srgbClr val="C6AF92"/>
      </a:accent5>
      <a:accent6>
        <a:srgbClr val="C6AF92"/>
      </a:accent6>
      <a:hlink>
        <a:srgbClr val="2F8299"/>
      </a:hlink>
      <a:folHlink>
        <a:srgbClr val="8C8C8C"/>
      </a:folHlink>
    </a:clrScheme>
    <a:fontScheme name="自定义 5">
      <a:majorFont>
        <a:latin typeface="汉仪旗黑-75S"/>
        <a:ea typeface="汉仪旗黑-75S"/>
        <a:cs typeface=""/>
      </a:majorFont>
      <a:minorFont>
        <a:latin typeface="汉仪旗黑-55简"/>
        <a:ea typeface="汉仪旗黑-55简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95</Words>
  <Application>Microsoft Office PowerPoint</Application>
  <PresentationFormat>宽屏</PresentationFormat>
  <Paragraphs>59</Paragraphs>
  <Slides>35</Slides>
  <Notes>27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35</vt:i4>
      </vt:variant>
    </vt:vector>
  </HeadingPairs>
  <TitlesOfParts>
    <vt:vector size="43" baseType="lpstr">
      <vt:lpstr>创艺简中圆</vt:lpstr>
      <vt:lpstr>等线</vt:lpstr>
      <vt:lpstr>方正黑体简体</vt:lpstr>
      <vt:lpstr>汉仪文黑-75W</vt:lpstr>
      <vt:lpstr>微软雅黑</vt:lpstr>
      <vt:lpstr>Arial</vt:lpstr>
      <vt:lpstr>Times New Roman</vt:lpstr>
      <vt:lpstr>1_Office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试用期转正答辩</dc:title>
  <dc:creator>Administrator</dc:creator>
  <cp:lastModifiedBy>LUYAO HAN</cp:lastModifiedBy>
  <cp:revision>125</cp:revision>
  <dcterms:created xsi:type="dcterms:W3CDTF">2022-03-15T03:38:00Z</dcterms:created>
  <dcterms:modified xsi:type="dcterms:W3CDTF">2024-09-06T01:47:47Z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C255AD25BEE249348BA4E37DA58976D3</vt:lpwstr>
  </property>
  <property fmtid="{D5CDD505-2E9C-101B-9397-08002B2CF9AE}" pid="3" name="KSOProductBuildVer">
    <vt:lpwstr>2052-12.1.0.17147</vt:lpwstr>
  </property>
</Properties>
</file>