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420" r:id="rId34"/>
    <p:sldId id="3417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2540"/>
          <a:stretch>
            <a:fillRect/>
          </a:stretch>
        </p:blipFill>
        <p:spPr>
          <a:xfrm>
            <a:off x="1122680" y="1715135"/>
            <a:ext cx="10130155" cy="15005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04810" y="20840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0199" r="38962" b="26059"/>
          <a:stretch>
            <a:fillRect/>
          </a:stretch>
        </p:blipFill>
        <p:spPr>
          <a:xfrm>
            <a:off x="1122680" y="4069715"/>
            <a:ext cx="5834380" cy="447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37062"/>
          <a:stretch>
            <a:fillRect/>
          </a:stretch>
        </p:blipFill>
        <p:spPr>
          <a:xfrm>
            <a:off x="1217930" y="1599565"/>
            <a:ext cx="9834880" cy="20294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58790" y="15995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4351" b="16358"/>
          <a:stretch>
            <a:fillRect/>
          </a:stretch>
        </p:blipFill>
        <p:spPr>
          <a:xfrm>
            <a:off x="1217930" y="4220845"/>
            <a:ext cx="9558655" cy="302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3746"/>
          <a:stretch>
            <a:fillRect/>
          </a:stretch>
        </p:blipFill>
        <p:spPr>
          <a:xfrm>
            <a:off x="1243965" y="1564640"/>
            <a:ext cx="9834880" cy="11690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48420" y="15646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3642"/>
          <a:stretch>
            <a:fillRect/>
          </a:stretch>
        </p:blipFill>
        <p:spPr>
          <a:xfrm>
            <a:off x="1243965" y="3701415"/>
            <a:ext cx="9558655" cy="532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690" y="4234815"/>
            <a:ext cx="2786380" cy="490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8108"/>
          <a:stretch>
            <a:fillRect/>
          </a:stretch>
        </p:blipFill>
        <p:spPr>
          <a:xfrm>
            <a:off x="1016635" y="2202180"/>
            <a:ext cx="10158730" cy="782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905" y="2638425"/>
            <a:ext cx="1109980" cy="2527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r="8469" b="87507"/>
          <a:stretch>
            <a:fillRect/>
          </a:stretch>
        </p:blipFill>
        <p:spPr>
          <a:xfrm>
            <a:off x="1121410" y="3831590"/>
            <a:ext cx="9106535" cy="283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2954" b="49987"/>
          <a:stretch>
            <a:fillRect/>
          </a:stretch>
        </p:blipFill>
        <p:spPr>
          <a:xfrm>
            <a:off x="1056005" y="1991360"/>
            <a:ext cx="10158730" cy="4184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5797" r="56319" b="61459"/>
          <a:stretch>
            <a:fillRect/>
          </a:stretch>
        </p:blipFill>
        <p:spPr>
          <a:xfrm>
            <a:off x="1121410" y="3806190"/>
            <a:ext cx="4345940" cy="2895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r="108" b="85120"/>
          <a:stretch>
            <a:fillRect/>
          </a:stretch>
        </p:blipFill>
        <p:spPr>
          <a:xfrm>
            <a:off x="7978775" y="2093595"/>
            <a:ext cx="585470" cy="213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13" b="35672"/>
          <a:stretch>
            <a:fillRect/>
          </a:stretch>
        </p:blipFill>
        <p:spPr>
          <a:xfrm>
            <a:off x="1016635" y="1824990"/>
            <a:ext cx="10158730" cy="351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2152" b="35131"/>
          <a:stretch>
            <a:fillRect/>
          </a:stretch>
        </p:blipFill>
        <p:spPr>
          <a:xfrm>
            <a:off x="1121410" y="3477895"/>
            <a:ext cx="9949180" cy="288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-11159" t="41453" r="11376" b="42914"/>
          <a:stretch>
            <a:fillRect/>
          </a:stretch>
        </p:blipFill>
        <p:spPr>
          <a:xfrm>
            <a:off x="8847455" y="1888490"/>
            <a:ext cx="584835" cy="224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6736"/>
          <a:stretch>
            <a:fillRect/>
          </a:stretch>
        </p:blipFill>
        <p:spPr>
          <a:xfrm>
            <a:off x="1016635" y="1682750"/>
            <a:ext cx="10158730" cy="815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7334"/>
          <a:stretch>
            <a:fillRect/>
          </a:stretch>
        </p:blipFill>
        <p:spPr>
          <a:xfrm>
            <a:off x="1121410" y="3813175"/>
            <a:ext cx="9949180" cy="5149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-17985" t="81842"/>
          <a:stretch>
            <a:fillRect/>
          </a:stretch>
        </p:blipFill>
        <p:spPr>
          <a:xfrm>
            <a:off x="5404485" y="2143125"/>
            <a:ext cx="691515" cy="260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65245"/>
          <a:stretch>
            <a:fillRect/>
          </a:stretch>
        </p:blipFill>
        <p:spPr>
          <a:xfrm>
            <a:off x="1973580" y="2214880"/>
            <a:ext cx="8244205" cy="106108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968615" y="22148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32717" b="84401"/>
          <a:stretch>
            <a:fillRect/>
          </a:stretch>
        </p:blipFill>
        <p:spPr>
          <a:xfrm>
            <a:off x="2040255" y="3990975"/>
            <a:ext cx="6424930" cy="550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5441"/>
          <a:stretch>
            <a:fillRect/>
          </a:stretch>
        </p:blipFill>
        <p:spPr>
          <a:xfrm>
            <a:off x="1874520" y="1367155"/>
            <a:ext cx="8244205" cy="19710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50790" y="13214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5041" r="48737" b="76934"/>
          <a:stretch>
            <a:fillRect/>
          </a:stretch>
        </p:blipFill>
        <p:spPr>
          <a:xfrm>
            <a:off x="1808480" y="4384675"/>
            <a:ext cx="4895215" cy="283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43603"/>
          <a:stretch>
            <a:fillRect/>
          </a:stretch>
        </p:blipFill>
        <p:spPr>
          <a:xfrm>
            <a:off x="1104265" y="1323975"/>
            <a:ext cx="10101580" cy="19958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94100" y="12490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3246" r="26147" b="67812"/>
          <a:stretch>
            <a:fillRect/>
          </a:stretch>
        </p:blipFill>
        <p:spPr>
          <a:xfrm>
            <a:off x="1104265" y="4056380"/>
            <a:ext cx="7052310" cy="31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概率与统计初步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11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066"/>
          <a:stretch>
            <a:fillRect/>
          </a:stretch>
        </p:blipFill>
        <p:spPr>
          <a:xfrm>
            <a:off x="1091565" y="1649730"/>
            <a:ext cx="10101580" cy="14839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52415" y="19932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1810" r="17336" b="53095"/>
          <a:stretch>
            <a:fillRect/>
          </a:stretch>
        </p:blipFill>
        <p:spPr>
          <a:xfrm>
            <a:off x="1163320" y="4029710"/>
            <a:ext cx="7893685" cy="53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5717"/>
          <a:stretch>
            <a:fillRect/>
          </a:stretch>
        </p:blipFill>
        <p:spPr>
          <a:xfrm>
            <a:off x="1030605" y="1526540"/>
            <a:ext cx="10130155" cy="1543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75105" y="18942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6725" r="21053" b="45448"/>
          <a:stretch>
            <a:fillRect/>
          </a:stretch>
        </p:blipFill>
        <p:spPr>
          <a:xfrm>
            <a:off x="979805" y="4214495"/>
            <a:ext cx="7538720" cy="27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5736" b="41182"/>
          <a:stretch>
            <a:fillRect/>
          </a:stretch>
        </p:blipFill>
        <p:spPr>
          <a:xfrm>
            <a:off x="1102995" y="1741170"/>
            <a:ext cx="10130155" cy="10388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480550" y="17411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5110" r="6803" b="31846"/>
          <a:stretch>
            <a:fillRect/>
          </a:stretch>
        </p:blipFill>
        <p:spPr>
          <a:xfrm>
            <a:off x="1163320" y="3688080"/>
            <a:ext cx="8899525" cy="460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9707" b="17508"/>
          <a:stretch>
            <a:fillRect/>
          </a:stretch>
        </p:blipFill>
        <p:spPr>
          <a:xfrm>
            <a:off x="1102995" y="1698625"/>
            <a:ext cx="10130155" cy="10255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05140" y="16192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9449" b="8744"/>
          <a:stretch>
            <a:fillRect/>
          </a:stretch>
        </p:blipFill>
        <p:spPr>
          <a:xfrm>
            <a:off x="1102995" y="3615690"/>
            <a:ext cx="9549130" cy="769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3070"/>
          <a:stretch>
            <a:fillRect/>
          </a:stretch>
        </p:blipFill>
        <p:spPr>
          <a:xfrm>
            <a:off x="1030605" y="1583690"/>
            <a:ext cx="10130155" cy="762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53220" y="15062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0878" r="28488"/>
          <a:stretch>
            <a:fillRect/>
          </a:stretch>
        </p:blipFill>
        <p:spPr>
          <a:xfrm>
            <a:off x="1077595" y="3523615"/>
            <a:ext cx="6828790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72577"/>
          <a:stretch>
            <a:fillRect/>
          </a:stretch>
        </p:blipFill>
        <p:spPr>
          <a:xfrm>
            <a:off x="1095375" y="2506980"/>
            <a:ext cx="10158730" cy="779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630" y="2860040"/>
            <a:ext cx="443230" cy="2813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b="82634"/>
          <a:stretch>
            <a:fillRect/>
          </a:stretch>
        </p:blipFill>
        <p:spPr>
          <a:xfrm>
            <a:off x="1162050" y="3983990"/>
            <a:ext cx="10092055" cy="617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8115" b="44350"/>
          <a:stretch>
            <a:fillRect/>
          </a:stretch>
        </p:blipFill>
        <p:spPr>
          <a:xfrm>
            <a:off x="1016635" y="1728470"/>
            <a:ext cx="10158730" cy="7829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1965" r="36223" b="55095"/>
          <a:stretch>
            <a:fillRect/>
          </a:stretch>
        </p:blipFill>
        <p:spPr>
          <a:xfrm>
            <a:off x="1129030" y="3963670"/>
            <a:ext cx="6436360" cy="460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r="40228" b="77263"/>
          <a:stretch>
            <a:fillRect/>
          </a:stretch>
        </p:blipFill>
        <p:spPr>
          <a:xfrm>
            <a:off x="3242310" y="2100580"/>
            <a:ext cx="299085" cy="529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7503" b="29098"/>
          <a:stretch>
            <a:fillRect/>
          </a:stretch>
        </p:blipFill>
        <p:spPr>
          <a:xfrm>
            <a:off x="1016635" y="2208530"/>
            <a:ext cx="10158730" cy="381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0432" r="30749" b="25897"/>
          <a:stretch>
            <a:fillRect/>
          </a:stretch>
        </p:blipFill>
        <p:spPr>
          <a:xfrm>
            <a:off x="1141730" y="3674745"/>
            <a:ext cx="6988810" cy="4864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-13832" t="45038" r="12690" b="34351"/>
          <a:stretch>
            <a:fillRect/>
          </a:stretch>
        </p:blipFill>
        <p:spPr>
          <a:xfrm>
            <a:off x="9498330" y="1972310"/>
            <a:ext cx="506095" cy="480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9741"/>
          <a:stretch>
            <a:fillRect/>
          </a:stretch>
        </p:blipFill>
        <p:spPr>
          <a:xfrm>
            <a:off x="1016635" y="1833880"/>
            <a:ext cx="10158730" cy="860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1688"/>
          <a:stretch>
            <a:fillRect/>
          </a:stretch>
        </p:blipFill>
        <p:spPr>
          <a:xfrm>
            <a:off x="1083310" y="3957955"/>
            <a:ext cx="10092055" cy="6515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-17766" t="89368"/>
          <a:stretch>
            <a:fillRect/>
          </a:stretch>
        </p:blipFill>
        <p:spPr>
          <a:xfrm>
            <a:off x="4336415" y="2314575"/>
            <a:ext cx="589280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91669"/>
          <a:stretch>
            <a:fillRect/>
          </a:stretch>
        </p:blipFill>
        <p:spPr>
          <a:xfrm>
            <a:off x="1108710" y="2055495"/>
            <a:ext cx="10263505" cy="3702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84681"/>
          <a:stretch>
            <a:fillRect/>
          </a:stretch>
        </p:blipFill>
        <p:spPr>
          <a:xfrm>
            <a:off x="1244600" y="3258185"/>
            <a:ext cx="9834880" cy="489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11.1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概率初步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5110"/>
          <a:stretch>
            <a:fillRect/>
          </a:stretch>
        </p:blipFill>
        <p:spPr>
          <a:xfrm>
            <a:off x="1035685" y="1011555"/>
            <a:ext cx="10263505" cy="28835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5935" b="59567"/>
          <a:stretch>
            <a:fillRect/>
          </a:stretch>
        </p:blipFill>
        <p:spPr>
          <a:xfrm>
            <a:off x="1290320" y="4325620"/>
            <a:ext cx="9834880" cy="782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10" y="965200"/>
            <a:ext cx="10177780" cy="2100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1248"/>
          <a:stretch>
            <a:fillRect/>
          </a:stretch>
        </p:blipFill>
        <p:spPr>
          <a:xfrm>
            <a:off x="1053465" y="3429000"/>
            <a:ext cx="9834880" cy="1877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05" y="1497330"/>
            <a:ext cx="10158730" cy="3757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530" y="2573655"/>
            <a:ext cx="9806305" cy="1710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54994"/>
          <a:stretch>
            <a:fillRect/>
          </a:stretch>
        </p:blipFill>
        <p:spPr>
          <a:xfrm>
            <a:off x="1646555" y="2315210"/>
            <a:ext cx="9101455" cy="199136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813300" y="23152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48064" b="91509"/>
          <a:stretch>
            <a:fillRect/>
          </a:stretch>
        </p:blipFill>
        <p:spPr>
          <a:xfrm>
            <a:off x="1736725" y="4752975"/>
            <a:ext cx="4964430" cy="27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5006" b="26019"/>
          <a:stretch>
            <a:fillRect/>
          </a:stretch>
        </p:blipFill>
        <p:spPr>
          <a:xfrm>
            <a:off x="1387475" y="1531620"/>
            <a:ext cx="9101455" cy="12820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0154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0072" r="36763" b="81027"/>
          <a:stretch>
            <a:fillRect/>
          </a:stretch>
        </p:blipFill>
        <p:spPr>
          <a:xfrm>
            <a:off x="1316355" y="3885565"/>
            <a:ext cx="6044565" cy="289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2790"/>
          <a:stretch>
            <a:fillRect/>
          </a:stretch>
        </p:blipFill>
        <p:spPr>
          <a:xfrm>
            <a:off x="1472565" y="1583690"/>
            <a:ext cx="9101455" cy="12039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98410" y="15836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8563" r="12137" b="71540"/>
          <a:stretch>
            <a:fillRect/>
          </a:stretch>
        </p:blipFill>
        <p:spPr>
          <a:xfrm>
            <a:off x="1472565" y="3839210"/>
            <a:ext cx="8398510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5029"/>
          <a:stretch>
            <a:fillRect/>
          </a:stretch>
        </p:blipFill>
        <p:spPr>
          <a:xfrm>
            <a:off x="1030605" y="1426210"/>
            <a:ext cx="10130155" cy="14008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11035" y="17354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7660" r="49997" b="57388"/>
          <a:stretch>
            <a:fillRect/>
          </a:stretch>
        </p:blipFill>
        <p:spPr>
          <a:xfrm>
            <a:off x="1165225" y="3898265"/>
            <a:ext cx="4779645" cy="48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5621" b="38935"/>
          <a:stretch>
            <a:fillRect/>
          </a:stretch>
        </p:blipFill>
        <p:spPr>
          <a:xfrm>
            <a:off x="1031240" y="1709420"/>
            <a:ext cx="10130155" cy="1019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748520" y="16630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3217" r="32844" b="41011"/>
          <a:stretch>
            <a:fillRect/>
          </a:stretch>
        </p:blipFill>
        <p:spPr>
          <a:xfrm>
            <a:off x="1031240" y="3786505"/>
            <a:ext cx="6419215" cy="513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95</Words>
  <Application>Microsoft Office PowerPoint</Application>
  <PresentationFormat>宽屏</PresentationFormat>
  <Paragraphs>59</Paragraphs>
  <Slides>34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125</cp:revision>
  <dcterms:created xsi:type="dcterms:W3CDTF">2022-03-15T03:38:00Z</dcterms:created>
  <dcterms:modified xsi:type="dcterms:W3CDTF">2024-09-06T01:47:52Z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