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14" r:id="rId3"/>
    <p:sldId id="316" r:id="rId4"/>
    <p:sldId id="2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19" r:id="rId13"/>
    <p:sldId id="420" r:id="rId14"/>
    <p:sldId id="421" r:id="rId15"/>
    <p:sldId id="422" r:id="rId16"/>
    <p:sldId id="423" r:id="rId17"/>
    <p:sldId id="424" r:id="rId18"/>
    <p:sldId id="404" r:id="rId19"/>
    <p:sldId id="405" r:id="rId20"/>
    <p:sldId id="406" r:id="rId21"/>
    <p:sldId id="425" r:id="rId22"/>
    <p:sldId id="426" r:id="rId23"/>
    <p:sldId id="415" r:id="rId24"/>
    <p:sldId id="416" r:id="rId25"/>
    <p:sldId id="435" r:id="rId26"/>
    <p:sldId id="417" r:id="rId27"/>
    <p:sldId id="436" r:id="rId28"/>
    <p:sldId id="439" r:id="rId29"/>
    <p:sldId id="418" r:id="rId30"/>
    <p:sldId id="437" r:id="rId31"/>
    <p:sldId id="427" r:id="rId32"/>
    <p:sldId id="438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3940" b="33582"/>
          <a:stretch>
            <a:fillRect/>
          </a:stretch>
        </p:blipFill>
        <p:spPr>
          <a:xfrm>
            <a:off x="988060" y="1625600"/>
            <a:ext cx="10215880" cy="1440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22345" y="1960880"/>
            <a:ext cx="540385" cy="4660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2190" r="30021" b="77044"/>
          <a:stretch>
            <a:fillRect/>
          </a:stretch>
        </p:blipFill>
        <p:spPr>
          <a:xfrm>
            <a:off x="1112520" y="3937635"/>
            <a:ext cx="6689090" cy="53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6605"/>
          <a:stretch>
            <a:fillRect/>
          </a:stretch>
        </p:blipFill>
        <p:spPr>
          <a:xfrm>
            <a:off x="988060" y="1568450"/>
            <a:ext cx="10215880" cy="14808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34150" y="194627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880" r="15957" b="66816"/>
          <a:stretch>
            <a:fillRect/>
          </a:stretch>
        </p:blipFill>
        <p:spPr>
          <a:xfrm>
            <a:off x="1118870" y="3825875"/>
            <a:ext cx="8033385" cy="46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7383"/>
          <a:stretch>
            <a:fillRect/>
          </a:stretch>
        </p:blipFill>
        <p:spPr>
          <a:xfrm>
            <a:off x="1026160" y="1666240"/>
            <a:ext cx="10139680" cy="1160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75775" y="156718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786" r="55265" b="59502"/>
          <a:stretch>
            <a:fillRect/>
          </a:stretch>
        </p:blipFill>
        <p:spPr>
          <a:xfrm>
            <a:off x="1026160" y="3944620"/>
            <a:ext cx="4276090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2877" b="53788"/>
          <a:stretch>
            <a:fillRect/>
          </a:stretch>
        </p:blipFill>
        <p:spPr>
          <a:xfrm>
            <a:off x="1026160" y="2037715"/>
            <a:ext cx="10139680" cy="11969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03245" y="239712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40357" r="62419" b="49994"/>
          <a:stretch>
            <a:fillRect/>
          </a:stretch>
        </p:blipFill>
        <p:spPr>
          <a:xfrm>
            <a:off x="1368425" y="4135120"/>
            <a:ext cx="3592195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6719" b="28670"/>
          <a:stretch>
            <a:fillRect/>
          </a:stretch>
        </p:blipFill>
        <p:spPr>
          <a:xfrm>
            <a:off x="947420" y="1743710"/>
            <a:ext cx="10139680" cy="12623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67195" y="213550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123" r="5667" b="17516"/>
          <a:stretch>
            <a:fillRect/>
          </a:stretch>
        </p:blipFill>
        <p:spPr>
          <a:xfrm>
            <a:off x="1073150" y="3891915"/>
            <a:ext cx="9017000" cy="1551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1206"/>
          <a:stretch>
            <a:fillRect/>
          </a:stretch>
        </p:blipFill>
        <p:spPr>
          <a:xfrm>
            <a:off x="986790" y="1468120"/>
            <a:ext cx="10139680" cy="1477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21305" y="183832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3280"/>
          <a:stretch>
            <a:fillRect/>
          </a:stretch>
        </p:blipFill>
        <p:spPr>
          <a:xfrm>
            <a:off x="1151890" y="3983990"/>
            <a:ext cx="9558655" cy="827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3965"/>
          <a:stretch>
            <a:fillRect/>
          </a:stretch>
        </p:blipFill>
        <p:spPr>
          <a:xfrm>
            <a:off x="997585" y="1328420"/>
            <a:ext cx="10196830" cy="14230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93850" y="171640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37316"/>
          <a:stretch>
            <a:fillRect/>
          </a:stretch>
        </p:blipFill>
        <p:spPr>
          <a:xfrm>
            <a:off x="1041400" y="3643630"/>
            <a:ext cx="9672955" cy="892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7535"/>
          <a:stretch>
            <a:fillRect/>
          </a:stretch>
        </p:blipFill>
        <p:spPr>
          <a:xfrm>
            <a:off x="997585" y="1584325"/>
            <a:ext cx="10196830" cy="1621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35785" y="236601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3130"/>
          <a:stretch>
            <a:fillRect/>
          </a:stretch>
        </p:blipFill>
        <p:spPr>
          <a:xfrm>
            <a:off x="897255" y="4088765"/>
            <a:ext cx="9672955" cy="525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30" y="2550160"/>
            <a:ext cx="10111105" cy="1376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213" r="52582" b="85837"/>
          <a:stretch>
            <a:fillRect/>
          </a:stretch>
        </p:blipFill>
        <p:spPr>
          <a:xfrm>
            <a:off x="1127125" y="4398645"/>
            <a:ext cx="4780915" cy="302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r="39103" b="93459"/>
          <a:stretch>
            <a:fillRect/>
          </a:stretch>
        </p:blipFill>
        <p:spPr>
          <a:xfrm>
            <a:off x="3861435" y="3429000"/>
            <a:ext cx="310515" cy="24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4017"/>
          <a:stretch>
            <a:fillRect/>
          </a:stretch>
        </p:blipFill>
        <p:spPr>
          <a:xfrm>
            <a:off x="1095375" y="1774825"/>
            <a:ext cx="10158730" cy="777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1405" b="63514"/>
          <a:stretch>
            <a:fillRect/>
          </a:stretch>
        </p:blipFill>
        <p:spPr>
          <a:xfrm>
            <a:off x="1054735" y="3872230"/>
            <a:ext cx="10082530" cy="657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7472" t="17587" r="39103" b="76523"/>
          <a:stretch>
            <a:fillRect/>
          </a:stretch>
        </p:blipFill>
        <p:spPr>
          <a:xfrm>
            <a:off x="6630670" y="2195195"/>
            <a:ext cx="348615" cy="224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第1</a:t>
            </a:r>
            <a:r>
              <a:rPr 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章测试卷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5983" b="67655"/>
          <a:stretch>
            <a:fillRect/>
          </a:stretch>
        </p:blipFill>
        <p:spPr>
          <a:xfrm>
            <a:off x="1016635" y="1774825"/>
            <a:ext cx="10158730" cy="795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3130" r="38172" b="49993"/>
          <a:stretch>
            <a:fillRect/>
          </a:stretch>
        </p:blipFill>
        <p:spPr>
          <a:xfrm>
            <a:off x="1113790" y="3674745"/>
            <a:ext cx="6233795" cy="2997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2864" t="43167" r="10710" b="49992"/>
          <a:stretch>
            <a:fillRect/>
          </a:stretch>
        </p:blipFill>
        <p:spPr>
          <a:xfrm>
            <a:off x="2225675" y="2221865"/>
            <a:ext cx="440690" cy="26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3155" b="50000"/>
          <a:stretch>
            <a:fillRect/>
          </a:stretch>
        </p:blipFill>
        <p:spPr>
          <a:xfrm>
            <a:off x="1016635" y="1833880"/>
            <a:ext cx="10158730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3500" b="25193"/>
          <a:stretch>
            <a:fillRect/>
          </a:stretch>
        </p:blipFill>
        <p:spPr>
          <a:xfrm>
            <a:off x="1092835" y="3813175"/>
            <a:ext cx="10082530" cy="492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33250" t="58552" r="49938" b="28850"/>
          <a:stretch>
            <a:fillRect/>
          </a:stretch>
        </p:blipFill>
        <p:spPr>
          <a:xfrm>
            <a:off x="5387975" y="2173605"/>
            <a:ext cx="424815" cy="47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34526"/>
          <a:stretch>
            <a:fillRect/>
          </a:stretch>
        </p:blipFill>
        <p:spPr>
          <a:xfrm>
            <a:off x="1056005" y="1712595"/>
            <a:ext cx="1015873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7338"/>
          <a:stretch>
            <a:fillRect/>
          </a:stretch>
        </p:blipFill>
        <p:spPr>
          <a:xfrm>
            <a:off x="1179830" y="3879215"/>
            <a:ext cx="10082530" cy="551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38356" t="87052"/>
          <a:stretch>
            <a:fillRect/>
          </a:stretch>
        </p:blipFill>
        <p:spPr>
          <a:xfrm>
            <a:off x="6651625" y="2096770"/>
            <a:ext cx="705485" cy="492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225" y="79438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5881"/>
          <a:stretch>
            <a:fillRect/>
          </a:stretch>
        </p:blipFill>
        <p:spPr>
          <a:xfrm>
            <a:off x="965835" y="1544955"/>
            <a:ext cx="10158730" cy="11728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90" y="2897505"/>
            <a:ext cx="9825355" cy="3291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" y="1413510"/>
            <a:ext cx="10073005" cy="366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35" y="1680845"/>
            <a:ext cx="9625330" cy="681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705" y="2648585"/>
            <a:ext cx="7767955" cy="231013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405" y="1064260"/>
            <a:ext cx="8758555" cy="472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23826"/>
          <a:stretch>
            <a:fillRect/>
          </a:stretch>
        </p:blipFill>
        <p:spPr>
          <a:xfrm>
            <a:off x="1012190" y="1332865"/>
            <a:ext cx="9995535" cy="3834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65" y="2863215"/>
            <a:ext cx="9149080" cy="25387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1622"/>
          <a:stretch>
            <a:fillRect/>
          </a:stretch>
        </p:blipFill>
        <p:spPr>
          <a:xfrm>
            <a:off x="953770" y="1761490"/>
            <a:ext cx="10489565" cy="97091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910" y="1226185"/>
            <a:ext cx="8806180" cy="4405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3546"/>
          <a:stretch>
            <a:fillRect/>
          </a:stretch>
        </p:blipFill>
        <p:spPr>
          <a:xfrm>
            <a:off x="1637030" y="2409190"/>
            <a:ext cx="8653780" cy="11893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814570" y="24091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34350" b="86581"/>
          <a:stretch>
            <a:fillRect/>
          </a:stretch>
        </p:blipFill>
        <p:spPr>
          <a:xfrm>
            <a:off x="1517650" y="4317365"/>
            <a:ext cx="6243955" cy="29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54444"/>
          <a:stretch>
            <a:fillRect/>
          </a:stretch>
        </p:blipFill>
        <p:spPr>
          <a:xfrm>
            <a:off x="1229360" y="2777490"/>
            <a:ext cx="9825355" cy="98298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15" y="807720"/>
            <a:ext cx="8850630" cy="5479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4938"/>
          <a:stretch>
            <a:fillRect/>
          </a:stretch>
        </p:blipFill>
        <p:spPr>
          <a:xfrm>
            <a:off x="1229360" y="2524125"/>
            <a:ext cx="9825355" cy="118808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7388"/>
          <a:stretch>
            <a:fillRect/>
          </a:stretch>
        </p:blipFill>
        <p:spPr>
          <a:xfrm>
            <a:off x="1716405" y="1346835"/>
            <a:ext cx="8653780" cy="20427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20005" y="13468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5558" r="34143" b="70788"/>
          <a:stretch>
            <a:fillRect/>
          </a:stretch>
        </p:blipFill>
        <p:spPr>
          <a:xfrm>
            <a:off x="1616710" y="4168140"/>
            <a:ext cx="6263640" cy="295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" y="1496060"/>
            <a:ext cx="10130155" cy="3081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35735" y="18840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1028" r="31727" b="56226"/>
          <a:stretch>
            <a:fillRect/>
          </a:stretch>
        </p:blipFill>
        <p:spPr>
          <a:xfrm>
            <a:off x="1090930" y="4819015"/>
            <a:ext cx="6493510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29464"/>
          <a:stretch>
            <a:fillRect/>
          </a:stretch>
        </p:blipFill>
        <p:spPr>
          <a:xfrm>
            <a:off x="1388110" y="1430020"/>
            <a:ext cx="9415780" cy="19989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51275" y="13506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5297" r="37181" b="40463"/>
          <a:stretch>
            <a:fillRect/>
          </a:stretch>
        </p:blipFill>
        <p:spPr>
          <a:xfrm>
            <a:off x="1301115" y="4319905"/>
            <a:ext cx="5974715" cy="308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0804"/>
          <a:stretch>
            <a:fillRect/>
          </a:stretch>
        </p:blipFill>
        <p:spPr>
          <a:xfrm>
            <a:off x="1493520" y="1649730"/>
            <a:ext cx="9415780" cy="8274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97120" y="16497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9244" r="-608" b="27102"/>
          <a:stretch>
            <a:fillRect/>
          </a:stretch>
        </p:blipFill>
        <p:spPr>
          <a:xfrm>
            <a:off x="1340485" y="4148455"/>
            <a:ext cx="9568815" cy="295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85" y="1283335"/>
            <a:ext cx="10120630" cy="34436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45305" y="16776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4421" r="40847"/>
          <a:stretch>
            <a:fillRect/>
          </a:stretch>
        </p:blipFill>
        <p:spPr>
          <a:xfrm>
            <a:off x="1261745" y="4970780"/>
            <a:ext cx="5626100" cy="554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6805"/>
          <a:stretch>
            <a:fillRect/>
          </a:stretch>
        </p:blipFill>
        <p:spPr>
          <a:xfrm>
            <a:off x="988060" y="1422400"/>
            <a:ext cx="10215880" cy="14719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22345" y="17837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30366" b="88079"/>
          <a:stretch>
            <a:fillRect/>
          </a:stretch>
        </p:blipFill>
        <p:spPr>
          <a:xfrm>
            <a:off x="1118870" y="3985260"/>
            <a:ext cx="6656070" cy="589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</Words>
  <Application>Microsoft Office PowerPoint</Application>
  <PresentationFormat>宽屏</PresentationFormat>
  <Paragraphs>49</Paragraphs>
  <Slides>33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193</cp:revision>
  <dcterms:created xsi:type="dcterms:W3CDTF">2022-03-15T03:38:00Z</dcterms:created>
  <dcterms:modified xsi:type="dcterms:W3CDTF">2024-09-06T01:47:45Z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