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5320"/>
          <a:stretch>
            <a:fillRect/>
          </a:stretch>
        </p:blipFill>
        <p:spPr>
          <a:xfrm>
            <a:off x="1206500" y="1748155"/>
            <a:ext cx="10120630" cy="698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7515" y="16827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815" b="22828"/>
          <a:stretch>
            <a:fillRect/>
          </a:stretch>
        </p:blipFill>
        <p:spPr>
          <a:xfrm>
            <a:off x="1292860" y="3550285"/>
            <a:ext cx="9606280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003" b="61684"/>
          <a:stretch>
            <a:fillRect/>
          </a:stretch>
        </p:blipFill>
        <p:spPr>
          <a:xfrm>
            <a:off x="989965" y="1590675"/>
            <a:ext cx="10120630" cy="966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235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505" r="14311" b="11408"/>
          <a:stretch>
            <a:fillRect/>
          </a:stretch>
        </p:blipFill>
        <p:spPr>
          <a:xfrm>
            <a:off x="1161415" y="3931285"/>
            <a:ext cx="8231505" cy="59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143" b="44268"/>
          <a:stretch>
            <a:fillRect/>
          </a:stretch>
        </p:blipFill>
        <p:spPr>
          <a:xfrm>
            <a:off x="1035685" y="1695450"/>
            <a:ext cx="10120630" cy="789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31075" y="1592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990"/>
          <a:stretch>
            <a:fillRect/>
          </a:stretch>
        </p:blipFill>
        <p:spPr>
          <a:xfrm>
            <a:off x="1035685" y="4142105"/>
            <a:ext cx="960628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955" r="48871" b="26585"/>
          <a:stretch>
            <a:fillRect/>
          </a:stretch>
        </p:blipFill>
        <p:spPr>
          <a:xfrm>
            <a:off x="1581785" y="2477770"/>
            <a:ext cx="5174615" cy="354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11033" r="30119" b="80214"/>
          <a:stretch>
            <a:fillRect/>
          </a:stretch>
        </p:blipFill>
        <p:spPr>
          <a:xfrm>
            <a:off x="1346835" y="3977005"/>
            <a:ext cx="7105650" cy="275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2885" t="-666" r="84825" b="90440"/>
          <a:stretch>
            <a:fillRect/>
          </a:stretch>
        </p:blipFill>
        <p:spPr>
          <a:xfrm>
            <a:off x="5000625" y="2412365"/>
            <a:ext cx="124968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282" b="8888"/>
          <a:stretch>
            <a:fillRect/>
          </a:stretch>
        </p:blipFill>
        <p:spPr>
          <a:xfrm>
            <a:off x="1035685" y="1774825"/>
            <a:ext cx="10120630" cy="848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234" b="50000"/>
          <a:stretch>
            <a:fillRect/>
          </a:stretch>
        </p:blipFill>
        <p:spPr>
          <a:xfrm>
            <a:off x="1035685" y="3759835"/>
            <a:ext cx="10168255" cy="622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-4868" b="85114"/>
          <a:stretch>
            <a:fillRect/>
          </a:stretch>
        </p:blipFill>
        <p:spPr>
          <a:xfrm>
            <a:off x="2186940" y="2183130"/>
            <a:ext cx="834390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551"/>
          <a:stretch>
            <a:fillRect/>
          </a:stretch>
        </p:blipFill>
        <p:spPr>
          <a:xfrm>
            <a:off x="1035685" y="1544955"/>
            <a:ext cx="10120630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528" r="23974" b="28399"/>
          <a:stretch>
            <a:fillRect/>
          </a:stretch>
        </p:blipFill>
        <p:spPr>
          <a:xfrm>
            <a:off x="1011555" y="3471545"/>
            <a:ext cx="773049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52233" r="49960" b="35131"/>
          <a:stretch>
            <a:fillRect/>
          </a:stretch>
        </p:blipFill>
        <p:spPr>
          <a:xfrm>
            <a:off x="6421120" y="1648460"/>
            <a:ext cx="398145" cy="24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40721" b="77999"/>
          <a:stretch>
            <a:fillRect/>
          </a:stretch>
        </p:blipFill>
        <p:spPr>
          <a:xfrm>
            <a:off x="1654810" y="1648460"/>
            <a:ext cx="5265420" cy="659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827"/>
          <a:stretch>
            <a:fillRect/>
          </a:stretch>
        </p:blipFill>
        <p:spPr>
          <a:xfrm>
            <a:off x="1373505" y="3720465"/>
            <a:ext cx="10168255" cy="572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86470" r="49960"/>
          <a:stretch>
            <a:fillRect/>
          </a:stretch>
        </p:blipFill>
        <p:spPr>
          <a:xfrm>
            <a:off x="5356225" y="1828800"/>
            <a:ext cx="398145" cy="25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0687"/>
          <a:stretch>
            <a:fillRect/>
          </a:stretch>
        </p:blipFill>
        <p:spPr>
          <a:xfrm>
            <a:off x="1654810" y="2637790"/>
            <a:ext cx="8882380" cy="8782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81165" y="2588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6605"/>
          <a:stretch>
            <a:fillRect/>
          </a:stretch>
        </p:blipFill>
        <p:spPr>
          <a:xfrm>
            <a:off x="1654810" y="3911600"/>
            <a:ext cx="9511030" cy="9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444"/>
          <a:stretch>
            <a:fillRect/>
          </a:stretch>
        </p:blipFill>
        <p:spPr>
          <a:xfrm>
            <a:off x="1734185" y="1610995"/>
            <a:ext cx="8815705" cy="821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87055" y="1610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588" b="55321"/>
          <a:stretch>
            <a:fillRect/>
          </a:stretch>
        </p:blipFill>
        <p:spPr>
          <a:xfrm>
            <a:off x="1687830" y="3346450"/>
            <a:ext cx="9511030" cy="90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891" b="48751"/>
          <a:stretch>
            <a:fillRect/>
          </a:stretch>
        </p:blipFill>
        <p:spPr>
          <a:xfrm>
            <a:off x="1687830" y="1663065"/>
            <a:ext cx="8815705" cy="1387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53330" y="17684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679" r="36494" b="41781"/>
          <a:stretch>
            <a:fillRect/>
          </a:stretch>
        </p:blipFill>
        <p:spPr>
          <a:xfrm>
            <a:off x="1687830" y="3879215"/>
            <a:ext cx="6040120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复   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10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693" b="23335"/>
          <a:stretch>
            <a:fillRect/>
          </a:stretch>
        </p:blipFill>
        <p:spPr>
          <a:xfrm>
            <a:off x="1608455" y="1604010"/>
            <a:ext cx="8815705" cy="1104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43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680" r="12572" b="27616"/>
          <a:stretch>
            <a:fillRect/>
          </a:stretch>
        </p:blipFill>
        <p:spPr>
          <a:xfrm>
            <a:off x="1340485" y="3799840"/>
            <a:ext cx="8315325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253"/>
          <a:stretch>
            <a:fillRect/>
          </a:stretch>
        </p:blipFill>
        <p:spPr>
          <a:xfrm>
            <a:off x="1687830" y="1380490"/>
            <a:ext cx="8815705" cy="1006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1475" y="14471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923" b="14997"/>
          <a:stretch>
            <a:fillRect/>
          </a:stretch>
        </p:blipFill>
        <p:spPr>
          <a:xfrm>
            <a:off x="1604010" y="3589655"/>
            <a:ext cx="9511030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605"/>
          <a:stretch>
            <a:fillRect/>
          </a:stretch>
        </p:blipFill>
        <p:spPr>
          <a:xfrm>
            <a:off x="1654810" y="1634490"/>
            <a:ext cx="8882380" cy="969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44970" y="1681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924"/>
          <a:stretch>
            <a:fillRect/>
          </a:stretch>
        </p:blipFill>
        <p:spPr>
          <a:xfrm>
            <a:off x="1550670" y="3766820"/>
            <a:ext cx="9511030" cy="60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043" b="64032"/>
          <a:stretch>
            <a:fillRect/>
          </a:stretch>
        </p:blipFill>
        <p:spPr>
          <a:xfrm>
            <a:off x="1654810" y="1544320"/>
            <a:ext cx="8882380" cy="79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24415" y="15297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552" t="-24" r="552" b="26684"/>
          <a:stretch>
            <a:fillRect/>
          </a:stretch>
        </p:blipFill>
        <p:spPr>
          <a:xfrm>
            <a:off x="1584325" y="3635375"/>
            <a:ext cx="9549130" cy="960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896" b="46136"/>
          <a:stretch>
            <a:fillRect/>
          </a:stretch>
        </p:blipFill>
        <p:spPr>
          <a:xfrm>
            <a:off x="1582420" y="1518285"/>
            <a:ext cx="8882380" cy="847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460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345"/>
          <a:stretch>
            <a:fillRect/>
          </a:stretch>
        </p:blipFill>
        <p:spPr>
          <a:xfrm>
            <a:off x="1446530" y="3674745"/>
            <a:ext cx="954913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3612" r="21175" b="29067"/>
          <a:stretch>
            <a:fillRect/>
          </a:stretch>
        </p:blipFill>
        <p:spPr>
          <a:xfrm>
            <a:off x="1608455" y="2794000"/>
            <a:ext cx="7001510" cy="365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585" y="2794000"/>
            <a:ext cx="709930" cy="243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88805"/>
          <a:stretch>
            <a:fillRect/>
          </a:stretch>
        </p:blipFill>
        <p:spPr>
          <a:xfrm>
            <a:off x="1608455" y="4102735"/>
            <a:ext cx="979678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505" r="12368" b="21912"/>
          <a:stretch>
            <a:fillRect/>
          </a:stretch>
        </p:blipFill>
        <p:spPr>
          <a:xfrm>
            <a:off x="1602105" y="1833880"/>
            <a:ext cx="7783830" cy="328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041" r="14137" b="62493"/>
          <a:stretch>
            <a:fillRect/>
          </a:stretch>
        </p:blipFill>
        <p:spPr>
          <a:xfrm>
            <a:off x="1664970" y="3655060"/>
            <a:ext cx="8411845" cy="269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-10545" b="82817"/>
          <a:stretch>
            <a:fillRect/>
          </a:stretch>
        </p:blipFill>
        <p:spPr>
          <a:xfrm>
            <a:off x="7228840" y="1875155"/>
            <a:ext cx="605790" cy="24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931" r="42272" b="13091"/>
          <a:stretch>
            <a:fillRect/>
          </a:stretch>
        </p:blipFill>
        <p:spPr>
          <a:xfrm>
            <a:off x="1569720" y="1833880"/>
            <a:ext cx="5127625" cy="34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29570" b="38399"/>
          <a:stretch>
            <a:fillRect/>
          </a:stretch>
        </p:blipFill>
        <p:spPr>
          <a:xfrm>
            <a:off x="1493520" y="3586480"/>
            <a:ext cx="6899910" cy="272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6686" t="40567" r="-9270" b="43401"/>
          <a:stretch>
            <a:fillRect/>
          </a:stretch>
        </p:blipFill>
        <p:spPr>
          <a:xfrm>
            <a:off x="4684395" y="1833880"/>
            <a:ext cx="690245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430" r="26580"/>
          <a:stretch>
            <a:fillRect/>
          </a:stretch>
        </p:blipFill>
        <p:spPr>
          <a:xfrm>
            <a:off x="1550035" y="1557655"/>
            <a:ext cx="6521450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743"/>
          <a:stretch>
            <a:fillRect/>
          </a:stretch>
        </p:blipFill>
        <p:spPr>
          <a:xfrm>
            <a:off x="1487170" y="3536950"/>
            <a:ext cx="9796780" cy="593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3708" t="79539"/>
          <a:stretch>
            <a:fillRect/>
          </a:stretch>
        </p:blipFill>
        <p:spPr>
          <a:xfrm>
            <a:off x="6447155" y="1682750"/>
            <a:ext cx="527685" cy="293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1684020"/>
            <a:ext cx="4377055" cy="767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1335"/>
          <a:stretch>
            <a:fillRect/>
          </a:stretch>
        </p:blipFill>
        <p:spPr>
          <a:xfrm>
            <a:off x="1316355" y="3230245"/>
            <a:ext cx="9796780" cy="582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复数的运算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85" y="1210945"/>
            <a:ext cx="10120630" cy="938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113" b="38307"/>
          <a:stretch>
            <a:fillRect/>
          </a:stretch>
        </p:blipFill>
        <p:spPr>
          <a:xfrm>
            <a:off x="1197610" y="3234055"/>
            <a:ext cx="9796780" cy="1328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10" y="1413510"/>
            <a:ext cx="4862830" cy="728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324" b="21026"/>
          <a:stretch>
            <a:fillRect/>
          </a:stretch>
        </p:blipFill>
        <p:spPr>
          <a:xfrm>
            <a:off x="1309370" y="3429000"/>
            <a:ext cx="979678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45" y="1303020"/>
            <a:ext cx="7996555" cy="938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071"/>
          <a:stretch>
            <a:fillRect/>
          </a:stretch>
        </p:blipFill>
        <p:spPr>
          <a:xfrm>
            <a:off x="1295400" y="3636645"/>
            <a:ext cx="9796780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2683"/>
          <a:stretch>
            <a:fillRect/>
          </a:stretch>
        </p:blipFill>
        <p:spPr>
          <a:xfrm>
            <a:off x="1559560" y="2642870"/>
            <a:ext cx="9072880" cy="789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651625" y="2547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9965"/>
          <a:stretch>
            <a:fillRect/>
          </a:stretch>
        </p:blipFill>
        <p:spPr>
          <a:xfrm>
            <a:off x="1559560" y="4295140"/>
            <a:ext cx="9606280" cy="496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456" b="59752"/>
          <a:stretch>
            <a:fillRect/>
          </a:stretch>
        </p:blipFill>
        <p:spPr>
          <a:xfrm>
            <a:off x="1559560" y="1656080"/>
            <a:ext cx="9072880" cy="103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13300" y="1755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201" r="17325" b="78109"/>
          <a:stretch>
            <a:fillRect/>
          </a:stretch>
        </p:blipFill>
        <p:spPr>
          <a:xfrm>
            <a:off x="1292860" y="3701415"/>
            <a:ext cx="7941945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387" b="37392"/>
          <a:stretch>
            <a:fillRect/>
          </a:stretch>
        </p:blipFill>
        <p:spPr>
          <a:xfrm>
            <a:off x="1559560" y="1656080"/>
            <a:ext cx="9072880" cy="1012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34200" y="1741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815" b="66419"/>
          <a:stretch>
            <a:fillRect/>
          </a:stretch>
        </p:blipFill>
        <p:spPr>
          <a:xfrm>
            <a:off x="1464310" y="3832860"/>
            <a:ext cx="960628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625" b="19072"/>
          <a:stretch>
            <a:fillRect/>
          </a:stretch>
        </p:blipFill>
        <p:spPr>
          <a:xfrm>
            <a:off x="1559560" y="1531620"/>
            <a:ext cx="9072880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909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518" b="48877"/>
          <a:stretch>
            <a:fillRect/>
          </a:stretch>
        </p:blipFill>
        <p:spPr>
          <a:xfrm>
            <a:off x="1417320" y="3734435"/>
            <a:ext cx="9606280" cy="821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792"/>
          <a:stretch>
            <a:fillRect/>
          </a:stretch>
        </p:blipFill>
        <p:spPr>
          <a:xfrm>
            <a:off x="1559560" y="1616710"/>
            <a:ext cx="9072880" cy="829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73185" y="16167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649" b="35724"/>
          <a:stretch>
            <a:fillRect/>
          </a:stretch>
        </p:blipFill>
        <p:spPr>
          <a:xfrm>
            <a:off x="1292860" y="3806190"/>
            <a:ext cx="9606280" cy="62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126</cp:revision>
  <dcterms:created xsi:type="dcterms:W3CDTF">2022-03-15T03:38:00Z</dcterms:created>
  <dcterms:modified xsi:type="dcterms:W3CDTF">2024-09-06T01:47:57Z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