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3417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3806"/>
          <a:stretch>
            <a:fillRect/>
          </a:stretch>
        </p:blipFill>
        <p:spPr>
          <a:xfrm>
            <a:off x="1452245" y="1623060"/>
            <a:ext cx="9130030" cy="8013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97650" y="16230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0520" b="29288"/>
          <a:stretch>
            <a:fillRect/>
          </a:stretch>
        </p:blipFill>
        <p:spPr>
          <a:xfrm>
            <a:off x="1388110" y="3885565"/>
            <a:ext cx="8701405" cy="27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8740"/>
          <a:stretch>
            <a:fillRect/>
          </a:stretch>
        </p:blipFill>
        <p:spPr>
          <a:xfrm>
            <a:off x="1864360" y="1753870"/>
            <a:ext cx="8463280" cy="8293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93995" y="17538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2423" r="33270" b="14714"/>
          <a:stretch>
            <a:fillRect/>
          </a:stretch>
        </p:blipFill>
        <p:spPr>
          <a:xfrm>
            <a:off x="1790700" y="3740785"/>
            <a:ext cx="5806440" cy="348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0413" b="55657"/>
          <a:stretch>
            <a:fillRect/>
          </a:stretch>
        </p:blipFill>
        <p:spPr>
          <a:xfrm>
            <a:off x="1864360" y="1610360"/>
            <a:ext cx="8463280" cy="9334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51095" y="16103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6012" r="36364"/>
          <a:stretch>
            <a:fillRect/>
          </a:stretch>
        </p:blipFill>
        <p:spPr>
          <a:xfrm>
            <a:off x="1683385" y="3662045"/>
            <a:ext cx="5537200" cy="379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5478" b="33746"/>
          <a:stretch>
            <a:fillRect/>
          </a:stretch>
        </p:blipFill>
        <p:spPr>
          <a:xfrm>
            <a:off x="1864360" y="2488565"/>
            <a:ext cx="8463280" cy="4203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9402" r="13402" b="82936"/>
          <a:stretch>
            <a:fillRect/>
          </a:stretch>
        </p:blipFill>
        <p:spPr>
          <a:xfrm>
            <a:off x="1546860" y="4142105"/>
            <a:ext cx="8780780" cy="271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555" t="520" r="85314" b="91172"/>
          <a:stretch>
            <a:fillRect/>
          </a:stretch>
        </p:blipFill>
        <p:spPr>
          <a:xfrm>
            <a:off x="6835140" y="2488565"/>
            <a:ext cx="1229995" cy="294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5929" b="23962"/>
          <a:stretch>
            <a:fillRect/>
          </a:stretch>
        </p:blipFill>
        <p:spPr>
          <a:xfrm>
            <a:off x="1772285" y="1827530"/>
            <a:ext cx="8463280" cy="3943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7238" r="44201" b="63287"/>
          <a:stretch>
            <a:fillRect/>
          </a:stretch>
        </p:blipFill>
        <p:spPr>
          <a:xfrm>
            <a:off x="1772285" y="3616325"/>
            <a:ext cx="5657850" cy="33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r="57334" b="86247"/>
          <a:stretch>
            <a:fillRect/>
          </a:stretch>
        </p:blipFill>
        <p:spPr>
          <a:xfrm>
            <a:off x="5075555" y="1827530"/>
            <a:ext cx="404495" cy="248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6201" b="13853"/>
          <a:stretch>
            <a:fillRect/>
          </a:stretch>
        </p:blipFill>
        <p:spPr>
          <a:xfrm>
            <a:off x="1864360" y="1906270"/>
            <a:ext cx="8463280" cy="3879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5433" r="28119" b="45451"/>
          <a:stretch>
            <a:fillRect/>
          </a:stretch>
        </p:blipFill>
        <p:spPr>
          <a:xfrm>
            <a:off x="1670685" y="4003675"/>
            <a:ext cx="7288530" cy="3225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35596" r="49967" b="49982"/>
          <a:stretch>
            <a:fillRect/>
          </a:stretch>
        </p:blipFill>
        <p:spPr>
          <a:xfrm>
            <a:off x="6917055" y="1906270"/>
            <a:ext cx="474345" cy="260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6993"/>
          <a:stretch>
            <a:fillRect/>
          </a:stretch>
        </p:blipFill>
        <p:spPr>
          <a:xfrm>
            <a:off x="1746250" y="1702435"/>
            <a:ext cx="8463280" cy="50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1075"/>
          <a:stretch>
            <a:fillRect/>
          </a:stretch>
        </p:blipFill>
        <p:spPr>
          <a:xfrm>
            <a:off x="1420495" y="3319780"/>
            <a:ext cx="10139680" cy="1023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71298" r="10918"/>
          <a:stretch>
            <a:fillRect/>
          </a:stretch>
        </p:blipFill>
        <p:spPr>
          <a:xfrm>
            <a:off x="7087870" y="1545590"/>
            <a:ext cx="844550" cy="518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80068"/>
          <a:stretch>
            <a:fillRect/>
          </a:stretch>
        </p:blipFill>
        <p:spPr>
          <a:xfrm>
            <a:off x="1339215" y="2533015"/>
            <a:ext cx="9758680" cy="10414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321040" y="26022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77183"/>
          <a:stretch>
            <a:fillRect/>
          </a:stretch>
        </p:blipFill>
        <p:spPr>
          <a:xfrm>
            <a:off x="1429385" y="4159885"/>
            <a:ext cx="9577705" cy="1133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1488" b="59759"/>
          <a:stretch>
            <a:fillRect/>
          </a:stretch>
        </p:blipFill>
        <p:spPr>
          <a:xfrm>
            <a:off x="1216660" y="1735455"/>
            <a:ext cx="9758680" cy="9798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410700" y="16764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2396" b="65959"/>
          <a:stretch>
            <a:fillRect/>
          </a:stretch>
        </p:blipFill>
        <p:spPr>
          <a:xfrm>
            <a:off x="1306830" y="3707765"/>
            <a:ext cx="9577705" cy="578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1371" b="38746"/>
          <a:stretch>
            <a:fillRect/>
          </a:stretch>
        </p:blipFill>
        <p:spPr>
          <a:xfrm>
            <a:off x="1216660" y="1833880"/>
            <a:ext cx="9758680" cy="10388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333990" y="17881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4437" b="46900"/>
          <a:stretch>
            <a:fillRect/>
          </a:stretch>
        </p:blipFill>
        <p:spPr>
          <a:xfrm>
            <a:off x="1216660" y="3792855"/>
            <a:ext cx="9577705" cy="92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复   数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10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2385" b="22387"/>
          <a:stretch>
            <a:fillRect/>
          </a:stretch>
        </p:blipFill>
        <p:spPr>
          <a:xfrm>
            <a:off x="1263015" y="1682750"/>
            <a:ext cx="9758680" cy="7956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145395" y="15855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3765" b="40406"/>
          <a:stretch>
            <a:fillRect/>
          </a:stretch>
        </p:blipFill>
        <p:spPr>
          <a:xfrm>
            <a:off x="1263015" y="3812540"/>
            <a:ext cx="9577705" cy="289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7358"/>
          <a:stretch>
            <a:fillRect/>
          </a:stretch>
        </p:blipFill>
        <p:spPr>
          <a:xfrm>
            <a:off x="1275715" y="1406525"/>
            <a:ext cx="9758680" cy="11830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37885" y="13608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0514" b="27176"/>
          <a:stretch>
            <a:fillRect/>
          </a:stretch>
        </p:blipFill>
        <p:spPr>
          <a:xfrm>
            <a:off x="1275715" y="3661410"/>
            <a:ext cx="9577705" cy="611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32730"/>
          <a:stretch>
            <a:fillRect/>
          </a:stretch>
        </p:blipFill>
        <p:spPr>
          <a:xfrm>
            <a:off x="1513205" y="1471295"/>
            <a:ext cx="9072880" cy="19577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020175" y="14122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3092" b="15391"/>
          <a:stretch>
            <a:fillRect/>
          </a:stretch>
        </p:blipFill>
        <p:spPr>
          <a:xfrm>
            <a:off x="1306830" y="4128770"/>
            <a:ext cx="9577705" cy="57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9976"/>
          <a:stretch>
            <a:fillRect/>
          </a:stretch>
        </p:blipFill>
        <p:spPr>
          <a:xfrm>
            <a:off x="1559560" y="1656080"/>
            <a:ext cx="9072880" cy="8737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25685" y="15932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5274"/>
          <a:stretch>
            <a:fillRect/>
          </a:stretch>
        </p:blipFill>
        <p:spPr>
          <a:xfrm>
            <a:off x="1457960" y="4017645"/>
            <a:ext cx="9577705" cy="731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48446"/>
          <a:stretch>
            <a:fillRect/>
          </a:stretch>
        </p:blipFill>
        <p:spPr>
          <a:xfrm>
            <a:off x="1144905" y="1336675"/>
            <a:ext cx="9901555" cy="2286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86195" y="14338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830" y="4175125"/>
            <a:ext cx="9025255" cy="624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62824" b="28584"/>
          <a:stretch>
            <a:fillRect/>
          </a:stretch>
        </p:blipFill>
        <p:spPr>
          <a:xfrm>
            <a:off x="1230630" y="2958465"/>
            <a:ext cx="9901555" cy="381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9850" b="75302"/>
          <a:stretch>
            <a:fillRect/>
          </a:stretch>
        </p:blipFill>
        <p:spPr>
          <a:xfrm>
            <a:off x="1230630" y="4359275"/>
            <a:ext cx="10101580" cy="584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313" t="-339" r="93519" b="92665"/>
          <a:stretch>
            <a:fillRect/>
          </a:stretch>
        </p:blipFill>
        <p:spPr>
          <a:xfrm>
            <a:off x="9767570" y="2958465"/>
            <a:ext cx="421005" cy="302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2304" b="18201"/>
          <a:stretch>
            <a:fillRect/>
          </a:stretch>
        </p:blipFill>
        <p:spPr>
          <a:xfrm>
            <a:off x="1144905" y="1859915"/>
            <a:ext cx="9901555" cy="4210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2710" b="51588"/>
          <a:stretch>
            <a:fillRect/>
          </a:stretch>
        </p:blipFill>
        <p:spPr>
          <a:xfrm>
            <a:off x="1202690" y="3490595"/>
            <a:ext cx="10101580" cy="6184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r="86804" b="90166"/>
          <a:stretch>
            <a:fillRect/>
          </a:stretch>
        </p:blipFill>
        <p:spPr>
          <a:xfrm>
            <a:off x="9500870" y="1859915"/>
            <a:ext cx="371475" cy="237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2400" b="9595"/>
          <a:stretch>
            <a:fillRect/>
          </a:stretch>
        </p:blipFill>
        <p:spPr>
          <a:xfrm>
            <a:off x="1144905" y="1715770"/>
            <a:ext cx="9901555" cy="3549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6577" b="27898"/>
          <a:stretch>
            <a:fillRect/>
          </a:stretch>
        </p:blipFill>
        <p:spPr>
          <a:xfrm>
            <a:off x="1144905" y="3470910"/>
            <a:ext cx="10101580" cy="6115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41125" r="24205" b="48251"/>
          <a:stretch>
            <a:fillRect/>
          </a:stretch>
        </p:blipFill>
        <p:spPr>
          <a:xfrm>
            <a:off x="9198610" y="1715770"/>
            <a:ext cx="2133600" cy="256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92038"/>
          <a:stretch>
            <a:fillRect/>
          </a:stretch>
        </p:blipFill>
        <p:spPr>
          <a:xfrm>
            <a:off x="1144905" y="1965325"/>
            <a:ext cx="9901555" cy="3530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6474" r="22115"/>
          <a:stretch>
            <a:fillRect/>
          </a:stretch>
        </p:blipFill>
        <p:spPr>
          <a:xfrm>
            <a:off x="1144905" y="3702050"/>
            <a:ext cx="7867650" cy="5327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78990" r="82134"/>
          <a:stretch>
            <a:fillRect/>
          </a:stretch>
        </p:blipFill>
        <p:spPr>
          <a:xfrm>
            <a:off x="6812280" y="1682750"/>
            <a:ext cx="502920" cy="507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615" y="1855470"/>
            <a:ext cx="8110855" cy="8051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69038"/>
          <a:stretch>
            <a:fillRect/>
          </a:stretch>
        </p:blipFill>
        <p:spPr>
          <a:xfrm>
            <a:off x="1230630" y="3429000"/>
            <a:ext cx="9787255" cy="1249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10.1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复数的概念及意义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125" y="1205865"/>
            <a:ext cx="7225030" cy="17100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1497" r="46746" b="31340"/>
          <a:stretch>
            <a:fillRect/>
          </a:stretch>
        </p:blipFill>
        <p:spPr>
          <a:xfrm>
            <a:off x="1221740" y="3429000"/>
            <a:ext cx="5212080" cy="1499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330" y="1305560"/>
            <a:ext cx="7596505" cy="12623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9636"/>
          <a:stretch>
            <a:fillRect/>
          </a:stretch>
        </p:blipFill>
        <p:spPr>
          <a:xfrm>
            <a:off x="1370330" y="3629025"/>
            <a:ext cx="9787255" cy="1224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82433"/>
          <a:stretch>
            <a:fillRect/>
          </a:stretch>
        </p:blipFill>
        <p:spPr>
          <a:xfrm>
            <a:off x="1530985" y="2372360"/>
            <a:ext cx="9130030" cy="86931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216400" y="23171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7441"/>
          <a:stretch>
            <a:fillRect/>
          </a:stretch>
        </p:blipFill>
        <p:spPr>
          <a:xfrm>
            <a:off x="1530985" y="4305935"/>
            <a:ext cx="8701405" cy="340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7503" b="65751"/>
          <a:stretch>
            <a:fillRect/>
          </a:stretch>
        </p:blipFill>
        <p:spPr>
          <a:xfrm>
            <a:off x="1530985" y="1820545"/>
            <a:ext cx="9130030" cy="8286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83685" y="18205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1996" r="53820" b="76101"/>
          <a:stretch>
            <a:fillRect/>
          </a:stretch>
        </p:blipFill>
        <p:spPr>
          <a:xfrm>
            <a:off x="1640205" y="3884930"/>
            <a:ext cx="4018280" cy="322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4249" b="49994"/>
          <a:stretch>
            <a:fillRect/>
          </a:stretch>
        </p:blipFill>
        <p:spPr>
          <a:xfrm>
            <a:off x="1530985" y="1869440"/>
            <a:ext cx="9130030" cy="7797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46215" y="18694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4133" b="64691"/>
          <a:stretch>
            <a:fillRect/>
          </a:stretch>
        </p:blipFill>
        <p:spPr>
          <a:xfrm>
            <a:off x="1587500" y="3983990"/>
            <a:ext cx="8701405" cy="302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06" b="33068"/>
          <a:stretch>
            <a:fillRect/>
          </a:stretch>
        </p:blipFill>
        <p:spPr>
          <a:xfrm>
            <a:off x="1431925" y="1686560"/>
            <a:ext cx="9130030" cy="8375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12610" y="16300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5778" b="52085"/>
          <a:stretch>
            <a:fillRect/>
          </a:stretch>
        </p:blipFill>
        <p:spPr>
          <a:xfrm>
            <a:off x="1363980" y="3806825"/>
            <a:ext cx="8701405" cy="328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7330" b="15925"/>
          <a:stretch>
            <a:fillRect/>
          </a:stretch>
        </p:blipFill>
        <p:spPr>
          <a:xfrm>
            <a:off x="1616075" y="1748155"/>
            <a:ext cx="9130030" cy="8286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91550" y="17087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7423" b="40675"/>
          <a:stretch>
            <a:fillRect/>
          </a:stretch>
        </p:blipFill>
        <p:spPr>
          <a:xfrm>
            <a:off x="1616075" y="3950970"/>
            <a:ext cx="8701405" cy="322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94</Words>
  <Application>Microsoft Office PowerPoint</Application>
  <PresentationFormat>宽屏</PresentationFormat>
  <Paragraphs>57</Paragraphs>
  <Slides>32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126</cp:revision>
  <dcterms:created xsi:type="dcterms:W3CDTF">2022-03-15T03:38:00Z</dcterms:created>
  <dcterms:modified xsi:type="dcterms:W3CDTF">2024-09-06T01:48:00Z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